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1"/>
  </p:sldMasterIdLst>
  <p:sldIdLst>
    <p:sldId id="256" r:id="rId2"/>
    <p:sldId id="257" r:id="rId3"/>
    <p:sldId id="258" r:id="rId4"/>
    <p:sldId id="259" r:id="rId5"/>
    <p:sldId id="266" r:id="rId6"/>
    <p:sldId id="260" r:id="rId7"/>
    <p:sldId id="261" r:id="rId8"/>
    <p:sldId id="262" r:id="rId9"/>
    <p:sldId id="263" r:id="rId10"/>
    <p:sldId id="264" r:id="rId11"/>
    <p:sldId id="265"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2388462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1635452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702750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18449953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2019265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6148205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34660137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22358544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3196029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01682AF-6521-4AA9-A346-9F1303B6B213}" type="datetimeFigureOut">
              <a:rPr lang="ru-RU" smtClean="0"/>
              <a:t>10.12.2018</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16453755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01682AF-6521-4AA9-A346-9F1303B6B213}" type="datetimeFigureOut">
              <a:rPr lang="ru-RU" smtClean="0"/>
              <a:t>10.12.2018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18277349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01682AF-6521-4AA9-A346-9F1303B6B213}" type="datetimeFigureOut">
              <a:rPr lang="ru-RU" smtClean="0"/>
              <a:t>10.12.2018</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2430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01682AF-6521-4AA9-A346-9F1303B6B213}" type="datetimeFigureOut">
              <a:rPr lang="ru-RU" smtClean="0"/>
              <a:t>10.12.2018</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1490939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1682AF-6521-4AA9-A346-9F1303B6B213}" type="datetimeFigureOut">
              <a:rPr lang="ru-RU" smtClean="0"/>
              <a:t>10.12.2018</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3282747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D01682AF-6521-4AA9-A346-9F1303B6B213}" type="datetimeFigureOut">
              <a:rPr lang="ru-RU" smtClean="0"/>
              <a:t>10.12.2018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15278240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01682AF-6521-4AA9-A346-9F1303B6B213}" type="datetimeFigureOut">
              <a:rPr lang="ru-RU" smtClean="0"/>
              <a:t>10.12.2018</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AE8E5D24-8BE5-4304-88A0-D3E67FC74BD5}" type="slidenum">
              <a:rPr lang="ru-RU" smtClean="0"/>
              <a:t>‹#›</a:t>
            </a:fld>
            <a:endParaRPr lang="ru-RU"/>
          </a:p>
        </p:txBody>
      </p:sp>
    </p:spTree>
    <p:extLst>
      <p:ext uri="{BB962C8B-B14F-4D97-AF65-F5344CB8AC3E}">
        <p14:creationId xmlns:p14="http://schemas.microsoft.com/office/powerpoint/2010/main" val="41044521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01682AF-6521-4AA9-A346-9F1303B6B213}" type="datetimeFigureOut">
              <a:rPr lang="ru-RU" smtClean="0"/>
              <a:t>10.12.2018</a:t>
            </a:fld>
            <a:endParaRPr lang="ru-RU"/>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AE8E5D24-8BE5-4304-88A0-D3E67FC74BD5}" type="slidenum">
              <a:rPr lang="ru-RU" smtClean="0"/>
              <a:t>‹#›</a:t>
            </a:fld>
            <a:endParaRPr lang="ru-RU"/>
          </a:p>
        </p:txBody>
      </p:sp>
    </p:spTree>
    <p:extLst>
      <p:ext uri="{BB962C8B-B14F-4D97-AF65-F5344CB8AC3E}">
        <p14:creationId xmlns:p14="http://schemas.microsoft.com/office/powerpoint/2010/main" val="1324501407"/>
      </p:ext>
    </p:extLst>
  </p:cSld>
  <p:clrMap bg1="dk1" tx1="lt1" bg2="dk2" tx2="lt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86563" y="1082171"/>
            <a:ext cx="7766936" cy="1646302"/>
          </a:xfrm>
        </p:spPr>
        <p:txBody>
          <a:bodyPr/>
          <a:lstStyle/>
          <a:p>
            <a:pPr algn="ctr"/>
            <a:r>
              <a:rPr lang="uk-UA" dirty="0" smtClean="0"/>
              <a:t>Професії </a:t>
            </a:r>
            <a:r>
              <a:rPr lang="uk-UA" dirty="0" smtClean="0"/>
              <a:t>типу</a:t>
            </a:r>
            <a:br>
              <a:rPr lang="uk-UA" dirty="0" smtClean="0"/>
            </a:br>
            <a:r>
              <a:rPr lang="uk-UA" dirty="0" smtClean="0"/>
              <a:t> </a:t>
            </a:r>
            <a:r>
              <a:rPr lang="uk-UA" dirty="0" smtClean="0"/>
              <a:t>людина-природа</a:t>
            </a:r>
            <a:endParaRPr lang="ru-RU" dirty="0"/>
          </a:p>
        </p:txBody>
      </p:sp>
    </p:spTree>
    <p:extLst>
      <p:ext uri="{BB962C8B-B14F-4D97-AF65-F5344CB8AC3E}">
        <p14:creationId xmlns:p14="http://schemas.microsoft.com/office/powerpoint/2010/main" val="18954740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0"/>
            <a:ext cx="7988365" cy="6977576"/>
          </a:xfrm>
        </p:spPr>
        <p:txBody>
          <a:bodyPr>
            <a:noAutofit/>
          </a:bodyPr>
          <a:lstStyle/>
          <a:p>
            <a:pPr algn="ctr"/>
            <a:r>
              <a:rPr lang="ru-RU" sz="2400" b="1" dirty="0" smtClean="0">
                <a:solidFill>
                  <a:srgbClr val="FFC000"/>
                </a:solidFill>
              </a:rPr>
              <a:t>Флорист</a:t>
            </a:r>
            <a:r>
              <a:rPr lang="ru-RU" sz="2400" b="1" dirty="0" smtClean="0"/>
              <a:t/>
            </a:r>
            <a:br>
              <a:rPr lang="ru-RU" sz="2400" b="1" dirty="0" smtClean="0"/>
            </a:br>
            <a:r>
              <a:rPr lang="ru-RU" sz="1800" dirty="0" err="1" smtClean="0"/>
              <a:t>Опанувати</a:t>
            </a:r>
            <a:r>
              <a:rPr lang="ru-RU" sz="1800" dirty="0" smtClean="0"/>
              <a:t> </a:t>
            </a:r>
            <a:r>
              <a:rPr lang="ru-RU" sz="1800" dirty="0" err="1" smtClean="0"/>
              <a:t>професією</a:t>
            </a:r>
            <a:r>
              <a:rPr lang="ru-RU" sz="1800" dirty="0" smtClean="0"/>
              <a:t> </a:t>
            </a:r>
            <a:r>
              <a:rPr lang="ru-RU" sz="1800" dirty="0" err="1" smtClean="0"/>
              <a:t>може</a:t>
            </a:r>
            <a:r>
              <a:rPr lang="ru-RU" sz="1800" dirty="0" smtClean="0"/>
              <a:t> людей з </a:t>
            </a:r>
            <a:r>
              <a:rPr lang="ru-RU" sz="1800" dirty="0" err="1" smtClean="0"/>
              <a:t>розвиненим</a:t>
            </a:r>
            <a:r>
              <a:rPr lang="ru-RU" sz="1800" dirty="0" smtClean="0"/>
              <a:t> </a:t>
            </a:r>
            <a:r>
              <a:rPr lang="ru-RU" sz="1800" dirty="0" err="1" smtClean="0"/>
              <a:t>художнім</a:t>
            </a:r>
            <a:r>
              <a:rPr lang="ru-RU" sz="1800" dirty="0" smtClean="0"/>
              <a:t> смаком, </a:t>
            </a:r>
            <a:r>
              <a:rPr lang="ru-RU" sz="1800" dirty="0" err="1" smtClean="0"/>
              <a:t>який</a:t>
            </a:r>
            <a:r>
              <a:rPr lang="ru-RU" sz="1800" dirty="0" smtClean="0"/>
              <a:t> любить </a:t>
            </a:r>
            <a:r>
              <a:rPr lang="ru-RU" sz="1800" dirty="0" err="1" smtClean="0"/>
              <a:t>квіти</a:t>
            </a:r>
            <a:r>
              <a:rPr lang="ru-RU" sz="1800" dirty="0" smtClean="0"/>
              <a:t> й </a:t>
            </a:r>
            <a:r>
              <a:rPr lang="ru-RU" sz="1800" dirty="0" err="1" smtClean="0"/>
              <a:t>інші</a:t>
            </a:r>
            <a:r>
              <a:rPr lang="ru-RU" sz="1800" dirty="0" smtClean="0"/>
              <a:t> </a:t>
            </a:r>
            <a:r>
              <a:rPr lang="ru-RU" sz="1800" dirty="0" err="1" smtClean="0"/>
              <a:t>рослини</a:t>
            </a:r>
            <a:r>
              <a:rPr lang="ru-RU" sz="1800" dirty="0" smtClean="0"/>
              <a:t>. Не </a:t>
            </a:r>
            <a:r>
              <a:rPr lang="ru-RU" sz="1800" dirty="0" err="1" smtClean="0"/>
              <a:t>перешкодять</a:t>
            </a:r>
            <a:r>
              <a:rPr lang="ru-RU" sz="1800" dirty="0" smtClean="0"/>
              <a:t> </a:t>
            </a:r>
            <a:r>
              <a:rPr lang="ru-RU" sz="1800" dirty="0" err="1" smtClean="0"/>
              <a:t>комунікабельні</a:t>
            </a:r>
            <a:r>
              <a:rPr lang="ru-RU" sz="1800" dirty="0" smtClean="0"/>
              <a:t> </a:t>
            </a:r>
            <a:r>
              <a:rPr lang="ru-RU" sz="1800" dirty="0" err="1" smtClean="0"/>
              <a:t>здатності</a:t>
            </a:r>
            <a:r>
              <a:rPr lang="ru-RU" sz="1800" dirty="0" smtClean="0"/>
              <a:t>, </a:t>
            </a:r>
            <a:r>
              <a:rPr lang="ru-RU" sz="1800" dirty="0" err="1" smtClean="0"/>
              <a:t>адже</a:t>
            </a:r>
            <a:r>
              <a:rPr lang="ru-RU" sz="1800" dirty="0" smtClean="0"/>
              <a:t> до кожного </a:t>
            </a:r>
            <a:r>
              <a:rPr lang="ru-RU" sz="1800" dirty="0" err="1" smtClean="0"/>
              <a:t>замовника</a:t>
            </a:r>
            <a:r>
              <a:rPr lang="ru-RU" sz="1800" dirty="0" smtClean="0"/>
              <a:t> </a:t>
            </a:r>
            <a:r>
              <a:rPr lang="ru-RU" sz="1800" dirty="0" err="1" smtClean="0"/>
              <a:t>необхідно</a:t>
            </a:r>
            <a:r>
              <a:rPr lang="ru-RU" sz="1800" dirty="0" smtClean="0"/>
              <a:t> </a:t>
            </a:r>
            <a:r>
              <a:rPr lang="ru-RU" sz="1800" dirty="0" err="1" smtClean="0"/>
              <a:t>знайти</a:t>
            </a:r>
            <a:r>
              <a:rPr lang="ru-RU" sz="1800" dirty="0" smtClean="0"/>
              <a:t> </a:t>
            </a:r>
            <a:r>
              <a:rPr lang="ru-RU" sz="1800" dirty="0" err="1" smtClean="0"/>
              <a:t>свій</a:t>
            </a:r>
            <a:r>
              <a:rPr lang="ru-RU" sz="1800" dirty="0" smtClean="0"/>
              <a:t> </a:t>
            </a:r>
            <a:r>
              <a:rPr lang="ru-RU" sz="1800" dirty="0" err="1" smtClean="0"/>
              <a:t>підхід</a:t>
            </a:r>
            <a:r>
              <a:rPr lang="ru-RU" sz="1800" dirty="0" smtClean="0"/>
              <a:t>. </a:t>
            </a:r>
            <a:r>
              <a:rPr lang="ru-RU" sz="1800" dirty="0" err="1" smtClean="0"/>
              <a:t>Креативність</a:t>
            </a:r>
            <a:r>
              <a:rPr lang="ru-RU" sz="1800" dirty="0" smtClean="0"/>
              <a:t> – </a:t>
            </a:r>
            <a:r>
              <a:rPr lang="ru-RU" sz="1800" dirty="0" err="1" smtClean="0"/>
              <a:t>невід'ємна</a:t>
            </a:r>
            <a:r>
              <a:rPr lang="ru-RU" sz="1800" dirty="0" smtClean="0"/>
              <a:t> </a:t>
            </a:r>
            <a:r>
              <a:rPr lang="ru-RU" sz="1800" dirty="0" err="1" smtClean="0"/>
              <a:t>якість</a:t>
            </a:r>
            <a:r>
              <a:rPr lang="ru-RU" sz="1800" dirty="0" smtClean="0"/>
              <a:t> флориста, </a:t>
            </a:r>
            <a:r>
              <a:rPr lang="ru-RU" sz="1800" dirty="0" err="1" smtClean="0"/>
              <a:t>відображуване</a:t>
            </a:r>
            <a:r>
              <a:rPr lang="ru-RU" sz="1800" dirty="0" smtClean="0"/>
              <a:t> в </a:t>
            </a:r>
            <a:r>
              <a:rPr lang="ru-RU" sz="1800" dirty="0" err="1" smtClean="0"/>
              <a:t>оригінальності</a:t>
            </a:r>
            <a:r>
              <a:rPr lang="ru-RU" sz="1800" dirty="0" smtClean="0"/>
              <a:t> букета. Для </a:t>
            </a:r>
            <a:r>
              <a:rPr lang="ru-RU" sz="1800" dirty="0" err="1" smtClean="0"/>
              <a:t>створення</a:t>
            </a:r>
            <a:r>
              <a:rPr lang="ru-RU" sz="1800" dirty="0" smtClean="0"/>
              <a:t> </a:t>
            </a:r>
            <a:r>
              <a:rPr lang="ru-RU" sz="1800" dirty="0" err="1" smtClean="0"/>
              <a:t>композиції</a:t>
            </a:r>
            <a:r>
              <a:rPr lang="ru-RU" sz="1800" dirty="0" smtClean="0"/>
              <a:t> </a:t>
            </a:r>
            <a:r>
              <a:rPr lang="ru-RU" sz="1800" dirty="0" err="1" smtClean="0"/>
              <a:t>потрібно</a:t>
            </a:r>
            <a:r>
              <a:rPr lang="ru-RU" sz="1800" dirty="0" smtClean="0"/>
              <a:t> </a:t>
            </a:r>
            <a:r>
              <a:rPr lang="ru-RU" sz="1800" dirty="0" err="1" smtClean="0"/>
              <a:t>мати</a:t>
            </a:r>
            <a:r>
              <a:rPr lang="ru-RU" sz="1800" dirty="0" smtClean="0"/>
              <a:t> </a:t>
            </a:r>
            <a:r>
              <a:rPr lang="ru-RU" sz="1800" dirty="0" err="1" smtClean="0"/>
              <a:t>терпіння</a:t>
            </a:r>
            <a:r>
              <a:rPr lang="ru-RU" sz="1800" dirty="0" smtClean="0"/>
              <a:t> й </a:t>
            </a:r>
            <a:r>
              <a:rPr lang="ru-RU" sz="1800" dirty="0" err="1" smtClean="0"/>
              <a:t>витримкою</a:t>
            </a:r>
            <a:r>
              <a:rPr lang="ru-RU" sz="1800" dirty="0" smtClean="0"/>
              <a:t>, </a:t>
            </a:r>
            <a:r>
              <a:rPr lang="ru-RU" sz="1800" dirty="0" err="1" smtClean="0"/>
              <a:t>різкі</a:t>
            </a:r>
            <a:r>
              <a:rPr lang="ru-RU" sz="1800" dirty="0" smtClean="0"/>
              <a:t> </a:t>
            </a:r>
            <a:r>
              <a:rPr lang="ru-RU" sz="1800" dirty="0" err="1" smtClean="0"/>
              <a:t>рухи</a:t>
            </a:r>
            <a:r>
              <a:rPr lang="ru-RU" sz="1800" dirty="0" smtClean="0"/>
              <a:t> </a:t>
            </a:r>
            <a:r>
              <a:rPr lang="ru-RU" sz="1800" dirty="0" err="1" smtClean="0"/>
              <a:t>можуть</a:t>
            </a:r>
            <a:r>
              <a:rPr lang="ru-RU" sz="1800" dirty="0" smtClean="0"/>
              <a:t> усе </a:t>
            </a:r>
            <a:r>
              <a:rPr lang="ru-RU" sz="1800" dirty="0" err="1" smtClean="0"/>
              <a:t>зіпсувати</a:t>
            </a:r>
            <a:r>
              <a:rPr lang="ru-RU" sz="1800" dirty="0" smtClean="0"/>
              <a:t>.</a:t>
            </a:r>
            <a:br>
              <a:rPr lang="ru-RU" sz="1800" dirty="0" smtClean="0"/>
            </a:br>
            <a:r>
              <a:rPr lang="ru-RU" sz="1800" dirty="0" smtClean="0"/>
              <a:t/>
            </a:r>
            <a:br>
              <a:rPr lang="ru-RU" sz="1800" dirty="0" smtClean="0"/>
            </a:br>
            <a:r>
              <a:rPr lang="ru-RU" sz="1800" dirty="0" smtClean="0"/>
              <a:t>На початку </a:t>
            </a:r>
            <a:r>
              <a:rPr lang="ru-RU" sz="1800" dirty="0" err="1" smtClean="0"/>
              <a:t>творчого</a:t>
            </a:r>
            <a:r>
              <a:rPr lang="ru-RU" sz="1800" dirty="0" smtClean="0"/>
              <a:t> шляху </a:t>
            </a:r>
            <a:r>
              <a:rPr lang="ru-RU" sz="1800" dirty="0" err="1" smtClean="0"/>
              <a:t>можна</a:t>
            </a:r>
            <a:r>
              <a:rPr lang="ru-RU" sz="1800" dirty="0" smtClean="0"/>
              <a:t> </a:t>
            </a:r>
            <a:r>
              <a:rPr lang="ru-RU" sz="1800" dirty="0" err="1" smtClean="0"/>
              <a:t>тренуватися</a:t>
            </a:r>
            <a:r>
              <a:rPr lang="ru-RU" sz="1800" dirty="0" smtClean="0"/>
              <a:t> на </a:t>
            </a:r>
            <a:r>
              <a:rPr lang="ru-RU" sz="1800" dirty="0" err="1" smtClean="0"/>
              <a:t>звичайних</a:t>
            </a:r>
            <a:r>
              <a:rPr lang="ru-RU" sz="1800" dirty="0" smtClean="0"/>
              <a:t> букетах, </a:t>
            </a:r>
            <a:r>
              <a:rPr lang="ru-RU" sz="1800" dirty="0" err="1" smtClean="0"/>
              <a:t>потім</a:t>
            </a:r>
            <a:r>
              <a:rPr lang="ru-RU" sz="1800" dirty="0" smtClean="0"/>
              <a:t>, у </a:t>
            </a:r>
            <a:r>
              <a:rPr lang="ru-RU" sz="1800" dirty="0" err="1" smtClean="0"/>
              <a:t>міру</a:t>
            </a:r>
            <a:r>
              <a:rPr lang="ru-RU" sz="1800" dirty="0" smtClean="0"/>
              <a:t> </a:t>
            </a:r>
            <a:r>
              <a:rPr lang="ru-RU" sz="1800" dirty="0" err="1" smtClean="0"/>
              <a:t>придбання</a:t>
            </a:r>
            <a:r>
              <a:rPr lang="ru-RU" sz="1800" dirty="0" smtClean="0"/>
              <a:t> </a:t>
            </a:r>
            <a:r>
              <a:rPr lang="ru-RU" sz="1800" dirty="0" err="1" smtClean="0"/>
              <a:t>професійних</a:t>
            </a:r>
            <a:r>
              <a:rPr lang="ru-RU" sz="1800" dirty="0" smtClean="0"/>
              <a:t> </a:t>
            </a:r>
            <a:r>
              <a:rPr lang="ru-RU" sz="1800" dirty="0" err="1" smtClean="0"/>
              <a:t>навичок</a:t>
            </a:r>
            <a:r>
              <a:rPr lang="ru-RU" sz="1800" dirty="0" smtClean="0"/>
              <a:t>, </a:t>
            </a:r>
            <a:r>
              <a:rPr lang="ru-RU" sz="1800" dirty="0" err="1" smtClean="0"/>
              <a:t>можна</a:t>
            </a:r>
            <a:r>
              <a:rPr lang="ru-RU" sz="1800" dirty="0" smtClean="0"/>
              <a:t> </a:t>
            </a:r>
            <a:r>
              <a:rPr lang="ru-RU" sz="1800" dirty="0" err="1" smtClean="0"/>
              <a:t>переходити</a:t>
            </a:r>
            <a:r>
              <a:rPr lang="ru-RU" sz="1800" dirty="0" smtClean="0"/>
              <a:t> на </a:t>
            </a:r>
            <a:r>
              <a:rPr lang="ru-RU" sz="1800" dirty="0" err="1" smtClean="0"/>
              <a:t>створення</a:t>
            </a:r>
            <a:r>
              <a:rPr lang="ru-RU" sz="1800" dirty="0" smtClean="0"/>
              <a:t> </a:t>
            </a:r>
            <a:r>
              <a:rPr lang="ru-RU" sz="1800" dirty="0" err="1" smtClean="0"/>
              <a:t>складних</a:t>
            </a:r>
            <a:r>
              <a:rPr lang="ru-RU" sz="1800" dirty="0" smtClean="0"/>
              <a:t> </a:t>
            </a:r>
            <a:r>
              <a:rPr lang="ru-RU" sz="1800" dirty="0" err="1" smtClean="0"/>
              <a:t>композицій</a:t>
            </a:r>
            <a:r>
              <a:rPr lang="ru-RU" sz="1800" dirty="0" smtClean="0"/>
              <a:t> і </a:t>
            </a:r>
            <a:r>
              <a:rPr lang="ru-RU" sz="1800" dirty="0" err="1" smtClean="0"/>
              <a:t>оформлення</a:t>
            </a:r>
            <a:r>
              <a:rPr lang="ru-RU" sz="1800" dirty="0" smtClean="0"/>
              <a:t> </a:t>
            </a:r>
            <a:r>
              <a:rPr lang="ru-RU" sz="1800" dirty="0" err="1" smtClean="0"/>
              <a:t>залів</a:t>
            </a:r>
            <a:r>
              <a:rPr lang="ru-RU" sz="1800" dirty="0" smtClean="0"/>
              <a:t>. </a:t>
            </a:r>
            <a:r>
              <a:rPr lang="ru-RU" sz="1800" dirty="0" err="1" smtClean="0"/>
              <a:t>Деякі</a:t>
            </a:r>
            <a:r>
              <a:rPr lang="ru-RU" sz="1800" dirty="0" smtClean="0"/>
              <a:t> люди не </a:t>
            </a:r>
            <a:r>
              <a:rPr lang="ru-RU" sz="1800" dirty="0" err="1" smtClean="0"/>
              <a:t>розуміють</a:t>
            </a:r>
            <a:r>
              <a:rPr lang="ru-RU" sz="1800" dirty="0" smtClean="0"/>
              <a:t> </a:t>
            </a:r>
            <a:r>
              <a:rPr lang="ru-RU" sz="1800" dirty="0" err="1" smtClean="0"/>
              <a:t>різницю</a:t>
            </a:r>
            <a:r>
              <a:rPr lang="ru-RU" sz="1800" dirty="0" smtClean="0"/>
              <a:t> </a:t>
            </a:r>
            <a:r>
              <a:rPr lang="ru-RU" sz="1800" dirty="0" err="1" smtClean="0"/>
              <a:t>між</a:t>
            </a:r>
            <a:r>
              <a:rPr lang="ru-RU" sz="1800" dirty="0" smtClean="0"/>
              <a:t> </a:t>
            </a:r>
            <a:r>
              <a:rPr lang="ru-RU" sz="1800" dirty="0" err="1" smtClean="0"/>
              <a:t>професією</a:t>
            </a:r>
            <a:r>
              <a:rPr lang="ru-RU" sz="1800" dirty="0" smtClean="0"/>
              <a:t> флорист і </a:t>
            </a:r>
            <a:r>
              <a:rPr lang="ru-RU" sz="1800" dirty="0" err="1" smtClean="0"/>
              <a:t>продавцем</a:t>
            </a:r>
            <a:r>
              <a:rPr lang="ru-RU" sz="1800" dirty="0" smtClean="0"/>
              <a:t> у </a:t>
            </a:r>
            <a:r>
              <a:rPr lang="ru-RU" sz="1800" dirty="0" err="1" smtClean="0"/>
              <a:t>квітковому</a:t>
            </a:r>
            <a:r>
              <a:rPr lang="ru-RU" sz="1800" dirty="0" smtClean="0"/>
              <a:t> </a:t>
            </a:r>
            <a:r>
              <a:rPr lang="ru-RU" sz="1800" dirty="0" err="1" smtClean="0"/>
              <a:t>магазині</a:t>
            </a:r>
            <a:r>
              <a:rPr lang="ru-RU" sz="1800" dirty="0" smtClean="0"/>
              <a:t>. У них є </a:t>
            </a:r>
            <a:r>
              <a:rPr lang="ru-RU" sz="1800" dirty="0" err="1" smtClean="0"/>
              <a:t>одне</a:t>
            </a:r>
            <a:r>
              <a:rPr lang="ru-RU" sz="1800" dirty="0" smtClean="0"/>
              <a:t> </a:t>
            </a:r>
            <a:r>
              <a:rPr lang="ru-RU" sz="1800" dirty="0" err="1" smtClean="0"/>
              <a:t>загальне</a:t>
            </a:r>
            <a:r>
              <a:rPr lang="ru-RU" sz="1800" dirty="0" smtClean="0"/>
              <a:t> – </a:t>
            </a:r>
            <a:r>
              <a:rPr lang="ru-RU" sz="1800" dirty="0" err="1" smtClean="0"/>
              <a:t>квіти</a:t>
            </a:r>
            <a:r>
              <a:rPr lang="ru-RU" sz="1800" dirty="0" smtClean="0"/>
              <a:t>, а от </a:t>
            </a:r>
            <a:r>
              <a:rPr lang="ru-RU" sz="1800" dirty="0" err="1" smtClean="0"/>
              <a:t>обов'язки</a:t>
            </a:r>
            <a:r>
              <a:rPr lang="ru-RU" sz="1800" dirty="0" smtClean="0"/>
              <a:t> флориста </a:t>
            </a:r>
            <a:r>
              <a:rPr lang="ru-RU" sz="1800" dirty="0" err="1" smtClean="0"/>
              <a:t>набагато</a:t>
            </a:r>
            <a:r>
              <a:rPr lang="ru-RU" sz="1800" dirty="0" smtClean="0"/>
              <a:t> </a:t>
            </a:r>
            <a:r>
              <a:rPr lang="ru-RU" sz="1800" dirty="0" err="1" smtClean="0"/>
              <a:t>ширше</a:t>
            </a:r>
            <a:r>
              <a:rPr lang="ru-RU" sz="1800" dirty="0" smtClean="0"/>
              <a:t>.</a:t>
            </a:r>
            <a:br>
              <a:rPr lang="ru-RU" sz="1800" dirty="0" smtClean="0"/>
            </a:br>
            <a:r>
              <a:rPr lang="ru-RU" sz="2000" b="1" dirty="0" err="1" smtClean="0">
                <a:solidFill>
                  <a:srgbClr val="FFC000"/>
                </a:solidFill>
              </a:rPr>
              <a:t>Переваги</a:t>
            </a:r>
            <a:r>
              <a:rPr lang="ru-RU" sz="2000" b="1" dirty="0" smtClean="0">
                <a:solidFill>
                  <a:srgbClr val="FFC000"/>
                </a:solidFill>
              </a:rPr>
              <a:t>:</a:t>
            </a:r>
            <a:r>
              <a:rPr lang="ru-RU" sz="1800" dirty="0" smtClean="0">
                <a:solidFill>
                  <a:srgbClr val="FFC000"/>
                </a:solidFill>
              </a:rPr>
              <a:t/>
            </a:r>
            <a:br>
              <a:rPr lang="ru-RU" sz="1800" dirty="0" smtClean="0">
                <a:solidFill>
                  <a:srgbClr val="FFC000"/>
                </a:solidFill>
              </a:rPr>
            </a:br>
            <a:r>
              <a:rPr lang="ru-RU" sz="1800" dirty="0" smtClean="0"/>
              <a:t>-</a:t>
            </a:r>
            <a:r>
              <a:rPr lang="ru-RU" sz="1800" dirty="0" err="1" smtClean="0"/>
              <a:t>цікава</a:t>
            </a:r>
            <a:r>
              <a:rPr lang="ru-RU" sz="1800" dirty="0" smtClean="0"/>
              <a:t> </a:t>
            </a:r>
            <a:r>
              <a:rPr lang="ru-RU" sz="1800" dirty="0" err="1" smtClean="0"/>
              <a:t>творча</a:t>
            </a:r>
            <a:r>
              <a:rPr lang="ru-RU" sz="1800" dirty="0" smtClean="0"/>
              <a:t> робота;</a:t>
            </a:r>
            <a:br>
              <a:rPr lang="ru-RU" sz="1800" dirty="0" smtClean="0"/>
            </a:br>
            <a:r>
              <a:rPr lang="ru-RU" sz="1800" dirty="0" smtClean="0"/>
              <a:t>-</a:t>
            </a:r>
            <a:r>
              <a:rPr lang="ru-RU" sz="1800" dirty="0" err="1" smtClean="0"/>
              <a:t>гідна</a:t>
            </a:r>
            <a:r>
              <a:rPr lang="ru-RU" sz="1800" dirty="0" smtClean="0"/>
              <a:t> оплата </a:t>
            </a:r>
            <a:r>
              <a:rPr lang="ru-RU" sz="1800" dirty="0" err="1" smtClean="0"/>
              <a:t>праці</a:t>
            </a:r>
            <a:r>
              <a:rPr lang="ru-RU" sz="1800" dirty="0" smtClean="0"/>
              <a:t>;</a:t>
            </a:r>
            <a:br>
              <a:rPr lang="ru-RU" sz="1800" dirty="0" smtClean="0"/>
            </a:br>
            <a:r>
              <a:rPr lang="ru-RU" sz="1800" dirty="0" smtClean="0"/>
              <a:t>-не </a:t>
            </a:r>
            <a:r>
              <a:rPr lang="ru-RU" sz="1800" dirty="0" err="1" smtClean="0"/>
              <a:t>вимагає</a:t>
            </a:r>
            <a:r>
              <a:rPr lang="ru-RU" sz="1800" dirty="0" smtClean="0"/>
              <a:t> </a:t>
            </a:r>
            <a:r>
              <a:rPr lang="ru-RU" sz="1800" dirty="0" err="1" smtClean="0"/>
              <a:t>утвору</a:t>
            </a:r>
            <a:r>
              <a:rPr lang="ru-RU" sz="1800" dirty="0" smtClean="0"/>
              <a:t>, </a:t>
            </a:r>
            <a:r>
              <a:rPr lang="ru-RU" sz="1800" dirty="0" err="1" smtClean="0"/>
              <a:t>освоїти</a:t>
            </a:r>
            <a:r>
              <a:rPr lang="ru-RU" sz="1800" dirty="0" smtClean="0"/>
              <a:t> </a:t>
            </a:r>
            <a:r>
              <a:rPr lang="ru-RU" sz="1800" dirty="0" err="1" smtClean="0"/>
              <a:t>професію</a:t>
            </a:r>
            <a:r>
              <a:rPr lang="ru-RU" sz="1800" dirty="0" smtClean="0"/>
              <a:t> </a:t>
            </a:r>
            <a:r>
              <a:rPr lang="ru-RU" sz="1800" dirty="0" err="1" smtClean="0"/>
              <a:t>можна</a:t>
            </a:r>
            <a:r>
              <a:rPr lang="ru-RU" sz="1800" dirty="0" smtClean="0"/>
              <a:t> на курсах.</a:t>
            </a:r>
            <a:br>
              <a:rPr lang="ru-RU" sz="1800" dirty="0" smtClean="0"/>
            </a:br>
            <a:r>
              <a:rPr lang="ru-RU" sz="2000" b="1" dirty="0" err="1" smtClean="0">
                <a:solidFill>
                  <a:srgbClr val="FFC000"/>
                </a:solidFill>
              </a:rPr>
              <a:t>Недоліки</a:t>
            </a:r>
            <a:r>
              <a:rPr lang="ru-RU" sz="2000" b="1" dirty="0" smtClean="0">
                <a:solidFill>
                  <a:srgbClr val="FFC000"/>
                </a:solidFill>
              </a:rPr>
              <a:t>:</a:t>
            </a:r>
            <a:r>
              <a:rPr lang="ru-RU" sz="1800" dirty="0" smtClean="0"/>
              <a:t/>
            </a:r>
            <a:br>
              <a:rPr lang="ru-RU" sz="1800" dirty="0" smtClean="0"/>
            </a:br>
            <a:r>
              <a:rPr lang="ru-RU" sz="1800" dirty="0" smtClean="0"/>
              <a:t>-робота </a:t>
            </a:r>
            <a:r>
              <a:rPr lang="ru-RU" sz="1800" dirty="0" err="1" smtClean="0"/>
              <a:t>із</a:t>
            </a:r>
            <a:r>
              <a:rPr lang="ru-RU" sz="1800" dirty="0" smtClean="0"/>
              <a:t> </a:t>
            </a:r>
            <a:r>
              <a:rPr lang="ru-RU" sz="1800" dirty="0" err="1" smtClean="0"/>
              <a:t>квітами</a:t>
            </a:r>
            <a:r>
              <a:rPr lang="ru-RU" sz="1800" dirty="0" smtClean="0"/>
              <a:t> </a:t>
            </a:r>
            <a:r>
              <a:rPr lang="ru-RU" sz="1800" dirty="0" err="1" smtClean="0"/>
              <a:t>припускає</a:t>
            </a:r>
            <a:r>
              <a:rPr lang="ru-RU" sz="1800" dirty="0" smtClean="0"/>
              <a:t> </a:t>
            </a:r>
            <a:r>
              <a:rPr lang="ru-RU" sz="1800" dirty="0" err="1" smtClean="0"/>
              <a:t>постійний</a:t>
            </a:r>
            <a:r>
              <a:rPr lang="ru-RU" sz="1800" dirty="0" smtClean="0"/>
              <a:t> контакт </a:t>
            </a:r>
            <a:r>
              <a:rPr lang="ru-RU" sz="1800" dirty="0" err="1" smtClean="0"/>
              <a:t>із</a:t>
            </a:r>
            <a:r>
              <a:rPr lang="ru-RU" sz="1800" dirty="0" smtClean="0"/>
              <a:t> водою, </a:t>
            </a:r>
            <a:r>
              <a:rPr lang="ru-RU" sz="1800" dirty="0" err="1" smtClean="0"/>
              <a:t>від</a:t>
            </a:r>
            <a:r>
              <a:rPr lang="ru-RU" sz="1800" dirty="0" smtClean="0"/>
              <a:t> </a:t>
            </a:r>
            <a:r>
              <a:rPr lang="ru-RU" sz="1800" dirty="0" err="1" smtClean="0"/>
              <a:t>чого</a:t>
            </a:r>
            <a:r>
              <a:rPr lang="ru-RU" sz="1800" dirty="0" smtClean="0"/>
              <a:t> </a:t>
            </a:r>
            <a:r>
              <a:rPr lang="ru-RU" sz="1800" dirty="0" err="1" smtClean="0"/>
              <a:t>шкіра</a:t>
            </a:r>
            <a:r>
              <a:rPr lang="ru-RU" sz="1800" dirty="0" smtClean="0"/>
              <a:t> на руках </a:t>
            </a:r>
            <a:r>
              <a:rPr lang="ru-RU" sz="1800" dirty="0" err="1" smtClean="0"/>
              <a:t>стає</a:t>
            </a:r>
            <a:r>
              <a:rPr lang="ru-RU" sz="1800" dirty="0" smtClean="0"/>
              <a:t> сухою;</a:t>
            </a:r>
            <a:br>
              <a:rPr lang="ru-RU" sz="1800" dirty="0" smtClean="0"/>
            </a:br>
            <a:r>
              <a:rPr lang="ru-RU" sz="1800" dirty="0" smtClean="0"/>
              <a:t>-</a:t>
            </a:r>
            <a:r>
              <a:rPr lang="ru-RU" sz="1800" dirty="0" err="1" smtClean="0"/>
              <a:t>найчастіше</a:t>
            </a:r>
            <a:r>
              <a:rPr lang="ru-RU" sz="1800" dirty="0" smtClean="0"/>
              <a:t> флорист </a:t>
            </a:r>
            <a:r>
              <a:rPr lang="ru-RU" sz="1800" dirty="0" err="1" smtClean="0"/>
              <a:t>перебуває</a:t>
            </a:r>
            <a:r>
              <a:rPr lang="ru-RU" sz="1800" dirty="0" smtClean="0"/>
              <a:t> в </a:t>
            </a:r>
            <a:r>
              <a:rPr lang="ru-RU" sz="1800" dirty="0" err="1" smtClean="0"/>
              <a:t>прохолодному</a:t>
            </a:r>
            <a:r>
              <a:rPr lang="ru-RU" sz="1800" dirty="0" smtClean="0"/>
              <a:t> </a:t>
            </a:r>
            <a:r>
              <a:rPr lang="ru-RU" sz="1800" dirty="0" err="1" smtClean="0"/>
              <a:t>приміщенні</a:t>
            </a:r>
            <a:r>
              <a:rPr lang="ru-RU" sz="1800" dirty="0" smtClean="0"/>
              <a:t>.</a:t>
            </a:r>
            <a:endParaRPr lang="ru-RU" sz="1800" dirty="0"/>
          </a:p>
        </p:txBody>
      </p:sp>
      <p:pic>
        <p:nvPicPr>
          <p:cNvPr id="8194" name="Picture 2" descr="https://fc.vseosvita.ua/000c1n-369b/00f.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328075" y="3025133"/>
            <a:ext cx="3359009" cy="3515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190044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6988" y="609599"/>
            <a:ext cx="8818359" cy="3090204"/>
          </a:xfrm>
        </p:spPr>
        <p:txBody>
          <a:bodyPr>
            <a:noAutofit/>
          </a:bodyPr>
          <a:lstStyle/>
          <a:p>
            <a:pPr algn="ctr"/>
            <a:r>
              <a:rPr lang="ru-RU" sz="2200" dirty="0" err="1"/>
              <a:t>Отже</a:t>
            </a:r>
            <a:r>
              <a:rPr lang="ru-RU" sz="2200" dirty="0"/>
              <a:t>, </a:t>
            </a:r>
            <a:r>
              <a:rPr lang="ru-RU" sz="2200" dirty="0" err="1"/>
              <a:t>ви</a:t>
            </a:r>
            <a:r>
              <a:rPr lang="ru-RU" sz="2200" dirty="0"/>
              <a:t> </a:t>
            </a:r>
            <a:r>
              <a:rPr lang="ru-RU" sz="2200" dirty="0" err="1"/>
              <a:t>отримали</a:t>
            </a:r>
            <a:r>
              <a:rPr lang="ru-RU" sz="2200" dirty="0"/>
              <a:t> </a:t>
            </a:r>
            <a:r>
              <a:rPr lang="ru-RU" sz="2200" dirty="0" err="1"/>
              <a:t>інформацію</a:t>
            </a:r>
            <a:r>
              <a:rPr lang="ru-RU" sz="2200" dirty="0"/>
              <a:t> про </a:t>
            </a:r>
            <a:r>
              <a:rPr lang="ru-RU" sz="2200" dirty="0" err="1"/>
              <a:t>світ</a:t>
            </a:r>
            <a:r>
              <a:rPr lang="ru-RU" sz="2200" dirty="0"/>
              <a:t> </a:t>
            </a:r>
            <a:r>
              <a:rPr lang="ru-RU" sz="2200" dirty="0" err="1"/>
              <a:t>професій,які</a:t>
            </a:r>
            <a:r>
              <a:rPr lang="ru-RU" sz="2200" dirty="0"/>
              <a:t> </a:t>
            </a:r>
            <a:r>
              <a:rPr lang="ru-RU" sz="2200" dirty="0" err="1"/>
              <a:t>пов’язані</a:t>
            </a:r>
            <a:r>
              <a:rPr lang="ru-RU" sz="2200" dirty="0"/>
              <a:t> з природою. </a:t>
            </a:r>
            <a:r>
              <a:rPr lang="ru-RU" sz="2200" dirty="0" err="1"/>
              <a:t>Слід</a:t>
            </a:r>
            <a:r>
              <a:rPr lang="ru-RU" sz="2200" dirty="0"/>
              <a:t> </a:t>
            </a:r>
            <a:r>
              <a:rPr lang="ru-RU" sz="2200" dirty="0" err="1"/>
              <a:t>пам’ятати</a:t>
            </a:r>
            <a:r>
              <a:rPr lang="ru-RU" sz="2200" dirty="0"/>
              <a:t>, </a:t>
            </a:r>
            <a:r>
              <a:rPr lang="ru-RU" sz="2200" dirty="0" err="1"/>
              <a:t>що</a:t>
            </a:r>
            <a:r>
              <a:rPr lang="ru-RU" sz="2200" dirty="0"/>
              <a:t> </a:t>
            </a:r>
            <a:r>
              <a:rPr lang="ru-RU" sz="2200" dirty="0" err="1"/>
              <a:t>вибір</a:t>
            </a:r>
            <a:r>
              <a:rPr lang="ru-RU" sz="2200" dirty="0"/>
              <a:t> </a:t>
            </a:r>
            <a:r>
              <a:rPr lang="ru-RU" sz="2200" dirty="0" err="1"/>
              <a:t>професії</a:t>
            </a:r>
            <a:r>
              <a:rPr lang="ru-RU" sz="2200" dirty="0"/>
              <a:t> – </a:t>
            </a:r>
            <a:r>
              <a:rPr lang="ru-RU" sz="2200" dirty="0" err="1"/>
              <a:t>це</a:t>
            </a:r>
            <a:r>
              <a:rPr lang="ru-RU" sz="2200" dirty="0"/>
              <a:t> справа не одного дня. </a:t>
            </a:r>
            <a:r>
              <a:rPr lang="ru-RU" sz="2200" dirty="0" err="1"/>
              <a:t>Сьогодні</a:t>
            </a:r>
            <a:r>
              <a:rPr lang="ru-RU" sz="2200" dirty="0"/>
              <a:t> ми </a:t>
            </a:r>
            <a:r>
              <a:rPr lang="ru-RU" sz="2200" dirty="0" err="1"/>
              <a:t>зробили</a:t>
            </a:r>
            <a:r>
              <a:rPr lang="ru-RU" sz="2200" dirty="0"/>
              <a:t> початок, а </a:t>
            </a:r>
            <a:r>
              <a:rPr lang="ru-RU" sz="2200" dirty="0" err="1"/>
              <a:t>вдалий</a:t>
            </a:r>
            <a:r>
              <a:rPr lang="ru-RU" sz="2200" dirty="0"/>
              <a:t> </a:t>
            </a:r>
            <a:r>
              <a:rPr lang="ru-RU" sz="2200" dirty="0" err="1"/>
              <a:t>вибір</a:t>
            </a:r>
            <a:r>
              <a:rPr lang="ru-RU" sz="2200" dirty="0"/>
              <a:t> </a:t>
            </a:r>
            <a:r>
              <a:rPr lang="ru-RU" sz="2200" dirty="0" err="1"/>
              <a:t>залежить</a:t>
            </a:r>
            <a:r>
              <a:rPr lang="ru-RU" sz="2200" dirty="0"/>
              <a:t> </a:t>
            </a:r>
            <a:r>
              <a:rPr lang="ru-RU" sz="2200" dirty="0" err="1"/>
              <a:t>від</a:t>
            </a:r>
            <a:r>
              <a:rPr lang="ru-RU" sz="2200" dirty="0"/>
              <a:t> вас. </a:t>
            </a:r>
            <a:r>
              <a:rPr lang="ru-RU" sz="2200" dirty="0" err="1"/>
              <a:t>Враховуйте</a:t>
            </a:r>
            <a:r>
              <a:rPr lang="ru-RU" sz="2200" dirty="0"/>
              <a:t> </a:t>
            </a:r>
            <a:r>
              <a:rPr lang="ru-RU" sz="2200" dirty="0" err="1"/>
              <a:t>всі</a:t>
            </a:r>
            <a:r>
              <a:rPr lang="ru-RU" sz="2200" dirty="0"/>
              <a:t> </a:t>
            </a:r>
            <a:r>
              <a:rPr lang="ru-RU" sz="2200" dirty="0" err="1"/>
              <a:t>обставини</a:t>
            </a:r>
            <a:r>
              <a:rPr lang="ru-RU" sz="2200" dirty="0"/>
              <a:t>, </a:t>
            </a:r>
            <a:r>
              <a:rPr lang="ru-RU" sz="2200" dirty="0" err="1"/>
              <a:t>пов’язані</a:t>
            </a:r>
            <a:r>
              <a:rPr lang="ru-RU" sz="2200" dirty="0"/>
              <a:t> з </a:t>
            </a:r>
            <a:r>
              <a:rPr lang="ru-RU" sz="2200" dirty="0" err="1"/>
              <a:t>майбутньою</a:t>
            </a:r>
            <a:r>
              <a:rPr lang="ru-RU" sz="2200" dirty="0"/>
              <a:t> трудовою </a:t>
            </a:r>
            <a:r>
              <a:rPr lang="ru-RU" sz="2200" dirty="0" err="1"/>
              <a:t>діяльністю</a:t>
            </a:r>
            <a:r>
              <a:rPr lang="ru-RU" sz="2200" dirty="0"/>
              <a:t>. </a:t>
            </a:r>
            <a:r>
              <a:rPr lang="ru-RU" sz="2200" dirty="0" err="1"/>
              <a:t>Найголовніше</a:t>
            </a:r>
            <a:r>
              <a:rPr lang="ru-RU" sz="2200" dirty="0"/>
              <a:t>, </a:t>
            </a:r>
            <a:r>
              <a:rPr lang="ru-RU" sz="2200" dirty="0" err="1"/>
              <a:t>слід</a:t>
            </a:r>
            <a:r>
              <a:rPr lang="ru-RU" sz="2200" dirty="0"/>
              <a:t> </a:t>
            </a:r>
            <a:r>
              <a:rPr lang="ru-RU" sz="2200" dirty="0" err="1"/>
              <a:t>пам'ятати</a:t>
            </a:r>
            <a:r>
              <a:rPr lang="ru-RU" sz="2200" dirty="0"/>
              <a:t>, </a:t>
            </a:r>
            <a:r>
              <a:rPr lang="ru-RU" sz="2200" dirty="0" err="1"/>
              <a:t>що</a:t>
            </a:r>
            <a:r>
              <a:rPr lang="ru-RU" sz="2200" dirty="0"/>
              <a:t> </a:t>
            </a:r>
            <a:r>
              <a:rPr lang="ru-RU" sz="2200" dirty="0" err="1"/>
              <a:t>остаточний</a:t>
            </a:r>
            <a:r>
              <a:rPr lang="ru-RU" sz="2200" dirty="0"/>
              <a:t> </a:t>
            </a:r>
            <a:r>
              <a:rPr lang="ru-RU" sz="2200" dirty="0" err="1"/>
              <a:t>вибір</a:t>
            </a:r>
            <a:r>
              <a:rPr lang="ru-RU" sz="2200" dirty="0"/>
              <a:t> </a:t>
            </a:r>
            <a:r>
              <a:rPr lang="ru-RU" sz="2200" dirty="0" err="1"/>
              <a:t>лише</a:t>
            </a:r>
            <a:r>
              <a:rPr lang="ru-RU" sz="2200" dirty="0"/>
              <a:t> за вами, </a:t>
            </a:r>
            <a:r>
              <a:rPr lang="ru-RU" sz="2200" dirty="0" err="1"/>
              <a:t>бо</a:t>
            </a:r>
            <a:r>
              <a:rPr lang="ru-RU" sz="2200" dirty="0"/>
              <a:t> </a:t>
            </a:r>
            <a:r>
              <a:rPr lang="ru-RU" sz="2200" dirty="0" err="1"/>
              <a:t>обираючи</a:t>
            </a:r>
            <a:r>
              <a:rPr lang="ru-RU" sz="2200" dirty="0"/>
              <a:t> </a:t>
            </a:r>
            <a:r>
              <a:rPr lang="ru-RU" sz="2200" dirty="0" err="1"/>
              <a:t>професію</a:t>
            </a:r>
            <a:r>
              <a:rPr lang="ru-RU" sz="2200" dirty="0"/>
              <a:t>, </a:t>
            </a:r>
            <a:r>
              <a:rPr lang="ru-RU" sz="2200" dirty="0" err="1"/>
              <a:t>ви</a:t>
            </a:r>
            <a:r>
              <a:rPr lang="ru-RU" sz="2200" dirty="0"/>
              <a:t> </a:t>
            </a:r>
            <a:r>
              <a:rPr lang="ru-RU" sz="2200" dirty="0" err="1"/>
              <a:t>обираєте</a:t>
            </a:r>
            <a:r>
              <a:rPr lang="ru-RU" sz="2200" dirty="0"/>
              <a:t> </a:t>
            </a:r>
            <a:r>
              <a:rPr lang="ru-RU" sz="2200" dirty="0" err="1"/>
              <a:t>власну</a:t>
            </a:r>
            <a:r>
              <a:rPr lang="ru-RU" sz="2200" dirty="0"/>
              <a:t> долю. </a:t>
            </a:r>
            <a:r>
              <a:rPr lang="ru-RU" sz="2200" dirty="0" err="1"/>
              <a:t>Немає</a:t>
            </a:r>
            <a:r>
              <a:rPr lang="ru-RU" sz="2200" dirty="0"/>
              <a:t> </a:t>
            </a:r>
            <a:r>
              <a:rPr lang="ru-RU" sz="2200" dirty="0" err="1"/>
              <a:t>професій</a:t>
            </a:r>
            <a:r>
              <a:rPr lang="ru-RU" sz="2200" dirty="0"/>
              <a:t> </a:t>
            </a:r>
            <a:r>
              <a:rPr lang="ru-RU" sz="2200" dirty="0" err="1"/>
              <a:t>поганих</a:t>
            </a:r>
            <a:r>
              <a:rPr lang="ru-RU" sz="2200" dirty="0"/>
              <a:t> і хороших. </a:t>
            </a:r>
            <a:r>
              <a:rPr lang="ru-RU" sz="2200" dirty="0" err="1"/>
              <a:t>Бувають</a:t>
            </a:r>
            <a:r>
              <a:rPr lang="ru-RU" sz="2200" dirty="0"/>
              <a:t> </a:t>
            </a:r>
            <a:r>
              <a:rPr lang="ru-RU" sz="2200" dirty="0" err="1"/>
              <a:t>погані</a:t>
            </a:r>
            <a:r>
              <a:rPr lang="ru-RU" sz="2200" dirty="0"/>
              <a:t> і </a:t>
            </a:r>
            <a:r>
              <a:rPr lang="ru-RU" sz="2200" dirty="0" err="1"/>
              <a:t>хороші</a:t>
            </a:r>
            <a:r>
              <a:rPr lang="ru-RU" sz="2200" dirty="0"/>
              <a:t> </a:t>
            </a:r>
            <a:r>
              <a:rPr lang="ru-RU" sz="2200" dirty="0" err="1"/>
              <a:t>працівники</a:t>
            </a:r>
            <a:r>
              <a:rPr lang="ru-RU" sz="2200" dirty="0"/>
              <a:t>.</a:t>
            </a:r>
          </a:p>
        </p:txBody>
      </p:sp>
      <p:pic>
        <p:nvPicPr>
          <p:cNvPr id="4" name="Объект 3"/>
          <p:cNvPicPr>
            <a:picLocks noGrp="1" noChangeAspect="1"/>
          </p:cNvPicPr>
          <p:nvPr>
            <p:ph idx="1"/>
          </p:nvPr>
        </p:nvPicPr>
        <p:blipFill>
          <a:blip r:embed="rId2"/>
          <a:stretch>
            <a:fillRect/>
          </a:stretch>
        </p:blipFill>
        <p:spPr>
          <a:xfrm>
            <a:off x="2715065" y="3496300"/>
            <a:ext cx="5378718" cy="3361700"/>
          </a:xfrm>
          <a:prstGeom prst="rect">
            <a:avLst/>
          </a:prstGeom>
        </p:spPr>
      </p:pic>
    </p:spTree>
    <p:extLst>
      <p:ext uri="{BB962C8B-B14F-4D97-AF65-F5344CB8AC3E}">
        <p14:creationId xmlns:p14="http://schemas.microsoft.com/office/powerpoint/2010/main" val="334067374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3" y="609599"/>
            <a:ext cx="9352931" cy="6030351"/>
          </a:xfrm>
        </p:spPr>
        <p:txBody>
          <a:bodyPr>
            <a:normAutofit/>
          </a:bodyPr>
          <a:lstStyle/>
          <a:p>
            <a:pPr algn="ctr"/>
            <a:r>
              <a:rPr lang="ru-RU" b="1" dirty="0"/>
              <a:t>Основні </a:t>
            </a:r>
            <a:r>
              <a:rPr lang="ru-RU" b="1" dirty="0" err="1"/>
              <a:t>психологічні</a:t>
            </a:r>
            <a:r>
              <a:rPr lang="ru-RU" b="1" dirty="0"/>
              <a:t> </a:t>
            </a:r>
            <a:r>
              <a:rPr lang="ru-RU" b="1" dirty="0" err="1"/>
              <a:t>вимоги</a:t>
            </a:r>
            <a:r>
              <a:rPr lang="ru-RU" b="1" dirty="0"/>
              <a:t> </a:t>
            </a:r>
            <a:r>
              <a:rPr lang="ru-RU" b="1" dirty="0" err="1"/>
              <a:t>професій</a:t>
            </a:r>
            <a:r>
              <a:rPr lang="ru-RU" b="1" dirty="0"/>
              <a:t> типу “</a:t>
            </a:r>
            <a:r>
              <a:rPr lang="ru-RU" b="1" dirty="0" err="1"/>
              <a:t>людина</a:t>
            </a:r>
            <a:r>
              <a:rPr lang="ru-RU" b="1" dirty="0"/>
              <a:t>-природа”</a:t>
            </a:r>
            <a:br>
              <a:rPr lang="ru-RU" b="1" dirty="0"/>
            </a:br>
            <a:r>
              <a:rPr lang="ru-RU" sz="2200" dirty="0" err="1"/>
              <a:t>Успішна</a:t>
            </a:r>
            <a:r>
              <a:rPr lang="ru-RU" sz="2200" dirty="0"/>
              <a:t> </a:t>
            </a:r>
            <a:r>
              <a:rPr lang="ru-RU" sz="2200" dirty="0" err="1"/>
              <a:t>діяльність</a:t>
            </a:r>
            <a:r>
              <a:rPr lang="ru-RU" sz="2200" dirty="0"/>
              <a:t> </a:t>
            </a:r>
            <a:r>
              <a:rPr lang="ru-RU" sz="2200" dirty="0" err="1"/>
              <a:t>залежить</a:t>
            </a:r>
            <a:r>
              <a:rPr lang="ru-RU" sz="2200" dirty="0"/>
              <a:t> </a:t>
            </a:r>
            <a:r>
              <a:rPr lang="ru-RU" sz="2200" dirty="0" err="1"/>
              <a:t>від</a:t>
            </a:r>
            <a:r>
              <a:rPr lang="ru-RU" sz="2200" dirty="0"/>
              <a:t> </a:t>
            </a:r>
            <a:r>
              <a:rPr lang="ru-RU" sz="2200" dirty="0" err="1"/>
              <a:t>здатності</a:t>
            </a:r>
            <a:r>
              <a:rPr lang="ru-RU" sz="2200" dirty="0"/>
              <a:t> і </a:t>
            </a:r>
            <a:r>
              <a:rPr lang="ru-RU" sz="2200" dirty="0" err="1"/>
              <a:t>передбачати</a:t>
            </a:r>
            <a:r>
              <a:rPr lang="ru-RU" sz="2200" dirty="0"/>
              <a:t> і </a:t>
            </a:r>
            <a:r>
              <a:rPr lang="ru-RU" sz="2200" dirty="0" err="1"/>
              <a:t>оцінювати</a:t>
            </a:r>
            <a:r>
              <a:rPr lang="ru-RU" sz="2200" dirty="0"/>
              <a:t> </a:t>
            </a:r>
            <a:r>
              <a:rPr lang="ru-RU" sz="2200" dirty="0" err="1"/>
              <a:t>дуже</a:t>
            </a:r>
            <a:r>
              <a:rPr lang="ru-RU" sz="2200" dirty="0"/>
              <a:t> </a:t>
            </a:r>
            <a:r>
              <a:rPr lang="ru-RU" sz="2200" dirty="0" err="1"/>
              <a:t>мінливі</a:t>
            </a:r>
            <a:r>
              <a:rPr lang="ru-RU" sz="2200" dirty="0"/>
              <a:t> </a:t>
            </a:r>
            <a:r>
              <a:rPr lang="ru-RU" sz="2200" dirty="0" err="1"/>
              <a:t>природні</a:t>
            </a:r>
            <a:r>
              <a:rPr lang="ru-RU" sz="2200" dirty="0"/>
              <a:t> </a:t>
            </a:r>
            <a:r>
              <a:rPr lang="ru-RU" sz="2200" dirty="0" err="1"/>
              <a:t>фактори</a:t>
            </a:r>
            <a:r>
              <a:rPr lang="ru-RU" sz="2200" dirty="0"/>
              <a:t>. Для </a:t>
            </a:r>
            <a:r>
              <a:rPr lang="ru-RU" sz="2200" dirty="0" err="1"/>
              <a:t>деяких</a:t>
            </a:r>
            <a:r>
              <a:rPr lang="ru-RU" sz="2200" dirty="0"/>
              <a:t> </a:t>
            </a:r>
            <a:r>
              <a:rPr lang="ru-RU" sz="2200" dirty="0" err="1"/>
              <a:t>професій</a:t>
            </a:r>
            <a:r>
              <a:rPr lang="ru-RU" sz="2200" dirty="0"/>
              <a:t>, </a:t>
            </a:r>
            <a:r>
              <a:rPr lang="ru-RU" sz="2200" dirty="0" err="1"/>
              <a:t>наприклад</a:t>
            </a:r>
            <a:r>
              <a:rPr lang="ru-RU" sz="2200" dirty="0"/>
              <a:t>, </a:t>
            </a:r>
            <a:r>
              <a:rPr lang="ru-RU" sz="2200" dirty="0" err="1"/>
              <a:t>інспектор</a:t>
            </a:r>
            <a:r>
              <a:rPr lang="ru-RU" sz="2200" dirty="0"/>
              <a:t> </a:t>
            </a:r>
            <a:r>
              <a:rPr lang="ru-RU" sz="2200" dirty="0" err="1"/>
              <a:t>рибоохорони</a:t>
            </a:r>
            <a:r>
              <a:rPr lang="ru-RU" sz="2200" dirty="0"/>
              <a:t>, </a:t>
            </a:r>
            <a:r>
              <a:rPr lang="ru-RU" sz="2200" dirty="0" err="1"/>
              <a:t>лісник</a:t>
            </a:r>
            <a:r>
              <a:rPr lang="ru-RU" sz="2200" dirty="0"/>
              <a:t>, </a:t>
            </a:r>
            <a:r>
              <a:rPr lang="ru-RU" sz="2200" dirty="0" err="1"/>
              <a:t>розвідник</a:t>
            </a:r>
            <a:r>
              <a:rPr lang="ru-RU" sz="2200" dirty="0"/>
              <a:t> </a:t>
            </a:r>
            <a:r>
              <a:rPr lang="ru-RU" sz="2200" dirty="0" err="1"/>
              <a:t>об’єктів</a:t>
            </a:r>
            <a:r>
              <a:rPr lang="ru-RU" sz="2200" dirty="0"/>
              <a:t> </a:t>
            </a:r>
            <a:r>
              <a:rPr lang="ru-RU" sz="2200" dirty="0" err="1"/>
              <a:t>природи</a:t>
            </a:r>
            <a:r>
              <a:rPr lang="ru-RU" sz="2200" dirty="0"/>
              <a:t> для </a:t>
            </a:r>
            <a:r>
              <a:rPr lang="ru-RU" sz="2200" dirty="0" err="1"/>
              <a:t>колекцій</a:t>
            </a:r>
            <a:r>
              <a:rPr lang="ru-RU" sz="2200" dirty="0"/>
              <a:t>, </a:t>
            </a:r>
            <a:r>
              <a:rPr lang="ru-RU" sz="2200" dirty="0" err="1"/>
              <a:t>мисливець</a:t>
            </a:r>
            <a:r>
              <a:rPr lang="ru-RU" sz="2200" dirty="0"/>
              <a:t>, </a:t>
            </a:r>
            <a:r>
              <a:rPr lang="ru-RU" sz="2200" dirty="0" err="1"/>
              <a:t>характерне</a:t>
            </a:r>
            <a:r>
              <a:rPr lang="ru-RU" sz="2200" dirty="0"/>
              <a:t> </a:t>
            </a:r>
            <a:r>
              <a:rPr lang="ru-RU" sz="2200" dirty="0" err="1"/>
              <a:t>тривале</a:t>
            </a:r>
            <a:r>
              <a:rPr lang="ru-RU" sz="2200" dirty="0"/>
              <a:t> </a:t>
            </a:r>
            <a:r>
              <a:rPr lang="ru-RU" sz="2200" dirty="0" err="1"/>
              <a:t>перебування</a:t>
            </a:r>
            <a:r>
              <a:rPr lang="ru-RU" sz="2200" dirty="0"/>
              <a:t> у </a:t>
            </a:r>
            <a:r>
              <a:rPr lang="ru-RU" sz="2200" dirty="0" err="1"/>
              <a:t>відносній</a:t>
            </a:r>
            <a:r>
              <a:rPr lang="ru-RU" sz="2200" dirty="0"/>
              <a:t> </a:t>
            </a:r>
            <a:r>
              <a:rPr lang="ru-RU" sz="2200" dirty="0" err="1"/>
              <a:t>ізоляції</a:t>
            </a:r>
            <a:r>
              <a:rPr lang="ru-RU" sz="2200" dirty="0"/>
              <a:t> при </a:t>
            </a:r>
            <a:r>
              <a:rPr lang="ru-RU" sz="2200" dirty="0" err="1"/>
              <a:t>дефіциті</a:t>
            </a:r>
            <a:r>
              <a:rPr lang="ru-RU" sz="2200" dirty="0"/>
              <a:t> </a:t>
            </a:r>
            <a:r>
              <a:rPr lang="ru-RU" sz="2200" dirty="0" err="1"/>
              <a:t>спілкування</a:t>
            </a:r>
            <a:r>
              <a:rPr lang="ru-RU" sz="2200" dirty="0"/>
              <a:t>, </a:t>
            </a:r>
            <a:r>
              <a:rPr lang="ru-RU" sz="2200" dirty="0" err="1"/>
              <a:t>що</a:t>
            </a:r>
            <a:r>
              <a:rPr lang="ru-RU" sz="2200" dirty="0"/>
              <a:t> </a:t>
            </a:r>
            <a:r>
              <a:rPr lang="ru-RU" sz="2200" dirty="0" err="1"/>
              <a:t>потребує</a:t>
            </a:r>
            <a:r>
              <a:rPr lang="ru-RU" sz="2200" dirty="0"/>
              <a:t> </a:t>
            </a:r>
            <a:r>
              <a:rPr lang="ru-RU" sz="2200" dirty="0" err="1"/>
              <a:t>врівноваженості</a:t>
            </a:r>
            <a:r>
              <a:rPr lang="ru-RU" sz="2200" dirty="0"/>
              <a:t> і </a:t>
            </a:r>
            <a:r>
              <a:rPr lang="ru-RU" sz="2200" dirty="0" err="1"/>
              <a:t>сміливості</a:t>
            </a:r>
            <a:r>
              <a:rPr lang="ru-RU" sz="2200" dirty="0"/>
              <a:t>.</a:t>
            </a:r>
          </a:p>
        </p:txBody>
      </p:sp>
      <p:pic>
        <p:nvPicPr>
          <p:cNvPr id="1026" name="Picture 2" descr="http://hovrashok.com.ua/images/Nov/02/e95073f5274d1be22aee09380653e17e/mini_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390783" y="3842685"/>
            <a:ext cx="4796614" cy="2895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7536318"/>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5175" y="312737"/>
            <a:ext cx="7666893" cy="7816948"/>
          </a:xfrm>
        </p:spPr>
        <p:txBody>
          <a:bodyPr>
            <a:normAutofit/>
          </a:bodyPr>
          <a:lstStyle/>
          <a:p>
            <a:r>
              <a:rPr lang="ru-RU" sz="2000" dirty="0" err="1"/>
              <a:t>Ручні</a:t>
            </a:r>
            <a:r>
              <a:rPr lang="ru-RU" sz="2000" dirty="0"/>
              <a:t> </a:t>
            </a:r>
            <a:r>
              <a:rPr lang="ru-RU" sz="2000" dirty="0" err="1"/>
              <a:t>знаряддя</a:t>
            </a:r>
            <a:r>
              <a:rPr lang="ru-RU" sz="2000" dirty="0"/>
              <a:t> </a:t>
            </a:r>
            <a:r>
              <a:rPr lang="ru-RU" sz="2000" dirty="0" err="1"/>
              <a:t>праці</a:t>
            </a:r>
            <a:r>
              <a:rPr lang="ru-RU" sz="2000" dirty="0"/>
              <a:t> </a:t>
            </a:r>
            <a:r>
              <a:rPr lang="ru-RU" sz="2000" dirty="0" err="1"/>
              <a:t>потребують</a:t>
            </a:r>
            <a:r>
              <a:rPr lang="ru-RU" sz="2000" dirty="0"/>
              <a:t> </a:t>
            </a:r>
            <a:r>
              <a:rPr lang="ru-RU" sz="2000" dirty="0" err="1"/>
              <a:t>від</a:t>
            </a:r>
            <a:r>
              <a:rPr lang="ru-RU" sz="2000" dirty="0"/>
              <a:t> </a:t>
            </a:r>
            <a:r>
              <a:rPr lang="ru-RU" sz="2000" dirty="0" err="1"/>
              <a:t>людини</a:t>
            </a:r>
            <a:r>
              <a:rPr lang="ru-RU" sz="2000" dirty="0"/>
              <a:t> </a:t>
            </a:r>
            <a:r>
              <a:rPr lang="ru-RU" sz="2000" dirty="0" err="1"/>
              <a:t>спритності</a:t>
            </a:r>
            <a:r>
              <a:rPr lang="ru-RU" sz="2000" dirty="0"/>
              <a:t>, </a:t>
            </a:r>
            <a:r>
              <a:rPr lang="ru-RU" sz="2000" dirty="0" err="1"/>
              <a:t>витривалості</a:t>
            </a:r>
            <a:r>
              <a:rPr lang="ru-RU" sz="2000" dirty="0"/>
              <a:t>, </a:t>
            </a:r>
            <a:r>
              <a:rPr lang="ru-RU" sz="2000" dirty="0" err="1"/>
              <a:t>координованості</a:t>
            </a:r>
            <a:r>
              <a:rPr lang="ru-RU" sz="2000" dirty="0"/>
              <a:t> та </a:t>
            </a:r>
            <a:r>
              <a:rPr lang="ru-RU" sz="2000" dirty="0" err="1"/>
              <a:t>розміреності</a:t>
            </a:r>
            <a:r>
              <a:rPr lang="ru-RU" sz="2000" dirty="0"/>
              <a:t> </a:t>
            </a:r>
            <a:r>
              <a:rPr lang="ru-RU" sz="2000" dirty="0" err="1"/>
              <a:t>рухів</a:t>
            </a:r>
            <a:r>
              <a:rPr lang="ru-RU" sz="2000" dirty="0"/>
              <a:t>, </a:t>
            </a:r>
            <a:r>
              <a:rPr lang="ru-RU" sz="2000" dirty="0" err="1"/>
              <a:t>здатності</a:t>
            </a:r>
            <a:r>
              <a:rPr lang="ru-RU" sz="2000" dirty="0"/>
              <a:t> точно </a:t>
            </a:r>
            <a:r>
              <a:rPr lang="ru-RU" sz="2000" dirty="0" err="1"/>
              <a:t>дозувати</a:t>
            </a:r>
            <a:r>
              <a:rPr lang="ru-RU" sz="2000" dirty="0"/>
              <a:t> </a:t>
            </a:r>
            <a:r>
              <a:rPr lang="ru-RU" sz="2000" dirty="0" err="1"/>
              <a:t>їх</a:t>
            </a:r>
            <a:r>
              <a:rPr lang="ru-RU" sz="2000" dirty="0"/>
              <a:t> силу і </a:t>
            </a:r>
            <a:r>
              <a:rPr lang="ru-RU" sz="2000" dirty="0" err="1"/>
              <a:t>напрямок</a:t>
            </a:r>
            <a:r>
              <a:rPr lang="ru-RU" sz="2000" dirty="0"/>
              <a:t>, </a:t>
            </a:r>
            <a:r>
              <a:rPr lang="ru-RU" sz="2000" dirty="0" err="1"/>
              <a:t>спроможності</a:t>
            </a:r>
            <a:r>
              <a:rPr lang="ru-RU" sz="2000" dirty="0"/>
              <a:t> </a:t>
            </a:r>
            <a:r>
              <a:rPr lang="ru-RU" sz="2000" dirty="0" err="1"/>
              <a:t>утримувати</a:t>
            </a:r>
            <a:r>
              <a:rPr lang="ru-RU" sz="2000" dirty="0"/>
              <a:t> в </a:t>
            </a:r>
            <a:r>
              <a:rPr lang="ru-RU" sz="2000" dirty="0" err="1"/>
              <a:t>пам’яті</a:t>
            </a:r>
            <a:r>
              <a:rPr lang="ru-RU" sz="2000" dirty="0"/>
              <a:t> </a:t>
            </a:r>
            <a:r>
              <a:rPr lang="ru-RU" sz="2000" dirty="0" err="1"/>
              <a:t>багато</a:t>
            </a:r>
            <a:r>
              <a:rPr lang="ru-RU" sz="2000" dirty="0"/>
              <a:t> правил, </a:t>
            </a:r>
            <a:r>
              <a:rPr lang="ru-RU" sz="2000" dirty="0" err="1"/>
              <a:t>відомостей</a:t>
            </a:r>
            <a:r>
              <a:rPr lang="ru-RU" sz="2000" dirty="0"/>
              <a:t> та </a:t>
            </a:r>
            <a:r>
              <a:rPr lang="ru-RU" sz="2000" dirty="0" err="1"/>
              <a:t>оперувати</a:t>
            </a:r>
            <a:r>
              <a:rPr lang="ru-RU" sz="2000" dirty="0"/>
              <a:t> ними (</a:t>
            </a:r>
            <a:r>
              <a:rPr lang="ru-RU" sz="2000" dirty="0" err="1"/>
              <a:t>рільник</a:t>
            </a:r>
            <a:r>
              <a:rPr lang="ru-RU" sz="2000" dirty="0"/>
              <a:t>, </a:t>
            </a:r>
            <a:r>
              <a:rPr lang="ru-RU" sz="2000" dirty="0" err="1"/>
              <a:t>садівник</a:t>
            </a:r>
            <a:r>
              <a:rPr lang="ru-RU" sz="2000" dirty="0"/>
              <a:t>, </a:t>
            </a:r>
            <a:r>
              <a:rPr lang="ru-RU" sz="2000" dirty="0" err="1"/>
              <a:t>овочівник</a:t>
            </a:r>
            <a:r>
              <a:rPr lang="ru-RU" sz="2000" dirty="0"/>
              <a:t>); </a:t>
            </a:r>
            <a:r>
              <a:rPr lang="ru-RU" sz="2000" dirty="0" err="1"/>
              <a:t>механізовані</a:t>
            </a:r>
            <a:r>
              <a:rPr lang="ru-RU" sz="2000" dirty="0"/>
              <a:t> </a:t>
            </a:r>
            <a:r>
              <a:rPr lang="ru-RU" sz="2000" dirty="0" err="1"/>
              <a:t>знаряддя</a:t>
            </a:r>
            <a:r>
              <a:rPr lang="ru-RU" sz="2000" dirty="0"/>
              <a:t> – </a:t>
            </a:r>
            <a:r>
              <a:rPr lang="ru-RU" sz="2000" dirty="0" err="1"/>
              <a:t>координація</a:t>
            </a:r>
            <a:r>
              <a:rPr lang="ru-RU" sz="2000" dirty="0"/>
              <a:t>, </a:t>
            </a:r>
            <a:r>
              <a:rPr lang="ru-RU" sz="2000" dirty="0" err="1"/>
              <a:t>точність</a:t>
            </a:r>
            <a:r>
              <a:rPr lang="ru-RU" sz="2000" dirty="0"/>
              <a:t>, </a:t>
            </a:r>
            <a:r>
              <a:rPr lang="ru-RU" sz="2000" dirty="0" err="1"/>
              <a:t>розміреність</a:t>
            </a:r>
            <a:r>
              <a:rPr lang="ru-RU" sz="2000" dirty="0"/>
              <a:t> </a:t>
            </a:r>
            <a:r>
              <a:rPr lang="ru-RU" sz="2000" dirty="0" err="1"/>
              <a:t>рухів</a:t>
            </a:r>
            <a:r>
              <a:rPr lang="ru-RU" sz="2000" dirty="0"/>
              <a:t>, </a:t>
            </a:r>
            <a:r>
              <a:rPr lang="ru-RU" sz="2000" dirty="0" err="1"/>
              <a:t>стійкості</a:t>
            </a:r>
            <a:r>
              <a:rPr lang="ru-RU" sz="2000" dirty="0"/>
              <a:t> та </a:t>
            </a:r>
            <a:r>
              <a:rPr lang="ru-RU" sz="2000" dirty="0" err="1"/>
              <a:t>розподілу</a:t>
            </a:r>
            <a:r>
              <a:rPr lang="ru-RU" sz="2000" dirty="0"/>
              <a:t> </a:t>
            </a:r>
            <a:r>
              <a:rPr lang="ru-RU" sz="2000" dirty="0" err="1"/>
              <a:t>уваги</a:t>
            </a:r>
            <a:r>
              <a:rPr lang="ru-RU" sz="2000" dirty="0"/>
              <a:t>, </a:t>
            </a:r>
            <a:r>
              <a:rPr lang="ru-RU" sz="2000" dirty="0" err="1"/>
              <a:t>хорошого</a:t>
            </a:r>
            <a:r>
              <a:rPr lang="ru-RU" sz="2000" dirty="0"/>
              <a:t> </a:t>
            </a:r>
            <a:r>
              <a:rPr lang="ru-RU" sz="2000" dirty="0" err="1"/>
              <a:t>пристосування</a:t>
            </a:r>
            <a:r>
              <a:rPr lang="ru-RU" sz="2000" dirty="0"/>
              <a:t> до </a:t>
            </a:r>
            <a:r>
              <a:rPr lang="ru-RU" sz="2000" dirty="0" err="1"/>
              <a:t>одноманітних</a:t>
            </a:r>
            <a:r>
              <a:rPr lang="ru-RU" sz="2000" dirty="0"/>
              <a:t> </a:t>
            </a:r>
            <a:r>
              <a:rPr lang="ru-RU" sz="2000" dirty="0" err="1"/>
              <a:t>подразників</a:t>
            </a:r>
            <a:r>
              <a:rPr lang="ru-RU" sz="2000" dirty="0"/>
              <a:t>, </a:t>
            </a:r>
            <a:r>
              <a:rPr lang="ru-RU" sz="2000" dirty="0" err="1"/>
              <a:t>постійного</a:t>
            </a:r>
            <a:r>
              <a:rPr lang="ru-RU" sz="2000" dirty="0"/>
              <a:t> </a:t>
            </a:r>
            <a:r>
              <a:rPr lang="ru-RU" sz="2000" dirty="0" err="1"/>
              <a:t>інтересу</a:t>
            </a:r>
            <a:r>
              <a:rPr lang="ru-RU" sz="2000" dirty="0"/>
              <a:t> до </a:t>
            </a:r>
            <a:r>
              <a:rPr lang="ru-RU" sz="2000" dirty="0" err="1"/>
              <a:t>нової</a:t>
            </a:r>
            <a:r>
              <a:rPr lang="ru-RU" sz="2000" dirty="0"/>
              <a:t> </a:t>
            </a:r>
            <a:r>
              <a:rPr lang="ru-RU" sz="2000" dirty="0" err="1"/>
              <a:t>інформації</a:t>
            </a:r>
            <a:r>
              <a:rPr lang="ru-RU" sz="2000" dirty="0"/>
              <a:t>.</a:t>
            </a:r>
            <a:br>
              <a:rPr lang="ru-RU" sz="2000" dirty="0"/>
            </a:br>
            <a:r>
              <a:rPr lang="ru-RU" sz="2000" dirty="0"/>
              <a:t/>
            </a:r>
            <a:br>
              <a:rPr lang="ru-RU" sz="2000" dirty="0"/>
            </a:br>
            <a:r>
              <a:rPr lang="ru-RU" sz="2000" dirty="0"/>
              <a:t>До </a:t>
            </a:r>
            <a:r>
              <a:rPr lang="ru-RU" sz="2000" dirty="0" err="1"/>
              <a:t>спеціалістів</a:t>
            </a:r>
            <a:r>
              <a:rPr lang="ru-RU" sz="2000" dirty="0"/>
              <a:t> </a:t>
            </a:r>
            <a:r>
              <a:rPr lang="ru-RU" sz="2000" dirty="0" err="1"/>
              <a:t>ставляться</a:t>
            </a:r>
            <a:r>
              <a:rPr lang="ru-RU" sz="2000" dirty="0"/>
              <a:t> </a:t>
            </a:r>
            <a:r>
              <a:rPr lang="ru-RU" sz="2000" dirty="0" err="1"/>
              <a:t>вимоги</a:t>
            </a:r>
            <a:r>
              <a:rPr lang="ru-RU" sz="2000" dirty="0"/>
              <a:t> </a:t>
            </a:r>
            <a:r>
              <a:rPr lang="ru-RU" sz="2000" dirty="0" err="1"/>
              <a:t>щодо</a:t>
            </a:r>
            <a:r>
              <a:rPr lang="ru-RU" sz="2000" dirty="0"/>
              <a:t> </a:t>
            </a:r>
            <a:r>
              <a:rPr lang="ru-RU" sz="2000" dirty="0" err="1"/>
              <a:t>довготривалої</a:t>
            </a:r>
            <a:r>
              <a:rPr lang="ru-RU" sz="2000" dirty="0"/>
              <a:t> </a:t>
            </a:r>
            <a:r>
              <a:rPr lang="ru-RU" sz="2000" dirty="0" err="1"/>
              <a:t>пам’яті</a:t>
            </a:r>
            <a:r>
              <a:rPr lang="ru-RU" sz="2000" dirty="0"/>
              <a:t>, </a:t>
            </a:r>
            <a:r>
              <a:rPr lang="ru-RU" sz="2000" dirty="0" err="1"/>
              <a:t>здатності</a:t>
            </a:r>
            <a:r>
              <a:rPr lang="ru-RU" sz="2000" dirty="0"/>
              <a:t> </a:t>
            </a:r>
            <a:r>
              <a:rPr lang="ru-RU" sz="2000" dirty="0" err="1"/>
              <a:t>встановлювати</a:t>
            </a:r>
            <a:r>
              <a:rPr lang="ru-RU" sz="2000" dirty="0"/>
              <a:t> причинно-</a:t>
            </a:r>
            <a:r>
              <a:rPr lang="ru-RU" sz="2000" dirty="0" err="1"/>
              <a:t>наслідкові</a:t>
            </a:r>
            <a:r>
              <a:rPr lang="ru-RU" sz="2000" dirty="0"/>
              <a:t> </a:t>
            </a:r>
            <a:r>
              <a:rPr lang="ru-RU" sz="2000" dirty="0" err="1"/>
              <a:t>зв’язки</a:t>
            </a:r>
            <a:r>
              <a:rPr lang="ru-RU" sz="2000" dirty="0"/>
              <a:t> </a:t>
            </a:r>
            <a:r>
              <a:rPr lang="ru-RU" sz="2000" dirty="0" err="1"/>
              <a:t>між</a:t>
            </a:r>
            <a:r>
              <a:rPr lang="ru-RU" sz="2000" dirty="0"/>
              <a:t> </a:t>
            </a:r>
            <a:r>
              <a:rPr lang="ru-RU" sz="2000" dirty="0" err="1"/>
              <a:t>явищами</a:t>
            </a:r>
            <a:r>
              <a:rPr lang="ru-RU" sz="2000" dirty="0"/>
              <a:t>, </a:t>
            </a:r>
            <a:r>
              <a:rPr lang="ru-RU" sz="2000" dirty="0" err="1"/>
              <a:t>надовго</a:t>
            </a:r>
            <a:r>
              <a:rPr lang="ru-RU" sz="2000" dirty="0"/>
              <a:t> </a:t>
            </a:r>
            <a:r>
              <a:rPr lang="ru-RU" sz="2000" dirty="0" err="1"/>
              <a:t>розділеними</a:t>
            </a:r>
            <a:r>
              <a:rPr lang="ru-RU" sz="2000" dirty="0"/>
              <a:t> в </a:t>
            </a:r>
            <a:r>
              <a:rPr lang="ru-RU" sz="2000" dirty="0" err="1"/>
              <a:t>часі</a:t>
            </a:r>
            <a:r>
              <a:rPr lang="ru-RU" sz="2000" dirty="0"/>
              <a:t>. </a:t>
            </a:r>
            <a:r>
              <a:rPr lang="ru-RU" sz="2000" dirty="0" err="1"/>
              <a:t>Багато</a:t>
            </a:r>
            <a:r>
              <a:rPr lang="ru-RU" sz="2000" dirty="0"/>
              <a:t> </a:t>
            </a:r>
            <a:r>
              <a:rPr lang="ru-RU" sz="2000" dirty="0" err="1"/>
              <a:t>спеціальностей</a:t>
            </a:r>
            <a:r>
              <a:rPr lang="ru-RU" sz="2000" dirty="0"/>
              <a:t> </a:t>
            </a:r>
            <a:r>
              <a:rPr lang="ru-RU" sz="2000" dirty="0" err="1"/>
              <a:t>групи</a:t>
            </a:r>
            <a:r>
              <a:rPr lang="ru-RU" sz="2000" dirty="0"/>
              <a:t> </a:t>
            </a:r>
            <a:r>
              <a:rPr lang="ru-RU" sz="2000" dirty="0" err="1"/>
              <a:t>вимагають</a:t>
            </a:r>
            <a:r>
              <a:rPr lang="ru-RU" sz="2000" dirty="0"/>
              <a:t> </a:t>
            </a:r>
            <a:r>
              <a:rPr lang="ru-RU" sz="2000" dirty="0" err="1"/>
              <a:t>спостережливості</a:t>
            </a:r>
            <a:r>
              <a:rPr lang="ru-RU" sz="2000" dirty="0"/>
              <a:t> та </a:t>
            </a:r>
            <a:r>
              <a:rPr lang="ru-RU" sz="2000" dirty="0" err="1"/>
              <a:t>самостійності</a:t>
            </a:r>
            <a:r>
              <a:rPr lang="ru-RU" sz="2000" dirty="0"/>
              <a:t>.</a:t>
            </a:r>
          </a:p>
        </p:txBody>
      </p:sp>
      <p:sp>
        <p:nvSpPr>
          <p:cNvPr id="4" name="AutoShape 4" descr="https://im0-tub-ua.yandex.net/i?id=77856b8f602cdc9824a749d567536b0d&amp;n=13"/>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6" descr="https://im0-tub-ua.yandex.net/i?id=77856b8f602cdc9824a749d567536b0d&amp;n=13"/>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8" descr="https://im0-tub-ua.yandex.net/i?id=77856b8f602cdc9824a749d567536b0d&amp;n=13"/>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060" name="Picture 12" descr="http://babyben.ru/images/babyben/2016/05/calendula_officinali.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337757" y="3846847"/>
            <a:ext cx="4014869" cy="30111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5489572"/>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19311" y="316524"/>
            <a:ext cx="8705817" cy="6058486"/>
          </a:xfrm>
        </p:spPr>
        <p:txBody>
          <a:bodyPr>
            <a:normAutofit/>
          </a:bodyPr>
          <a:lstStyle/>
          <a:p>
            <a:pPr algn="ctr"/>
            <a:r>
              <a:rPr lang="ru-RU" sz="2200" b="1" dirty="0" err="1">
                <a:solidFill>
                  <a:srgbClr val="FFC000"/>
                </a:solidFill>
              </a:rPr>
              <a:t>Професії</a:t>
            </a:r>
            <a:r>
              <a:rPr lang="ru-RU" sz="2200" b="1" dirty="0">
                <a:solidFill>
                  <a:srgbClr val="FFC000"/>
                </a:solidFill>
              </a:rPr>
              <a:t>, </a:t>
            </a:r>
            <a:r>
              <a:rPr lang="ru-RU" sz="2200" b="1" dirty="0" err="1">
                <a:solidFill>
                  <a:srgbClr val="FFC000"/>
                </a:solidFill>
              </a:rPr>
              <a:t>пов’язані</a:t>
            </a:r>
            <a:r>
              <a:rPr lang="ru-RU" sz="2200" b="1" dirty="0">
                <a:solidFill>
                  <a:srgbClr val="FFC000"/>
                </a:solidFill>
              </a:rPr>
              <a:t> з природою</a:t>
            </a:r>
            <a:br>
              <a:rPr lang="ru-RU" sz="2200" b="1" dirty="0">
                <a:solidFill>
                  <a:srgbClr val="FFC000"/>
                </a:solidFill>
              </a:rPr>
            </a:br>
            <a:r>
              <a:rPr lang="ru-RU" sz="2200" b="1" dirty="0">
                <a:solidFill>
                  <a:srgbClr val="FFC000"/>
                </a:solidFill>
              </a:rPr>
              <a:t>До таких </a:t>
            </a:r>
            <a:r>
              <a:rPr lang="ru-RU" sz="2200" b="1" dirty="0" err="1">
                <a:solidFill>
                  <a:srgbClr val="FFC000"/>
                </a:solidFill>
              </a:rPr>
              <a:t>професій</a:t>
            </a:r>
            <a:r>
              <a:rPr lang="ru-RU" sz="2200" b="1" dirty="0">
                <a:solidFill>
                  <a:srgbClr val="FFC000"/>
                </a:solidFill>
              </a:rPr>
              <a:t> </a:t>
            </a:r>
            <a:r>
              <a:rPr lang="ru-RU" sz="2200" b="1" dirty="0" err="1">
                <a:solidFill>
                  <a:srgbClr val="FFC000"/>
                </a:solidFill>
              </a:rPr>
              <a:t>відносять</a:t>
            </a:r>
            <a:r>
              <a:rPr lang="ru-RU" sz="2200" b="1" dirty="0">
                <a:solidFill>
                  <a:srgbClr val="FFC000"/>
                </a:solidFill>
              </a:rPr>
              <a:t> </a:t>
            </a:r>
            <a:r>
              <a:rPr lang="ru-RU" sz="2200" b="1" dirty="0" err="1">
                <a:solidFill>
                  <a:srgbClr val="FFC000"/>
                </a:solidFill>
              </a:rPr>
              <a:t>наступні</a:t>
            </a:r>
            <a:r>
              <a:rPr lang="ru-RU" sz="2200" b="1" dirty="0">
                <a:solidFill>
                  <a:srgbClr val="FFC000"/>
                </a:solidFill>
              </a:rPr>
              <a:t>:</a:t>
            </a:r>
            <a:r>
              <a:rPr lang="ru-RU" sz="1800" b="1" dirty="0">
                <a:solidFill>
                  <a:srgbClr val="FFC000"/>
                </a:solidFill>
              </a:rPr>
              <a:t/>
            </a:r>
            <a:br>
              <a:rPr lang="ru-RU" sz="1800" b="1" dirty="0">
                <a:solidFill>
                  <a:srgbClr val="FFC000"/>
                </a:solidFill>
              </a:rPr>
            </a:br>
            <a:r>
              <a:rPr lang="ru-RU" sz="1800" b="1" dirty="0"/>
              <a:t/>
            </a:r>
            <a:br>
              <a:rPr lang="ru-RU" sz="1800" b="1" dirty="0"/>
            </a:br>
            <a:r>
              <a:rPr lang="ru-RU" sz="1800" b="1" dirty="0" smtClean="0">
                <a:solidFill>
                  <a:srgbClr val="FFC000"/>
                </a:solidFill>
              </a:rPr>
              <a:t>-</a:t>
            </a:r>
            <a:r>
              <a:rPr lang="ru-RU" sz="1800" b="1" dirty="0" err="1" smtClean="0">
                <a:solidFill>
                  <a:srgbClr val="FFC000"/>
                </a:solidFill>
              </a:rPr>
              <a:t>Єгер</a:t>
            </a:r>
            <a:r>
              <a:rPr lang="ru-RU" sz="1600" dirty="0" smtClean="0">
                <a:solidFill>
                  <a:srgbClr val="FFC000"/>
                </a:solidFill>
              </a:rPr>
              <a:t> </a:t>
            </a:r>
            <a:r>
              <a:rPr lang="ru-RU" sz="1600" dirty="0" err="1"/>
              <a:t>або</a:t>
            </a:r>
            <a:r>
              <a:rPr lang="ru-RU" sz="1600" dirty="0"/>
              <a:t> </a:t>
            </a:r>
            <a:r>
              <a:rPr lang="ru-RU" sz="1600" dirty="0" err="1"/>
              <a:t>фахівець</a:t>
            </a:r>
            <a:r>
              <a:rPr lang="ru-RU" sz="1600" dirty="0"/>
              <a:t> з </a:t>
            </a:r>
            <a:r>
              <a:rPr lang="ru-RU" sz="1600" dirty="0" err="1"/>
              <a:t>охорони</a:t>
            </a:r>
            <a:r>
              <a:rPr lang="ru-RU" sz="1600" dirty="0"/>
              <a:t> </a:t>
            </a:r>
            <a:r>
              <a:rPr lang="ru-RU" sz="1600" dirty="0" err="1"/>
              <a:t>лісу</a:t>
            </a:r>
            <a:r>
              <a:rPr lang="ru-RU" sz="1600" dirty="0"/>
              <a:t> (</a:t>
            </a:r>
            <a:r>
              <a:rPr lang="ru-RU" sz="1600" dirty="0" err="1"/>
              <a:t>лісник</a:t>
            </a:r>
            <a:r>
              <a:rPr lang="ru-RU" sz="1600" dirty="0"/>
              <a:t>). </a:t>
            </a:r>
            <a:r>
              <a:rPr lang="ru-RU" sz="1600" dirty="0" err="1"/>
              <a:t>Щоб</a:t>
            </a:r>
            <a:r>
              <a:rPr lang="ru-RU" sz="1600" dirty="0"/>
              <a:t> </a:t>
            </a:r>
            <a:r>
              <a:rPr lang="ru-RU" sz="1600" dirty="0" err="1"/>
              <a:t>претендувати</a:t>
            </a:r>
            <a:r>
              <a:rPr lang="ru-RU" sz="1600" dirty="0"/>
              <a:t> на </a:t>
            </a:r>
            <a:r>
              <a:rPr lang="ru-RU" sz="1600" dirty="0" err="1"/>
              <a:t>таку</a:t>
            </a:r>
            <a:r>
              <a:rPr lang="ru-RU" sz="1600" dirty="0"/>
              <a:t> посаду </a:t>
            </a:r>
            <a:r>
              <a:rPr lang="ru-RU" sz="1600" dirty="0" err="1"/>
              <a:t>зовсім</a:t>
            </a:r>
            <a:r>
              <a:rPr lang="ru-RU" sz="1600" dirty="0"/>
              <a:t> не </a:t>
            </a:r>
            <a:r>
              <a:rPr lang="ru-RU" sz="1600" dirty="0" err="1"/>
              <a:t>обов’язково</a:t>
            </a:r>
            <a:r>
              <a:rPr lang="ru-RU" sz="1600" dirty="0"/>
              <a:t> </a:t>
            </a:r>
            <a:r>
              <a:rPr lang="ru-RU" sz="1600" dirty="0" err="1"/>
              <a:t>мати</a:t>
            </a:r>
            <a:r>
              <a:rPr lang="ru-RU" sz="1600" dirty="0"/>
              <a:t> </a:t>
            </a:r>
            <a:r>
              <a:rPr lang="ru-RU" sz="1600" dirty="0" err="1"/>
              <a:t>відповідну</a:t>
            </a:r>
            <a:r>
              <a:rPr lang="ru-RU" sz="1600" dirty="0"/>
              <a:t> </a:t>
            </a:r>
            <a:r>
              <a:rPr lang="ru-RU" sz="1600" dirty="0" err="1"/>
              <a:t>освіту</a:t>
            </a:r>
            <a:r>
              <a:rPr lang="ru-RU" sz="1600" dirty="0"/>
              <a:t>. У кожному </a:t>
            </a:r>
            <a:r>
              <a:rPr lang="ru-RU" sz="1600" dirty="0" err="1"/>
              <a:t>місті</a:t>
            </a:r>
            <a:r>
              <a:rPr lang="ru-RU" sz="1600" dirty="0"/>
              <a:t> є </a:t>
            </a:r>
            <a:r>
              <a:rPr lang="ru-RU" sz="1600" dirty="0" err="1"/>
              <a:t>спеціальні</a:t>
            </a:r>
            <a:r>
              <a:rPr lang="ru-RU" sz="1600" dirty="0"/>
              <a:t> </a:t>
            </a:r>
            <a:r>
              <a:rPr lang="ru-RU" sz="1600" dirty="0" err="1"/>
              <a:t>служби</a:t>
            </a:r>
            <a:r>
              <a:rPr lang="ru-RU" sz="1600" dirty="0"/>
              <a:t>, </a:t>
            </a:r>
            <a:r>
              <a:rPr lang="ru-RU" sz="1600" dirty="0" err="1"/>
              <a:t>що</a:t>
            </a:r>
            <a:r>
              <a:rPr lang="ru-RU" sz="1600" dirty="0"/>
              <a:t> </a:t>
            </a:r>
            <a:r>
              <a:rPr lang="ru-RU" sz="1600" dirty="0" err="1"/>
              <a:t>працюють</a:t>
            </a:r>
            <a:r>
              <a:rPr lang="ru-RU" sz="1600" dirty="0"/>
              <a:t> з </a:t>
            </a:r>
            <a:r>
              <a:rPr lang="ru-RU" sz="1600" dirty="0" err="1"/>
              <a:t>шкідниками</a:t>
            </a:r>
            <a:r>
              <a:rPr lang="ru-RU" sz="1600" dirty="0"/>
              <a:t> </a:t>
            </a:r>
            <a:r>
              <a:rPr lang="ru-RU" sz="1600" dirty="0" err="1"/>
              <a:t>лісу</a:t>
            </a:r>
            <a:r>
              <a:rPr lang="ru-RU" sz="1600" dirty="0"/>
              <a:t> (</a:t>
            </a:r>
            <a:r>
              <a:rPr lang="ru-RU" sz="1600" dirty="0" err="1"/>
              <a:t>станція</a:t>
            </a:r>
            <a:r>
              <a:rPr lang="ru-RU" sz="1600" dirty="0"/>
              <a:t> </a:t>
            </a:r>
            <a:r>
              <a:rPr lang="ru-RU" sz="1600" dirty="0" err="1"/>
              <a:t>захисту</a:t>
            </a:r>
            <a:r>
              <a:rPr lang="ru-RU" sz="1600" dirty="0"/>
              <a:t> </a:t>
            </a:r>
            <a:r>
              <a:rPr lang="ru-RU" sz="1600" dirty="0" err="1"/>
              <a:t>зелених</a:t>
            </a:r>
            <a:r>
              <a:rPr lang="ru-RU" sz="1600" dirty="0"/>
              <a:t> </a:t>
            </a:r>
            <a:r>
              <a:rPr lang="ru-RU" sz="1600" dirty="0" err="1"/>
              <a:t>насаджень</a:t>
            </a:r>
            <a:r>
              <a:rPr lang="ru-RU" sz="1600" dirty="0"/>
              <a:t>).</a:t>
            </a:r>
            <a:br>
              <a:rPr lang="ru-RU" sz="1600" dirty="0"/>
            </a:br>
            <a:r>
              <a:rPr lang="ru-RU" sz="1600" dirty="0" smtClean="0">
                <a:solidFill>
                  <a:srgbClr val="FFC000"/>
                </a:solidFill>
              </a:rPr>
              <a:t>-</a:t>
            </a:r>
            <a:r>
              <a:rPr lang="ru-RU" sz="1800" b="1" dirty="0" err="1" smtClean="0">
                <a:solidFill>
                  <a:srgbClr val="FFC000"/>
                </a:solidFill>
              </a:rPr>
              <a:t>Ландшафтний</a:t>
            </a:r>
            <a:r>
              <a:rPr lang="ru-RU" sz="1800" b="1" dirty="0" smtClean="0">
                <a:solidFill>
                  <a:srgbClr val="FFC000"/>
                </a:solidFill>
              </a:rPr>
              <a:t> </a:t>
            </a:r>
            <a:r>
              <a:rPr lang="ru-RU" sz="1800" b="1" dirty="0">
                <a:solidFill>
                  <a:srgbClr val="FFC000"/>
                </a:solidFill>
              </a:rPr>
              <a:t>дизайнер</a:t>
            </a:r>
            <a:r>
              <a:rPr lang="ru-RU" sz="1600" dirty="0">
                <a:solidFill>
                  <a:schemeClr val="accent5">
                    <a:lumMod val="60000"/>
                    <a:lumOff val="40000"/>
                  </a:schemeClr>
                </a:solidFill>
              </a:rPr>
              <a:t>. </a:t>
            </a:r>
            <a:r>
              <a:rPr lang="ru-RU" sz="1600" dirty="0" err="1"/>
              <a:t>Професія</a:t>
            </a:r>
            <a:r>
              <a:rPr lang="ru-RU" sz="1600" dirty="0"/>
              <a:t> </a:t>
            </a:r>
            <a:r>
              <a:rPr lang="ru-RU" sz="1600" dirty="0" err="1"/>
              <a:t>вимагає</a:t>
            </a:r>
            <a:r>
              <a:rPr lang="ru-RU" sz="1600" dirty="0"/>
              <a:t> </a:t>
            </a:r>
            <a:r>
              <a:rPr lang="ru-RU" sz="1600" dirty="0" err="1"/>
              <a:t>знання</a:t>
            </a:r>
            <a:r>
              <a:rPr lang="ru-RU" sz="1600" dirty="0"/>
              <a:t> </a:t>
            </a:r>
            <a:r>
              <a:rPr lang="ru-RU" sz="1600" dirty="0" err="1"/>
              <a:t>особливостей</a:t>
            </a:r>
            <a:r>
              <a:rPr lang="ru-RU" sz="1600" dirty="0"/>
              <a:t> </a:t>
            </a:r>
            <a:r>
              <a:rPr lang="ru-RU" sz="1600" dirty="0" err="1"/>
              <a:t>земної</a:t>
            </a:r>
            <a:r>
              <a:rPr lang="ru-RU" sz="1600" dirty="0"/>
              <a:t> </a:t>
            </a:r>
            <a:r>
              <a:rPr lang="ru-RU" sz="1600" dirty="0" err="1"/>
              <a:t>поверхні</a:t>
            </a:r>
            <a:r>
              <a:rPr lang="ru-RU" sz="1600" dirty="0"/>
              <a:t>, </a:t>
            </a:r>
            <a:r>
              <a:rPr lang="ru-RU" sz="1600" dirty="0" err="1"/>
              <a:t>потрібно</a:t>
            </a:r>
            <a:r>
              <a:rPr lang="ru-RU" sz="1600" dirty="0"/>
              <a:t> добре </a:t>
            </a:r>
            <a:r>
              <a:rPr lang="ru-RU" sz="1600" dirty="0" err="1"/>
              <a:t>розбиратися</a:t>
            </a:r>
            <a:r>
              <a:rPr lang="ru-RU" sz="1600" dirty="0"/>
              <a:t> в грунтах і видах дерев. </a:t>
            </a:r>
            <a:r>
              <a:rPr lang="ru-RU" sz="1600" dirty="0" err="1"/>
              <a:t>Хоча</a:t>
            </a:r>
            <a:r>
              <a:rPr lang="ru-RU" sz="1600" dirty="0"/>
              <a:t> </a:t>
            </a:r>
            <a:r>
              <a:rPr lang="ru-RU" sz="1600" dirty="0" err="1"/>
              <a:t>дизайнери</a:t>
            </a:r>
            <a:r>
              <a:rPr lang="ru-RU" sz="1600" dirty="0"/>
              <a:t> </a:t>
            </a:r>
            <a:r>
              <a:rPr lang="ru-RU" sz="1600" dirty="0" err="1"/>
              <a:t>займаються</a:t>
            </a:r>
            <a:r>
              <a:rPr lang="ru-RU" sz="1600" dirty="0"/>
              <a:t> в основному </a:t>
            </a:r>
            <a:r>
              <a:rPr lang="ru-RU" sz="1600" dirty="0" err="1"/>
              <a:t>установкою</a:t>
            </a:r>
            <a:r>
              <a:rPr lang="ru-RU" sz="1600" dirty="0"/>
              <a:t> </a:t>
            </a:r>
            <a:r>
              <a:rPr lang="ru-RU" sz="1600" dirty="0" err="1"/>
              <a:t>меблів</a:t>
            </a:r>
            <a:r>
              <a:rPr lang="ru-RU" sz="1600" dirty="0"/>
              <a:t> в садах, газонами, </a:t>
            </a:r>
            <a:r>
              <a:rPr lang="ru-RU" sz="1600" dirty="0" err="1"/>
              <a:t>санітарної</a:t>
            </a:r>
            <a:r>
              <a:rPr lang="ru-RU" sz="1600" dirty="0"/>
              <a:t> </a:t>
            </a:r>
            <a:r>
              <a:rPr lang="ru-RU" sz="1600" dirty="0" err="1"/>
              <a:t>обрізанням</a:t>
            </a:r>
            <a:r>
              <a:rPr lang="ru-RU" sz="1600" dirty="0"/>
              <a:t> дерев і </a:t>
            </a:r>
            <a:r>
              <a:rPr lang="ru-RU" sz="1600" dirty="0" err="1"/>
              <a:t>чагарників</a:t>
            </a:r>
            <a:r>
              <a:rPr lang="ru-RU" sz="1600" dirty="0"/>
              <a:t>, а </a:t>
            </a:r>
            <a:r>
              <a:rPr lang="ru-RU" sz="1600" dirty="0" err="1"/>
              <a:t>також</a:t>
            </a:r>
            <a:r>
              <a:rPr lang="ru-RU" sz="1600" dirty="0"/>
              <a:t> садово-</a:t>
            </a:r>
            <a:r>
              <a:rPr lang="ru-RU" sz="1600" dirty="0" err="1"/>
              <a:t>парковими</a:t>
            </a:r>
            <a:r>
              <a:rPr lang="ru-RU" sz="1600" dirty="0"/>
              <a:t> </a:t>
            </a:r>
            <a:r>
              <a:rPr lang="ru-RU" sz="1600" dirty="0" err="1"/>
              <a:t>доріжками</a:t>
            </a:r>
            <a:r>
              <a:rPr lang="ru-RU" sz="1600" dirty="0"/>
              <a:t>, </a:t>
            </a:r>
            <a:r>
              <a:rPr lang="ru-RU" sz="1600" dirty="0" err="1"/>
              <a:t>володіти</a:t>
            </a:r>
            <a:r>
              <a:rPr lang="ru-RU" sz="1600" dirty="0"/>
              <a:t> </a:t>
            </a:r>
            <a:r>
              <a:rPr lang="ru-RU" sz="1600" dirty="0" err="1"/>
              <a:t>спеціальними</a:t>
            </a:r>
            <a:r>
              <a:rPr lang="ru-RU" sz="1600" dirty="0"/>
              <a:t> </a:t>
            </a:r>
            <a:r>
              <a:rPr lang="ru-RU" sz="1600" dirty="0" err="1"/>
              <a:t>знаннями</a:t>
            </a:r>
            <a:r>
              <a:rPr lang="ru-RU" sz="1600" dirty="0"/>
              <a:t> все ж </a:t>
            </a:r>
            <a:r>
              <a:rPr lang="ru-RU" sz="1600" dirty="0" err="1"/>
              <a:t>повинні</a:t>
            </a:r>
            <a:r>
              <a:rPr lang="ru-RU" sz="1600" dirty="0"/>
              <a:t>.</a:t>
            </a:r>
            <a:br>
              <a:rPr lang="ru-RU" sz="1600" dirty="0"/>
            </a:br>
            <a:r>
              <a:rPr lang="ru-RU" sz="1800" dirty="0" smtClean="0">
                <a:solidFill>
                  <a:srgbClr val="FFC000"/>
                </a:solidFill>
              </a:rPr>
              <a:t>-</a:t>
            </a:r>
            <a:r>
              <a:rPr lang="ru-RU" sz="1800" b="1" dirty="0" smtClean="0">
                <a:solidFill>
                  <a:srgbClr val="FFC000"/>
                </a:solidFill>
              </a:rPr>
              <a:t>Геодезист</a:t>
            </a:r>
            <a:r>
              <a:rPr lang="ru-RU" sz="1600" dirty="0" smtClean="0">
                <a:solidFill>
                  <a:srgbClr val="FFC000"/>
                </a:solidFill>
              </a:rPr>
              <a:t> </a:t>
            </a:r>
            <a:r>
              <a:rPr lang="ru-RU" sz="1600" dirty="0" err="1"/>
              <a:t>веде</a:t>
            </a:r>
            <a:r>
              <a:rPr lang="ru-RU" sz="1600" dirty="0"/>
              <a:t> </a:t>
            </a:r>
            <a:r>
              <a:rPr lang="ru-RU" sz="1600" dirty="0" err="1"/>
              <a:t>облік</a:t>
            </a:r>
            <a:r>
              <a:rPr lang="ru-RU" sz="1600" dirty="0"/>
              <a:t> </a:t>
            </a:r>
            <a:r>
              <a:rPr lang="ru-RU" sz="1600" dirty="0" err="1"/>
              <a:t>кількості</a:t>
            </a:r>
            <a:r>
              <a:rPr lang="ru-RU" sz="1600" dirty="0"/>
              <a:t> та </a:t>
            </a:r>
            <a:r>
              <a:rPr lang="ru-RU" sz="1600" dirty="0" err="1"/>
              <a:t>якості</a:t>
            </a:r>
            <a:r>
              <a:rPr lang="ru-RU" sz="1600" dirty="0"/>
              <a:t> земель, </a:t>
            </a:r>
            <a:r>
              <a:rPr lang="ru-RU" sz="1600" dirty="0" err="1"/>
              <a:t>оцінює</a:t>
            </a:r>
            <a:r>
              <a:rPr lang="ru-RU" sz="1600" dirty="0"/>
              <a:t> </a:t>
            </a:r>
            <a:r>
              <a:rPr lang="ru-RU" sz="1600" dirty="0" err="1"/>
              <a:t>їх</a:t>
            </a:r>
            <a:r>
              <a:rPr lang="ru-RU" sz="1600" dirty="0"/>
              <a:t> </a:t>
            </a:r>
            <a:r>
              <a:rPr lang="ru-RU" sz="1600" dirty="0" err="1"/>
              <a:t>місцезнаходження</a:t>
            </a:r>
            <a:r>
              <a:rPr lang="ru-RU" sz="1600" dirty="0"/>
              <a:t> і </a:t>
            </a:r>
            <a:r>
              <a:rPr lang="ru-RU" sz="1600" dirty="0" err="1"/>
              <a:t>родючість</a:t>
            </a:r>
            <a:r>
              <a:rPr lang="ru-RU" sz="1600" dirty="0"/>
              <a:t>. </a:t>
            </a:r>
            <a:r>
              <a:rPr lang="ru-RU" sz="1600" dirty="0" err="1"/>
              <a:t>Фахівець</a:t>
            </a:r>
            <a:r>
              <a:rPr lang="ru-RU" sz="1600" dirty="0"/>
              <a:t> </a:t>
            </a:r>
            <a:r>
              <a:rPr lang="ru-RU" sz="1600" dirty="0" err="1"/>
              <a:t>із</a:t>
            </a:r>
            <a:r>
              <a:rPr lang="ru-RU" sz="1600" dirty="0"/>
              <a:t> земельного кадастру </a:t>
            </a:r>
            <a:r>
              <a:rPr lang="ru-RU" sz="1600" dirty="0" err="1"/>
              <a:t>вивчає</a:t>
            </a:r>
            <a:r>
              <a:rPr lang="ru-RU" sz="1600" dirty="0"/>
              <a:t> </a:t>
            </a:r>
            <a:r>
              <a:rPr lang="ru-RU" sz="1600" dirty="0" err="1"/>
              <a:t>ухили</a:t>
            </a:r>
            <a:r>
              <a:rPr lang="ru-RU" sz="1600" dirty="0"/>
              <a:t> </a:t>
            </a:r>
            <a:r>
              <a:rPr lang="ru-RU" sz="1600" dirty="0" err="1"/>
              <a:t>землі</a:t>
            </a:r>
            <a:r>
              <a:rPr lang="ru-RU" sz="1600" dirty="0"/>
              <a:t>, </a:t>
            </a:r>
            <a:r>
              <a:rPr lang="ru-RU" sz="1600" dirty="0" err="1"/>
              <a:t>щоб</a:t>
            </a:r>
            <a:r>
              <a:rPr lang="ru-RU" sz="1600" dirty="0"/>
              <a:t> </a:t>
            </a:r>
            <a:r>
              <a:rPr lang="ru-RU" sz="1600" dirty="0" err="1"/>
              <a:t>надалі</a:t>
            </a:r>
            <a:r>
              <a:rPr lang="ru-RU" sz="1600" dirty="0"/>
              <a:t> правильно </a:t>
            </a:r>
            <a:r>
              <a:rPr lang="ru-RU" sz="1600" dirty="0" err="1"/>
              <a:t>розпланувати</a:t>
            </a:r>
            <a:r>
              <a:rPr lang="ru-RU" sz="1600" dirty="0"/>
              <a:t> </a:t>
            </a:r>
            <a:r>
              <a:rPr lang="ru-RU" sz="1600" dirty="0" err="1"/>
              <a:t>розташування</a:t>
            </a:r>
            <a:r>
              <a:rPr lang="ru-RU" sz="1600" dirty="0"/>
              <a:t> </a:t>
            </a:r>
            <a:r>
              <a:rPr lang="ru-RU" sz="1600" dirty="0" err="1"/>
              <a:t>конструкцій</a:t>
            </a:r>
            <a:r>
              <a:rPr lang="ru-RU" sz="1600" dirty="0"/>
              <a:t>.</a:t>
            </a:r>
            <a:br>
              <a:rPr lang="ru-RU" sz="1600" dirty="0"/>
            </a:br>
            <a:endParaRPr lang="ru-RU" sz="1600" dirty="0"/>
          </a:p>
        </p:txBody>
      </p:sp>
      <p:pic>
        <p:nvPicPr>
          <p:cNvPr id="3076" name="Picture 4" descr="https://www.lisportal.org.ua/wp-content/uploads/old_images/images/mal095.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19089" y="4178105"/>
            <a:ext cx="3883352" cy="267989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3440990"/>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5643" y="609599"/>
            <a:ext cx="6032955" cy="6016283"/>
          </a:xfrm>
        </p:spPr>
        <p:txBody>
          <a:bodyPr>
            <a:noAutofit/>
          </a:bodyPr>
          <a:lstStyle/>
          <a:p>
            <a:r>
              <a:rPr lang="ru-RU" sz="2000" dirty="0">
                <a:solidFill>
                  <a:srgbClr val="FFC000"/>
                </a:solidFill>
              </a:rPr>
              <a:t>-</a:t>
            </a:r>
            <a:r>
              <a:rPr lang="ru-RU" sz="2000" dirty="0" err="1">
                <a:solidFill>
                  <a:srgbClr val="FFC000"/>
                </a:solidFill>
              </a:rPr>
              <a:t>Еколог</a:t>
            </a:r>
            <a:r>
              <a:rPr lang="ru-RU" sz="2000" dirty="0">
                <a:solidFill>
                  <a:srgbClr val="FFC000"/>
                </a:solidFill>
              </a:rPr>
              <a:t> </a:t>
            </a:r>
            <a:r>
              <a:rPr lang="ru-RU" sz="2000" dirty="0" err="1"/>
              <a:t>вивчає</a:t>
            </a:r>
            <a:r>
              <a:rPr lang="ru-RU" sz="2000" dirty="0"/>
              <a:t> </a:t>
            </a:r>
            <a:r>
              <a:rPr lang="ru-RU" sz="2000" dirty="0" err="1"/>
              <a:t>природні</a:t>
            </a:r>
            <a:r>
              <a:rPr lang="ru-RU" sz="2000" dirty="0"/>
              <a:t> і </a:t>
            </a:r>
            <a:r>
              <a:rPr lang="ru-RU" sz="2000" dirty="0" err="1"/>
              <a:t>створені</a:t>
            </a:r>
            <a:r>
              <a:rPr lang="ru-RU" sz="2000" dirty="0"/>
              <a:t> </a:t>
            </a:r>
            <a:r>
              <a:rPr lang="ru-RU" sz="2000" dirty="0" err="1"/>
              <a:t>людиною</a:t>
            </a:r>
            <a:r>
              <a:rPr lang="ru-RU" sz="2000" dirty="0"/>
              <a:t> </a:t>
            </a:r>
            <a:r>
              <a:rPr lang="ru-RU" sz="2000" dirty="0" err="1"/>
              <a:t>системи</a:t>
            </a:r>
            <a:r>
              <a:rPr lang="ru-RU" sz="2000" dirty="0"/>
              <a:t>, </a:t>
            </a:r>
            <a:r>
              <a:rPr lang="ru-RU" sz="2000" dirty="0" err="1"/>
              <a:t>займається</a:t>
            </a:r>
            <a:r>
              <a:rPr lang="ru-RU" sz="2000" dirty="0"/>
              <a:t> </a:t>
            </a:r>
            <a:r>
              <a:rPr lang="ru-RU" sz="2000" dirty="0" err="1"/>
              <a:t>дослідженнями</a:t>
            </a:r>
            <a:r>
              <a:rPr lang="ru-RU" sz="2000" dirty="0"/>
              <a:t> </a:t>
            </a:r>
            <a:r>
              <a:rPr lang="ru-RU" sz="2000" dirty="0" err="1"/>
              <a:t>навколишнього</a:t>
            </a:r>
            <a:r>
              <a:rPr lang="ru-RU" sz="2000" dirty="0"/>
              <a:t> </a:t>
            </a:r>
            <a:r>
              <a:rPr lang="ru-RU" sz="2000" dirty="0" err="1"/>
              <a:t>середовища</a:t>
            </a:r>
            <a:r>
              <a:rPr lang="ru-RU" sz="2000" dirty="0"/>
              <a:t>, </a:t>
            </a:r>
            <a:r>
              <a:rPr lang="ru-RU" sz="2000" dirty="0" err="1"/>
              <a:t>створює</a:t>
            </a:r>
            <a:r>
              <a:rPr lang="ru-RU" sz="2000" dirty="0"/>
              <a:t> </a:t>
            </a:r>
            <a:r>
              <a:rPr lang="ru-RU" sz="2000" dirty="0" err="1"/>
              <a:t>необхідні</a:t>
            </a:r>
            <a:r>
              <a:rPr lang="ru-RU" sz="2000" dirty="0"/>
              <a:t> </a:t>
            </a:r>
            <a:r>
              <a:rPr lang="ru-RU" sz="2000" dirty="0" err="1"/>
              <a:t>умови</a:t>
            </a:r>
            <a:r>
              <a:rPr lang="ru-RU" sz="2000" dirty="0"/>
              <a:t> для </a:t>
            </a:r>
            <a:r>
              <a:rPr lang="ru-RU" sz="2000" dirty="0" err="1"/>
              <a:t>її</a:t>
            </a:r>
            <a:r>
              <a:rPr lang="ru-RU" sz="2000" dirty="0"/>
              <a:t> </a:t>
            </a:r>
            <a:r>
              <a:rPr lang="ru-RU" sz="2000" dirty="0" err="1"/>
              <a:t>охорони</a:t>
            </a:r>
            <a:r>
              <a:rPr lang="ru-RU" sz="2000" dirty="0"/>
              <a:t>, </a:t>
            </a:r>
            <a:r>
              <a:rPr lang="ru-RU" sz="2000" dirty="0" err="1"/>
              <a:t>вивчає</a:t>
            </a:r>
            <a:r>
              <a:rPr lang="ru-RU" sz="2000" dirty="0"/>
              <a:t> </a:t>
            </a:r>
            <a:r>
              <a:rPr lang="ru-RU" sz="2000" dirty="0" err="1"/>
              <a:t>вплив</a:t>
            </a:r>
            <a:r>
              <a:rPr lang="ru-RU" sz="2000" dirty="0"/>
              <a:t> </a:t>
            </a:r>
            <a:r>
              <a:rPr lang="ru-RU" sz="2000" dirty="0" err="1"/>
              <a:t>відходів</a:t>
            </a:r>
            <a:r>
              <a:rPr lang="ru-RU" sz="2000" dirty="0"/>
              <a:t> на </a:t>
            </a:r>
            <a:r>
              <a:rPr lang="ru-RU" sz="2000" dirty="0" err="1"/>
              <a:t>всі</a:t>
            </a:r>
            <a:r>
              <a:rPr lang="ru-RU" sz="2000" dirty="0"/>
              <a:t> </a:t>
            </a:r>
            <a:r>
              <a:rPr lang="ru-RU" sz="2000" dirty="0" err="1"/>
              <a:t>живі</a:t>
            </a:r>
            <a:r>
              <a:rPr lang="ru-RU" sz="2000" dirty="0"/>
              <a:t> </a:t>
            </a:r>
            <a:r>
              <a:rPr lang="ru-RU" sz="2000" dirty="0" err="1"/>
              <a:t>організми</a:t>
            </a:r>
            <a:r>
              <a:rPr lang="ru-RU" sz="2000" dirty="0"/>
              <a:t> та </a:t>
            </a:r>
            <a:r>
              <a:rPr lang="ru-RU" sz="2000" dirty="0" err="1"/>
              <a:t>об’єкти</a:t>
            </a:r>
            <a:r>
              <a:rPr lang="ru-RU" sz="2000" dirty="0"/>
              <a:t>.</a:t>
            </a:r>
            <a:br>
              <a:rPr lang="ru-RU" sz="2000" dirty="0"/>
            </a:br>
            <a:r>
              <a:rPr lang="ru-RU" sz="2000" dirty="0">
                <a:solidFill>
                  <a:srgbClr val="FFC000"/>
                </a:solidFill>
              </a:rPr>
              <a:t>-Ветеринар </a:t>
            </a:r>
            <a:r>
              <a:rPr lang="ru-RU" sz="2000" dirty="0"/>
              <a:t>– </a:t>
            </a:r>
            <a:r>
              <a:rPr lang="ru-RU" sz="2000" dirty="0" err="1"/>
              <a:t>лікар</a:t>
            </a:r>
            <a:r>
              <a:rPr lang="ru-RU" sz="2000" dirty="0"/>
              <a:t>, </a:t>
            </a:r>
            <a:r>
              <a:rPr lang="ru-RU" sz="2000" dirty="0" err="1"/>
              <a:t>який</a:t>
            </a:r>
            <a:r>
              <a:rPr lang="ru-RU" sz="2000" dirty="0"/>
              <a:t> </a:t>
            </a:r>
            <a:r>
              <a:rPr lang="ru-RU" sz="2000" dirty="0" err="1"/>
              <a:t>займається</a:t>
            </a:r>
            <a:r>
              <a:rPr lang="ru-RU" sz="2000" dirty="0"/>
              <a:t> </a:t>
            </a:r>
            <a:r>
              <a:rPr lang="ru-RU" sz="2000" dirty="0" err="1"/>
              <a:t>лікуванням</a:t>
            </a:r>
            <a:r>
              <a:rPr lang="ru-RU" sz="2000" dirty="0"/>
              <a:t> </a:t>
            </a:r>
            <a:r>
              <a:rPr lang="ru-RU" sz="2000" dirty="0" err="1"/>
              <a:t>тварин</a:t>
            </a:r>
            <a:r>
              <a:rPr lang="ru-RU" sz="2000" dirty="0"/>
              <a:t>. В </a:t>
            </a:r>
            <a:r>
              <a:rPr lang="ru-RU" sz="2000" dirty="0" err="1"/>
              <a:t>його</a:t>
            </a:r>
            <a:r>
              <a:rPr lang="ru-RU" sz="2000" dirty="0"/>
              <a:t> </a:t>
            </a:r>
            <a:r>
              <a:rPr lang="ru-RU" sz="2000" dirty="0" err="1"/>
              <a:t>прямі</a:t>
            </a:r>
            <a:r>
              <a:rPr lang="ru-RU" sz="2000" dirty="0"/>
              <a:t> </a:t>
            </a:r>
            <a:r>
              <a:rPr lang="ru-RU" sz="2000" dirty="0" err="1"/>
              <a:t>обов’язки</a:t>
            </a:r>
            <a:r>
              <a:rPr lang="ru-RU" sz="2000" dirty="0"/>
              <a:t> входить </a:t>
            </a:r>
            <a:r>
              <a:rPr lang="ru-RU" sz="2000" dirty="0" err="1"/>
              <a:t>вакцинація</a:t>
            </a:r>
            <a:r>
              <a:rPr lang="ru-RU" sz="2000" dirty="0"/>
              <a:t> </a:t>
            </a:r>
            <a:r>
              <a:rPr lang="ru-RU" sz="2000" dirty="0" err="1"/>
              <a:t>тварин</a:t>
            </a:r>
            <a:r>
              <a:rPr lang="ru-RU" sz="2000" dirty="0"/>
              <a:t>, </a:t>
            </a:r>
            <a:r>
              <a:rPr lang="ru-RU" sz="2000" dirty="0" err="1"/>
              <a:t>їх</a:t>
            </a:r>
            <a:r>
              <a:rPr lang="ru-RU" sz="2000" dirty="0"/>
              <a:t> </a:t>
            </a:r>
            <a:r>
              <a:rPr lang="ru-RU" sz="2000" dirty="0" err="1"/>
              <a:t>кастрація</a:t>
            </a:r>
            <a:r>
              <a:rPr lang="ru-RU" sz="2000" dirty="0"/>
              <a:t> і </a:t>
            </a:r>
            <a:r>
              <a:rPr lang="ru-RU" sz="2000" dirty="0" err="1"/>
              <a:t>чіпування</a:t>
            </a:r>
            <a:r>
              <a:rPr lang="ru-RU" sz="2000" dirty="0"/>
              <a:t> </a:t>
            </a:r>
            <a:r>
              <a:rPr lang="ru-RU" sz="2000" dirty="0" err="1"/>
              <a:t>тварин</a:t>
            </a:r>
            <a:r>
              <a:rPr lang="ru-RU" sz="2000" dirty="0"/>
              <a:t>.</a:t>
            </a:r>
            <a:br>
              <a:rPr lang="ru-RU" sz="2000" dirty="0"/>
            </a:br>
            <a:r>
              <a:rPr lang="ru-RU" sz="2000" dirty="0">
                <a:solidFill>
                  <a:srgbClr val="FFC000"/>
                </a:solidFill>
              </a:rPr>
              <a:t>-</a:t>
            </a:r>
            <a:r>
              <a:rPr lang="ru-RU" sz="2000" dirty="0" err="1">
                <a:solidFill>
                  <a:srgbClr val="FFC000"/>
                </a:solidFill>
              </a:rPr>
              <a:t>Зоотехнік</a:t>
            </a:r>
            <a:r>
              <a:rPr lang="ru-RU" sz="2000" dirty="0">
                <a:solidFill>
                  <a:srgbClr val="FFC000"/>
                </a:solidFill>
              </a:rPr>
              <a:t> і </a:t>
            </a:r>
            <a:r>
              <a:rPr lang="ru-RU" sz="2000" dirty="0" err="1">
                <a:solidFill>
                  <a:srgbClr val="FFC000"/>
                </a:solidFill>
              </a:rPr>
              <a:t>зооінженер</a:t>
            </a:r>
            <a:r>
              <a:rPr lang="ru-RU" sz="2000" dirty="0">
                <a:solidFill>
                  <a:srgbClr val="FFC000"/>
                </a:solidFill>
              </a:rPr>
              <a:t> </a:t>
            </a:r>
            <a:r>
              <a:rPr lang="ru-RU" sz="2000" dirty="0"/>
              <a:t>(</a:t>
            </a:r>
            <a:r>
              <a:rPr lang="ru-RU" sz="2000" dirty="0" err="1"/>
              <a:t>іншими</a:t>
            </a:r>
            <a:r>
              <a:rPr lang="ru-RU" sz="2000" dirty="0"/>
              <a:t> словами, </a:t>
            </a:r>
            <a:r>
              <a:rPr lang="ru-RU" sz="2000" dirty="0" err="1"/>
              <a:t>це</a:t>
            </a:r>
            <a:r>
              <a:rPr lang="ru-RU" sz="2000" dirty="0"/>
              <a:t> </a:t>
            </a:r>
            <a:r>
              <a:rPr lang="ru-RU" sz="2000" dirty="0" err="1"/>
              <a:t>висококваліфіковані</a:t>
            </a:r>
            <a:r>
              <a:rPr lang="ru-RU" sz="2000" dirty="0"/>
              <a:t> </a:t>
            </a:r>
            <a:r>
              <a:rPr lang="ru-RU" sz="2000" dirty="0" err="1"/>
              <a:t>тваринники</a:t>
            </a:r>
            <a:r>
              <a:rPr lang="ru-RU" sz="2000" dirty="0"/>
              <a:t>). Вони </a:t>
            </a:r>
            <a:r>
              <a:rPr lang="ru-RU" sz="2000" dirty="0" err="1"/>
              <a:t>займаються</a:t>
            </a:r>
            <a:r>
              <a:rPr lang="ru-RU" sz="2000" dirty="0"/>
              <a:t> </a:t>
            </a:r>
            <a:r>
              <a:rPr lang="ru-RU" sz="2000" dirty="0" err="1"/>
              <a:t>правильним</a:t>
            </a:r>
            <a:r>
              <a:rPr lang="ru-RU" sz="2000" dirty="0"/>
              <a:t> </a:t>
            </a:r>
            <a:r>
              <a:rPr lang="ru-RU" sz="2000" dirty="0" err="1"/>
              <a:t>розведенням</a:t>
            </a:r>
            <a:r>
              <a:rPr lang="ru-RU" sz="2000" dirty="0"/>
              <a:t>, </a:t>
            </a:r>
            <a:r>
              <a:rPr lang="ru-RU" sz="2000" dirty="0" err="1"/>
              <a:t>годівлею</a:t>
            </a:r>
            <a:r>
              <a:rPr lang="ru-RU" sz="2000" dirty="0"/>
              <a:t>, </a:t>
            </a:r>
            <a:r>
              <a:rPr lang="ru-RU" sz="2000" dirty="0" err="1"/>
              <a:t>утриманням</a:t>
            </a:r>
            <a:r>
              <a:rPr lang="ru-RU" sz="2000" dirty="0"/>
              <a:t> </a:t>
            </a:r>
            <a:r>
              <a:rPr lang="ru-RU" sz="2000" dirty="0" err="1"/>
              <a:t>тварин</a:t>
            </a:r>
            <a:r>
              <a:rPr lang="ru-RU" sz="2000" dirty="0"/>
              <a:t> </a:t>
            </a:r>
            <a:r>
              <a:rPr lang="ru-RU" sz="2000" dirty="0" err="1"/>
              <a:t>зазвичай</a:t>
            </a:r>
            <a:r>
              <a:rPr lang="ru-RU" sz="2000" dirty="0"/>
              <a:t> у </a:t>
            </a:r>
            <a:r>
              <a:rPr lang="ru-RU" sz="2000" dirty="0" err="1"/>
              <a:t>сільському</a:t>
            </a:r>
            <a:r>
              <a:rPr lang="ru-RU" sz="2000" dirty="0"/>
              <a:t> </a:t>
            </a:r>
            <a:r>
              <a:rPr lang="ru-RU" sz="2000" dirty="0" err="1"/>
              <a:t>господарстві</a:t>
            </a:r>
            <a:r>
              <a:rPr lang="ru-RU" sz="2000" dirty="0"/>
              <a:t> для </a:t>
            </a:r>
            <a:r>
              <a:rPr lang="ru-RU" sz="2000" dirty="0" err="1"/>
              <a:t>отримання</a:t>
            </a:r>
            <a:r>
              <a:rPr lang="ru-RU" sz="2000" dirty="0"/>
              <a:t> </a:t>
            </a:r>
            <a:r>
              <a:rPr lang="ru-RU" sz="2000" dirty="0" err="1"/>
              <a:t>більшої</a:t>
            </a:r>
            <a:r>
              <a:rPr lang="ru-RU" sz="2000" dirty="0"/>
              <a:t> </a:t>
            </a:r>
            <a:r>
              <a:rPr lang="ru-RU" sz="2000" dirty="0" err="1"/>
              <a:t>кількості</a:t>
            </a:r>
            <a:r>
              <a:rPr lang="ru-RU" sz="2000" dirty="0"/>
              <a:t> потомства.</a:t>
            </a:r>
            <a:br>
              <a:rPr lang="ru-RU" sz="2000" dirty="0"/>
            </a:br>
            <a:r>
              <a:rPr lang="ru-RU" sz="2000" dirty="0">
                <a:solidFill>
                  <a:srgbClr val="FFC000"/>
                </a:solidFill>
              </a:rPr>
              <a:t>-</a:t>
            </a:r>
            <a:r>
              <a:rPr lang="ru-RU" sz="2000" dirty="0" err="1">
                <a:solidFill>
                  <a:srgbClr val="FFC000"/>
                </a:solidFill>
              </a:rPr>
              <a:t>Ентомолог</a:t>
            </a:r>
            <a:r>
              <a:rPr lang="ru-RU" sz="2000" dirty="0">
                <a:solidFill>
                  <a:srgbClr val="FFC000"/>
                </a:solidFill>
              </a:rPr>
              <a:t> </a:t>
            </a:r>
            <a:r>
              <a:rPr lang="ru-RU" sz="2000" dirty="0"/>
              <a:t>– </a:t>
            </a:r>
            <a:r>
              <a:rPr lang="ru-RU" sz="2000" dirty="0" err="1"/>
              <a:t>це</a:t>
            </a:r>
            <a:r>
              <a:rPr lang="ru-RU" sz="2000" dirty="0"/>
              <a:t> </a:t>
            </a:r>
            <a:r>
              <a:rPr lang="ru-RU" sz="2000" dirty="0" err="1"/>
              <a:t>людина</a:t>
            </a:r>
            <a:r>
              <a:rPr lang="ru-RU" sz="2000" dirty="0"/>
              <a:t>, </a:t>
            </a:r>
            <a:r>
              <a:rPr lang="ru-RU" sz="2000" dirty="0" err="1"/>
              <a:t>що</a:t>
            </a:r>
            <a:r>
              <a:rPr lang="ru-RU" sz="2000" dirty="0"/>
              <a:t> </a:t>
            </a:r>
            <a:r>
              <a:rPr lang="ru-RU" sz="2000" dirty="0" err="1"/>
              <a:t>займається</a:t>
            </a:r>
            <a:r>
              <a:rPr lang="ru-RU" sz="2000" dirty="0"/>
              <a:t> </a:t>
            </a:r>
            <a:r>
              <a:rPr lang="ru-RU" sz="2000" dirty="0" err="1"/>
              <a:t>вивченням</a:t>
            </a:r>
            <a:r>
              <a:rPr lang="ru-RU" sz="2000" dirty="0"/>
              <a:t> </a:t>
            </a:r>
            <a:r>
              <a:rPr lang="ru-RU" sz="2000" dirty="0" err="1"/>
              <a:t>тільки</a:t>
            </a:r>
            <a:r>
              <a:rPr lang="ru-RU" sz="2000" dirty="0"/>
              <a:t> комах.</a:t>
            </a:r>
          </a:p>
        </p:txBody>
      </p:sp>
      <p:pic>
        <p:nvPicPr>
          <p:cNvPr id="8" name="Объект 7"/>
          <p:cNvPicPr>
            <a:picLocks noGrp="1" noChangeAspect="1"/>
          </p:cNvPicPr>
          <p:nvPr>
            <p:ph idx="1"/>
          </p:nvPr>
        </p:nvPicPr>
        <p:blipFill>
          <a:blip r:embed="rId2"/>
          <a:stretch>
            <a:fillRect/>
          </a:stretch>
        </p:blipFill>
        <p:spPr>
          <a:xfrm>
            <a:off x="6780628" y="1709223"/>
            <a:ext cx="5105045" cy="3664635"/>
          </a:xfrm>
          <a:prstGeom prst="rect">
            <a:avLst/>
          </a:prstGeom>
          <a:ln>
            <a:noFill/>
          </a:ln>
          <a:effectLst>
            <a:softEdge rad="112500"/>
          </a:effectLst>
        </p:spPr>
      </p:pic>
    </p:spTree>
    <p:extLst>
      <p:ext uri="{BB962C8B-B14F-4D97-AF65-F5344CB8AC3E}">
        <p14:creationId xmlns:p14="http://schemas.microsoft.com/office/powerpoint/2010/main" val="18638220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39710" y="191894"/>
            <a:ext cx="6637865" cy="4197226"/>
          </a:xfrm>
        </p:spPr>
        <p:txBody>
          <a:bodyPr>
            <a:normAutofit fontScale="90000"/>
          </a:bodyPr>
          <a:lstStyle/>
          <a:p>
            <a:r>
              <a:rPr lang="ru-RU" sz="2200" b="1" dirty="0" smtClean="0"/>
              <a:t> </a:t>
            </a:r>
            <a:r>
              <a:rPr lang="ru-RU" sz="2700" b="1" dirty="0" err="1">
                <a:solidFill>
                  <a:srgbClr val="FFC000"/>
                </a:solidFill>
              </a:rPr>
              <a:t>Ландшафтний</a:t>
            </a:r>
            <a:r>
              <a:rPr lang="ru-RU" sz="2700" b="1" dirty="0">
                <a:solidFill>
                  <a:srgbClr val="FFC000"/>
                </a:solidFill>
              </a:rPr>
              <a:t> дизайнер</a:t>
            </a:r>
            <a:r>
              <a:rPr lang="ru-RU" sz="2200" b="1" dirty="0">
                <a:solidFill>
                  <a:srgbClr val="FFC000"/>
                </a:solidFill>
              </a:rPr>
              <a:t> </a:t>
            </a:r>
            <a:r>
              <a:rPr lang="ru-RU" sz="2200" b="1" dirty="0"/>
              <a:t>- </a:t>
            </a:r>
            <a:r>
              <a:rPr lang="ru-RU" sz="2200" b="1" dirty="0" err="1"/>
              <a:t>це</a:t>
            </a:r>
            <a:r>
              <a:rPr lang="ru-RU" sz="2200" b="1" dirty="0"/>
              <a:t> складна і </a:t>
            </a:r>
            <a:r>
              <a:rPr lang="ru-RU" sz="2200" b="1" dirty="0" err="1"/>
              <a:t>відповідальна</a:t>
            </a:r>
            <a:r>
              <a:rPr lang="ru-RU" sz="2200" b="1" dirty="0"/>
              <a:t> </a:t>
            </a:r>
            <a:r>
              <a:rPr lang="ru-RU" sz="2200" b="1" dirty="0" err="1"/>
              <a:t>професія</a:t>
            </a:r>
            <a:r>
              <a:rPr lang="ru-RU" sz="2200" b="1" dirty="0"/>
              <a:t>. </a:t>
            </a:r>
            <a:r>
              <a:rPr lang="ru-RU" sz="2200" b="1" dirty="0" err="1"/>
              <a:t>Спеціаліст</a:t>
            </a:r>
            <a:r>
              <a:rPr lang="ru-RU" sz="2200" b="1" dirty="0"/>
              <a:t> в </a:t>
            </a:r>
            <a:r>
              <a:rPr lang="ru-RU" sz="2200" b="1" dirty="0" err="1"/>
              <a:t>цій</a:t>
            </a:r>
            <a:r>
              <a:rPr lang="ru-RU" sz="2200" b="1" dirty="0"/>
              <a:t> </a:t>
            </a:r>
            <a:r>
              <a:rPr lang="ru-RU" sz="2200" b="1" dirty="0" err="1"/>
              <a:t>області</a:t>
            </a:r>
            <a:r>
              <a:rPr lang="ru-RU" sz="2200" b="1" dirty="0"/>
              <a:t> повинен бути як хорошим теоретиком, так і </a:t>
            </a:r>
            <a:r>
              <a:rPr lang="ru-RU" sz="2200" b="1" dirty="0" err="1"/>
              <a:t>чудовим</a:t>
            </a:r>
            <a:r>
              <a:rPr lang="ru-RU" sz="2200" b="1" dirty="0"/>
              <a:t> практиком</a:t>
            </a:r>
            <a:br>
              <a:rPr lang="ru-RU" sz="2200" b="1" dirty="0"/>
            </a:br>
            <a:r>
              <a:rPr lang="ru-RU" sz="2200" b="1" dirty="0"/>
              <a:t>Функции ландшафтного дизайнера</a:t>
            </a:r>
            <a:br>
              <a:rPr lang="ru-RU" sz="2200" b="1" dirty="0"/>
            </a:br>
            <a:r>
              <a:rPr lang="ru-RU" sz="2200" b="1" dirty="0"/>
              <a:t>Основная задача ландшафтного дизайнера заключается в том, чтобы превратить обычный дачный участок в необыкновенный оазис. Переговорив с клиентом, выяснив все технические детали, сделав необходимые обмеры, специалист представляет клиенту эскизы будущего «райского уголка», выполненные от руки или на компьютере. После получения одобрения от клиента, дизайнер занимается разработкой ландшафтного проекта, в котором все подробно расписано: от расположения бассейна, цветников, беседок до описания выбранных кустарников и деревьев. Затем проект доводится до окончательного воплощения.</a:t>
            </a:r>
            <a:r>
              <a:rPr lang="ru-RU" sz="2200" b="1" dirty="0" smtClean="0"/>
              <a:t/>
            </a:r>
            <a:br>
              <a:rPr lang="ru-RU" sz="2200" b="1" dirty="0" smtClean="0"/>
            </a:br>
            <a:endParaRPr lang="ru-RU" sz="2200" b="1" dirty="0"/>
          </a:p>
        </p:txBody>
      </p:sp>
      <p:pic>
        <p:nvPicPr>
          <p:cNvPr id="8" name="Объект 7"/>
          <p:cNvPicPr>
            <a:picLocks noGrp="1" noChangeAspect="1"/>
          </p:cNvPicPr>
          <p:nvPr>
            <p:ph idx="1"/>
          </p:nvPr>
        </p:nvPicPr>
        <p:blipFill>
          <a:blip r:embed="rId2"/>
          <a:stretch>
            <a:fillRect/>
          </a:stretch>
        </p:blipFill>
        <p:spPr>
          <a:xfrm rot="486931">
            <a:off x="7226367" y="1842868"/>
            <a:ext cx="4946858" cy="3875650"/>
          </a:xfrm>
          <a:prstGeom prst="rect">
            <a:avLst/>
          </a:prstGeom>
        </p:spPr>
      </p:pic>
    </p:spTree>
    <p:extLst>
      <p:ext uri="{BB962C8B-B14F-4D97-AF65-F5344CB8AC3E}">
        <p14:creationId xmlns:p14="http://schemas.microsoft.com/office/powerpoint/2010/main" val="118860551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436098"/>
            <a:ext cx="6736340" cy="5964702"/>
          </a:xfrm>
        </p:spPr>
        <p:txBody>
          <a:bodyPr>
            <a:normAutofit/>
          </a:bodyPr>
          <a:lstStyle/>
          <a:p>
            <a:r>
              <a:rPr lang="ru-RU" sz="2800" b="1" dirty="0" err="1">
                <a:solidFill>
                  <a:srgbClr val="FFC000"/>
                </a:solidFill>
              </a:rPr>
              <a:t>Еколог</a:t>
            </a:r>
            <a:r>
              <a:rPr lang="ru-RU" sz="2800" b="1" dirty="0"/>
              <a:t> </a:t>
            </a:r>
            <a:r>
              <a:rPr lang="ru-RU" sz="2000" dirty="0"/>
              <a:t>- </a:t>
            </a:r>
            <a:r>
              <a:rPr lang="ru-RU" sz="2000" dirty="0" err="1"/>
              <a:t>професія</a:t>
            </a:r>
            <a:r>
              <a:rPr lang="ru-RU" sz="2000" dirty="0"/>
              <a:t> </a:t>
            </a:r>
            <a:r>
              <a:rPr lang="ru-RU" sz="2000" dirty="0" err="1"/>
              <a:t>майбутнього</a:t>
            </a:r>
            <a:r>
              <a:rPr lang="ru-RU" sz="2000" dirty="0"/>
              <a:t/>
            </a:r>
            <a:br>
              <a:rPr lang="ru-RU" sz="2000" dirty="0"/>
            </a:br>
            <a:r>
              <a:rPr lang="ru-RU" sz="2000" dirty="0" err="1"/>
              <a:t>Еколог</a:t>
            </a:r>
            <a:r>
              <a:rPr lang="ru-RU" sz="2000" dirty="0"/>
              <a:t> - </a:t>
            </a:r>
            <a:r>
              <a:rPr lang="ru-RU" sz="2000" dirty="0" err="1"/>
              <a:t>фахівець</a:t>
            </a:r>
            <a:r>
              <a:rPr lang="ru-RU" sz="2000" dirty="0"/>
              <a:t>, </a:t>
            </a:r>
            <a:r>
              <a:rPr lang="ru-RU" sz="2000" dirty="0" err="1"/>
              <a:t>який</a:t>
            </a:r>
            <a:r>
              <a:rPr lang="ru-RU" sz="2000" dirty="0"/>
              <a:t> </a:t>
            </a:r>
            <a:r>
              <a:rPr lang="ru-RU" sz="2000" dirty="0" err="1"/>
              <a:t>аналізує</a:t>
            </a:r>
            <a:r>
              <a:rPr lang="ru-RU" sz="2000" dirty="0"/>
              <a:t> і </a:t>
            </a:r>
            <a:r>
              <a:rPr lang="ru-RU" sz="2000" dirty="0" err="1"/>
              <a:t>розробляє</a:t>
            </a:r>
            <a:r>
              <a:rPr lang="ru-RU" sz="2000" dirty="0"/>
              <a:t> заходи </a:t>
            </a:r>
            <a:r>
              <a:rPr lang="ru-RU" sz="2000" dirty="0" err="1"/>
              <a:t>щодо</a:t>
            </a:r>
            <a:r>
              <a:rPr lang="ru-RU" sz="2000" dirty="0"/>
              <a:t> </a:t>
            </a:r>
            <a:r>
              <a:rPr lang="ru-RU" sz="2000" dirty="0" err="1"/>
              <a:t>зменшення</a:t>
            </a:r>
            <a:r>
              <a:rPr lang="ru-RU" sz="2000" dirty="0"/>
              <a:t> </a:t>
            </a:r>
            <a:r>
              <a:rPr lang="ru-RU" sz="2000" dirty="0" err="1"/>
              <a:t>шкоди</a:t>
            </a:r>
            <a:r>
              <a:rPr lang="ru-RU" sz="2000" dirty="0"/>
              <a:t>, </a:t>
            </a:r>
            <a:r>
              <a:rPr lang="ru-RU" sz="2000" dirty="0" err="1"/>
              <a:t>що</a:t>
            </a:r>
            <a:r>
              <a:rPr lang="ru-RU" sz="2000" dirty="0"/>
              <a:t> чиниться людьми на </a:t>
            </a:r>
            <a:r>
              <a:rPr lang="ru-RU" sz="2000" dirty="0" err="1"/>
              <a:t>навколишнє</a:t>
            </a:r>
            <a:r>
              <a:rPr lang="ru-RU" sz="2000" dirty="0"/>
              <a:t> </a:t>
            </a:r>
            <a:r>
              <a:rPr lang="ru-RU" sz="2000" dirty="0" err="1"/>
              <a:t>середовище</a:t>
            </a:r>
            <a:r>
              <a:rPr lang="ru-RU" sz="2000" dirty="0"/>
              <a:t>. На </a:t>
            </a:r>
            <a:r>
              <a:rPr lang="ru-RU" sz="2000" dirty="0" err="1"/>
              <a:t>сьогоднішній</a:t>
            </a:r>
            <a:r>
              <a:rPr lang="ru-RU" sz="2000" dirty="0"/>
              <a:t> день </a:t>
            </a:r>
            <a:r>
              <a:rPr lang="ru-RU" sz="2000" dirty="0" err="1" smtClean="0"/>
              <a:t>дуже</a:t>
            </a:r>
            <a:r>
              <a:rPr lang="ru-RU" sz="2000" dirty="0" smtClean="0"/>
              <a:t> </a:t>
            </a:r>
            <a:r>
              <a:rPr lang="ru-RU" sz="2000" dirty="0" err="1" smtClean="0"/>
              <a:t>гостро</a:t>
            </a:r>
            <a:r>
              <a:rPr lang="ru-RU" sz="2000" dirty="0" smtClean="0"/>
              <a:t> </a:t>
            </a:r>
            <a:r>
              <a:rPr lang="ru-RU" sz="2000" dirty="0" err="1"/>
              <a:t>стоїть</a:t>
            </a:r>
            <a:r>
              <a:rPr lang="ru-RU" sz="2000" dirty="0"/>
              <a:t> проблема </a:t>
            </a:r>
            <a:r>
              <a:rPr lang="ru-RU" sz="2000" dirty="0" err="1"/>
              <a:t>збереження</a:t>
            </a:r>
            <a:r>
              <a:rPr lang="ru-RU" sz="2000" dirty="0"/>
              <a:t> </a:t>
            </a:r>
            <a:r>
              <a:rPr lang="ru-RU" sz="2000" dirty="0" err="1" smtClean="0"/>
              <a:t>природиполіпшення</a:t>
            </a:r>
            <a:r>
              <a:rPr lang="ru-RU" sz="2000" dirty="0" smtClean="0"/>
              <a:t> </a:t>
            </a:r>
            <a:r>
              <a:rPr lang="ru-RU" sz="2000" dirty="0" err="1"/>
              <a:t>її</a:t>
            </a:r>
            <a:r>
              <a:rPr lang="ru-RU" sz="2000" dirty="0"/>
              <a:t> </a:t>
            </a:r>
            <a:r>
              <a:rPr lang="ru-RU" sz="2000" dirty="0" smtClean="0"/>
              <a:t>стану. </a:t>
            </a:r>
            <a:r>
              <a:rPr lang="ru-RU" sz="2000" dirty="0" err="1"/>
              <a:t>Діяльність</a:t>
            </a:r>
            <a:r>
              <a:rPr lang="ru-RU" sz="2000" dirty="0"/>
              <a:t> </a:t>
            </a:r>
            <a:r>
              <a:rPr lang="ru-RU" sz="2000" dirty="0" err="1"/>
              <a:t>заводів</a:t>
            </a:r>
            <a:r>
              <a:rPr lang="ru-RU" sz="2000" dirty="0"/>
              <a:t>, </a:t>
            </a:r>
            <a:r>
              <a:rPr lang="ru-RU" sz="2000" dirty="0" err="1"/>
              <a:t>гірські</a:t>
            </a:r>
            <a:r>
              <a:rPr lang="ru-RU" sz="2000" dirty="0"/>
              <a:t> </a:t>
            </a:r>
            <a:r>
              <a:rPr lang="ru-RU" sz="2000" dirty="0" err="1"/>
              <a:t>розробки</a:t>
            </a:r>
            <a:r>
              <a:rPr lang="ru-RU" sz="2000" dirty="0"/>
              <a:t>, </a:t>
            </a:r>
            <a:r>
              <a:rPr lang="ru-RU" sz="2000" dirty="0" err="1"/>
              <a:t>видобуток</a:t>
            </a:r>
            <a:r>
              <a:rPr lang="ru-RU" sz="2000" dirty="0"/>
              <a:t> </a:t>
            </a:r>
            <a:r>
              <a:rPr lang="ru-RU" sz="2000" dirty="0" err="1"/>
              <a:t>корисних</a:t>
            </a:r>
            <a:r>
              <a:rPr lang="ru-RU" sz="2000" dirty="0"/>
              <a:t> </a:t>
            </a:r>
            <a:r>
              <a:rPr lang="ru-RU" sz="2000" dirty="0" err="1"/>
              <a:t>копалин</a:t>
            </a:r>
            <a:r>
              <a:rPr lang="ru-RU" sz="2000" dirty="0"/>
              <a:t>, </a:t>
            </a:r>
            <a:r>
              <a:rPr lang="ru-RU" sz="2000" dirty="0" err="1"/>
              <a:t>продукти</a:t>
            </a:r>
            <a:r>
              <a:rPr lang="ru-RU" sz="2000" dirty="0"/>
              <a:t> </a:t>
            </a:r>
            <a:r>
              <a:rPr lang="ru-RU" sz="2000" dirty="0" err="1"/>
              <a:t>життєдіяльності</a:t>
            </a:r>
            <a:r>
              <a:rPr lang="ru-RU" sz="2000" dirty="0"/>
              <a:t> людей - все </a:t>
            </a:r>
            <a:r>
              <a:rPr lang="ru-RU" sz="2000" dirty="0" err="1"/>
              <a:t>це</a:t>
            </a:r>
            <a:r>
              <a:rPr lang="ru-RU" sz="2000" dirty="0"/>
              <a:t> </a:t>
            </a:r>
            <a:r>
              <a:rPr lang="ru-RU" sz="2000" dirty="0" err="1"/>
              <a:t>несприятливо</a:t>
            </a:r>
            <a:r>
              <a:rPr lang="ru-RU" sz="2000" dirty="0"/>
              <a:t> </a:t>
            </a:r>
            <a:r>
              <a:rPr lang="ru-RU" sz="2000" dirty="0" err="1"/>
              <a:t>позначається</a:t>
            </a:r>
            <a:r>
              <a:rPr lang="ru-RU" sz="2000" dirty="0"/>
              <a:t> на </a:t>
            </a:r>
            <a:r>
              <a:rPr lang="ru-RU" sz="2000" dirty="0" err="1"/>
              <a:t>довкіллі</a:t>
            </a:r>
            <a:r>
              <a:rPr lang="ru-RU" sz="2000" dirty="0"/>
              <a:t>. </a:t>
            </a:r>
            <a:r>
              <a:rPr lang="ru-RU" sz="2000" dirty="0" err="1"/>
              <a:t>Незабаром</a:t>
            </a:r>
            <a:r>
              <a:rPr lang="ru-RU" sz="2000" dirty="0"/>
              <a:t> попит на </a:t>
            </a:r>
            <a:r>
              <a:rPr lang="ru-RU" sz="2000" dirty="0" err="1"/>
              <a:t>професію</a:t>
            </a:r>
            <a:r>
              <a:rPr lang="ru-RU" sz="2000" dirty="0"/>
              <a:t> </a:t>
            </a:r>
            <a:r>
              <a:rPr lang="ru-RU" sz="2000" dirty="0" err="1"/>
              <a:t>еколога</a:t>
            </a:r>
            <a:r>
              <a:rPr lang="ru-RU" sz="2000" dirty="0"/>
              <a:t> буде </a:t>
            </a:r>
            <a:r>
              <a:rPr lang="ru-RU" sz="2000" dirty="0" err="1"/>
              <a:t>різко</a:t>
            </a:r>
            <a:r>
              <a:rPr lang="ru-RU" sz="2000" dirty="0"/>
              <a:t> </a:t>
            </a:r>
            <a:r>
              <a:rPr lang="ru-RU" sz="2000" dirty="0" err="1"/>
              <a:t>зростати</a:t>
            </a:r>
            <a:r>
              <a:rPr lang="ru-RU" sz="2000" dirty="0"/>
              <a:t>, </a:t>
            </a:r>
            <a:r>
              <a:rPr lang="ru-RU" sz="2000" dirty="0" smtClean="0"/>
              <a:t>і вона стане </a:t>
            </a:r>
            <a:r>
              <a:rPr lang="ru-RU" sz="2000" dirty="0" err="1"/>
              <a:t>найбільш</a:t>
            </a:r>
            <a:r>
              <a:rPr lang="ru-RU" sz="2000" dirty="0"/>
              <a:t> </a:t>
            </a:r>
            <a:r>
              <a:rPr lang="ru-RU" sz="2000" dirty="0" err="1"/>
              <a:t>затребуваною</a:t>
            </a:r>
            <a:r>
              <a:rPr lang="ru-RU" sz="2000" dirty="0"/>
              <a:t> </a:t>
            </a:r>
            <a:r>
              <a:rPr lang="ru-RU" sz="2000" dirty="0" err="1"/>
              <a:t>професією</a:t>
            </a:r>
            <a:r>
              <a:rPr lang="ru-RU" sz="2000" dirty="0"/>
              <a:t> в </a:t>
            </a:r>
            <a:r>
              <a:rPr lang="ru-RU" sz="2000" dirty="0" err="1"/>
              <a:t>світі</a:t>
            </a:r>
            <a:r>
              <a:rPr lang="ru-RU" sz="2000" dirty="0"/>
              <a:t>.</a:t>
            </a:r>
            <a:br>
              <a:rPr lang="ru-RU" sz="2000" dirty="0"/>
            </a:br>
            <a:r>
              <a:rPr lang="ru-RU" sz="2000" dirty="0" err="1"/>
              <a:t>Екологи</a:t>
            </a:r>
            <a:r>
              <a:rPr lang="ru-RU" sz="2000" dirty="0"/>
              <a:t> </a:t>
            </a:r>
            <a:r>
              <a:rPr lang="ru-RU" sz="2000" dirty="0" err="1"/>
              <a:t>вивчають</a:t>
            </a:r>
            <a:r>
              <a:rPr lang="ru-RU" sz="2000" dirty="0"/>
              <a:t> причини, за </a:t>
            </a:r>
            <a:r>
              <a:rPr lang="ru-RU" sz="2000" dirty="0" err="1"/>
              <a:t>якими</a:t>
            </a:r>
            <a:r>
              <a:rPr lang="ru-RU" sz="2000" dirty="0"/>
              <a:t> </a:t>
            </a:r>
            <a:r>
              <a:rPr lang="ru-RU" sz="2000" dirty="0" err="1"/>
              <a:t>висихають</a:t>
            </a:r>
            <a:r>
              <a:rPr lang="ru-RU" sz="2000" dirty="0"/>
              <a:t> </a:t>
            </a:r>
            <a:r>
              <a:rPr lang="ru-RU" sz="2000" dirty="0" err="1"/>
              <a:t>водойми</a:t>
            </a:r>
            <a:r>
              <a:rPr lang="ru-RU" sz="2000" dirty="0"/>
              <a:t>, </a:t>
            </a:r>
            <a:r>
              <a:rPr lang="ru-RU" sz="2000" dirty="0" err="1"/>
              <a:t>погіршується</a:t>
            </a:r>
            <a:r>
              <a:rPr lang="ru-RU" sz="2000" dirty="0"/>
              <a:t> стан води, </a:t>
            </a:r>
            <a:r>
              <a:rPr lang="ru-RU" sz="2000" dirty="0" err="1"/>
              <a:t>повітря</a:t>
            </a:r>
            <a:r>
              <a:rPr lang="ru-RU" sz="2000" dirty="0"/>
              <a:t>, </a:t>
            </a:r>
            <a:r>
              <a:rPr lang="ru-RU" sz="2000" dirty="0" err="1"/>
              <a:t>ступінь</a:t>
            </a:r>
            <a:r>
              <a:rPr lang="ru-RU" sz="2000" dirty="0"/>
              <a:t> </a:t>
            </a:r>
            <a:r>
              <a:rPr lang="ru-RU" sz="2000" dirty="0" err="1"/>
              <a:t>впливу</a:t>
            </a:r>
            <a:r>
              <a:rPr lang="ru-RU" sz="2000" dirty="0"/>
              <a:t> на природу і </a:t>
            </a:r>
            <a:r>
              <a:rPr lang="ru-RU" sz="2000" dirty="0" err="1"/>
              <a:t>тваринний</a:t>
            </a:r>
            <a:r>
              <a:rPr lang="ru-RU" sz="2000" dirty="0"/>
              <a:t> </a:t>
            </a:r>
            <a:r>
              <a:rPr lang="ru-RU" sz="2000" dirty="0" err="1"/>
              <a:t>світ</a:t>
            </a:r>
            <a:r>
              <a:rPr lang="ru-RU" sz="2000" dirty="0"/>
              <a:t> </a:t>
            </a:r>
            <a:r>
              <a:rPr lang="ru-RU" sz="2000" dirty="0" err="1"/>
              <a:t>людини</a:t>
            </a:r>
            <a:r>
              <a:rPr lang="ru-RU" sz="2000" dirty="0"/>
              <a:t> і </a:t>
            </a:r>
            <a:r>
              <a:rPr lang="ru-RU" sz="2000" dirty="0" err="1"/>
              <a:t>промислових</a:t>
            </a:r>
            <a:r>
              <a:rPr lang="ru-RU" sz="2000" dirty="0"/>
              <a:t> </a:t>
            </a:r>
            <a:r>
              <a:rPr lang="ru-RU" sz="2000" dirty="0" err="1"/>
              <a:t>виробництв</a:t>
            </a:r>
            <a:r>
              <a:rPr lang="ru-RU" sz="2000" dirty="0"/>
              <a:t>. Вони легко </a:t>
            </a:r>
            <a:r>
              <a:rPr lang="ru-RU" sz="2000" dirty="0" err="1"/>
              <a:t>виявляють</a:t>
            </a:r>
            <a:r>
              <a:rPr lang="ru-RU" sz="2000" dirty="0"/>
              <a:t> </a:t>
            </a:r>
            <a:r>
              <a:rPr lang="ru-RU" sz="2000" dirty="0" err="1"/>
              <a:t>ступінь</a:t>
            </a:r>
            <a:r>
              <a:rPr lang="ru-RU" sz="2000" dirty="0"/>
              <a:t> </a:t>
            </a:r>
            <a:r>
              <a:rPr lang="ru-RU" sz="2000" dirty="0" err="1"/>
              <a:t>забруднення</a:t>
            </a:r>
            <a:r>
              <a:rPr lang="ru-RU" sz="2000" dirty="0"/>
              <a:t> </a:t>
            </a:r>
            <a:r>
              <a:rPr lang="ru-RU" sz="2000" dirty="0" err="1"/>
              <a:t>навколишнього</a:t>
            </a:r>
            <a:r>
              <a:rPr lang="ru-RU" sz="2000" dirty="0"/>
              <a:t> </a:t>
            </a:r>
            <a:r>
              <a:rPr lang="ru-RU" sz="2000" dirty="0" err="1"/>
              <a:t>світу</a:t>
            </a:r>
            <a:r>
              <a:rPr lang="ru-RU" sz="2000" dirty="0"/>
              <a:t>, а </a:t>
            </a:r>
            <a:r>
              <a:rPr lang="ru-RU" sz="2000" dirty="0" err="1"/>
              <a:t>також</a:t>
            </a:r>
            <a:r>
              <a:rPr lang="ru-RU" sz="2000" dirty="0"/>
              <a:t> </a:t>
            </a:r>
            <a:r>
              <a:rPr lang="ru-RU" sz="2000" dirty="0" err="1"/>
              <a:t>який</a:t>
            </a:r>
            <a:r>
              <a:rPr lang="ru-RU" sz="2000" dirty="0"/>
              <a:t> </a:t>
            </a:r>
            <a:r>
              <a:rPr lang="ru-RU" sz="2000" dirty="0" err="1"/>
              <a:t>вплив</a:t>
            </a:r>
            <a:r>
              <a:rPr lang="ru-RU" sz="2000" dirty="0"/>
              <a:t> </a:t>
            </a:r>
            <a:r>
              <a:rPr lang="ru-RU" sz="2000" dirty="0" err="1"/>
              <a:t>надають</a:t>
            </a:r>
            <a:r>
              <a:rPr lang="ru-RU" sz="2000" dirty="0"/>
              <a:t> </a:t>
            </a:r>
            <a:r>
              <a:rPr lang="ru-RU" sz="2000" dirty="0" err="1"/>
              <a:t>ядерні</a:t>
            </a:r>
            <a:r>
              <a:rPr lang="ru-RU" sz="2000" dirty="0"/>
              <a:t> </a:t>
            </a:r>
            <a:r>
              <a:rPr lang="ru-RU" sz="2000" dirty="0" err="1"/>
              <a:t>або</a:t>
            </a:r>
            <a:r>
              <a:rPr lang="ru-RU" sz="2000" dirty="0"/>
              <a:t> </a:t>
            </a:r>
            <a:r>
              <a:rPr lang="ru-RU" sz="2000" dirty="0" err="1"/>
              <a:t>ракетні</a:t>
            </a:r>
            <a:r>
              <a:rPr lang="ru-RU" sz="2000" dirty="0"/>
              <a:t> </a:t>
            </a:r>
            <a:r>
              <a:rPr lang="ru-RU" sz="2000" dirty="0" err="1"/>
              <a:t>випробування</a:t>
            </a:r>
            <a:r>
              <a:rPr lang="ru-RU" sz="2000" dirty="0"/>
              <a:t> на </a:t>
            </a:r>
            <a:r>
              <a:rPr lang="ru-RU" sz="2000" dirty="0" err="1"/>
              <a:t>екологічну</a:t>
            </a:r>
            <a:r>
              <a:rPr lang="ru-RU" sz="2000" dirty="0"/>
              <a:t> обстановку в </a:t>
            </a:r>
            <a:r>
              <a:rPr lang="ru-RU" sz="2000" dirty="0" err="1"/>
              <a:t>цілому</a:t>
            </a:r>
            <a:r>
              <a:rPr lang="ru-RU" sz="2000" dirty="0"/>
              <a:t>.</a:t>
            </a:r>
          </a:p>
        </p:txBody>
      </p:sp>
      <p:pic>
        <p:nvPicPr>
          <p:cNvPr id="5122" name="Picture 2" descr="http://proprof.ru/sites/default/files/styles/scale_400x400/public/foto/ekolog.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1104301">
            <a:off x="7477209" y="1788733"/>
            <a:ext cx="4704864" cy="4440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674046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334" y="534572"/>
            <a:ext cx="8565140" cy="6323427"/>
          </a:xfrm>
        </p:spPr>
        <p:txBody>
          <a:bodyPr>
            <a:noAutofit/>
          </a:bodyPr>
          <a:lstStyle/>
          <a:p>
            <a:r>
              <a:rPr lang="ru-RU" sz="2000" dirty="0"/>
              <a:t> </a:t>
            </a:r>
            <a:r>
              <a:rPr lang="ru-RU" sz="2400" b="1" dirty="0" smtClean="0">
                <a:solidFill>
                  <a:srgbClr val="FFC000"/>
                </a:solidFill>
              </a:rPr>
              <a:t>В </a:t>
            </a:r>
            <a:r>
              <a:rPr lang="ru-RU" sz="2400" b="1" dirty="0" err="1" smtClean="0">
                <a:solidFill>
                  <a:srgbClr val="FFC000"/>
                </a:solidFill>
              </a:rPr>
              <a:t>чому</a:t>
            </a:r>
            <a:r>
              <a:rPr lang="ru-RU" sz="2400" b="1" dirty="0" smtClean="0">
                <a:solidFill>
                  <a:srgbClr val="FFC000"/>
                </a:solidFill>
              </a:rPr>
              <a:t> </a:t>
            </a:r>
            <a:r>
              <a:rPr lang="ru-RU" sz="2400" b="1" dirty="0">
                <a:solidFill>
                  <a:srgbClr val="FFC000"/>
                </a:solidFill>
              </a:rPr>
              <a:t>суть </a:t>
            </a:r>
            <a:r>
              <a:rPr lang="ru-RU" sz="2400" b="1" dirty="0" err="1">
                <a:solidFill>
                  <a:srgbClr val="FFC000"/>
                </a:solidFill>
              </a:rPr>
              <a:t>професії</a:t>
            </a:r>
            <a:r>
              <a:rPr lang="ru-RU" sz="2400" b="1" dirty="0">
                <a:solidFill>
                  <a:srgbClr val="FFC000"/>
                </a:solidFill>
              </a:rPr>
              <a:t> </a:t>
            </a:r>
            <a:r>
              <a:rPr lang="ru-RU" sz="2400" b="1" dirty="0" smtClean="0">
                <a:solidFill>
                  <a:srgbClr val="FFC000"/>
                </a:solidFill>
              </a:rPr>
              <a:t>геодезист.</a:t>
            </a:r>
            <a:r>
              <a:rPr lang="ru-RU" sz="2000" dirty="0"/>
              <a:t/>
            </a:r>
            <a:br>
              <a:rPr lang="ru-RU" sz="2000" dirty="0"/>
            </a:br>
            <a:r>
              <a:rPr lang="ru-RU" sz="2000" dirty="0"/>
              <a:t> </a:t>
            </a:r>
            <a:r>
              <a:rPr lang="ru-RU" sz="2000" dirty="0" err="1"/>
              <a:t>Геодезист</a:t>
            </a:r>
            <a:r>
              <a:rPr lang="ru-RU" sz="2000" dirty="0"/>
              <a:t> проводить </a:t>
            </a:r>
            <a:r>
              <a:rPr lang="ru-RU" sz="2000" dirty="0" err="1"/>
              <a:t>інструментальну</a:t>
            </a:r>
            <a:r>
              <a:rPr lang="ru-RU" sz="2000" dirty="0"/>
              <a:t> </a:t>
            </a:r>
            <a:r>
              <a:rPr lang="ru-RU" sz="2000" dirty="0" err="1"/>
              <a:t>зйомку</a:t>
            </a:r>
            <a:r>
              <a:rPr lang="ru-RU" sz="2000" dirty="0"/>
              <a:t> </a:t>
            </a:r>
            <a:r>
              <a:rPr lang="ru-RU" sz="2000" dirty="0" err="1"/>
              <a:t>місцевості</a:t>
            </a:r>
            <a:r>
              <a:rPr lang="ru-RU" sz="2000" dirty="0"/>
              <a:t> і </a:t>
            </a:r>
            <a:r>
              <a:rPr lang="ru-RU" sz="2000" dirty="0" err="1"/>
              <a:t>розрахунки</a:t>
            </a:r>
            <a:r>
              <a:rPr lang="ru-RU" sz="2000" dirty="0"/>
              <a:t>, </a:t>
            </a:r>
            <a:r>
              <a:rPr lang="ru-RU" sz="2000" dirty="0" err="1"/>
              <a:t>необхідні</a:t>
            </a:r>
            <a:r>
              <a:rPr lang="ru-RU" sz="2000" dirty="0"/>
              <a:t> для </a:t>
            </a:r>
            <a:r>
              <a:rPr lang="ru-RU" sz="2000" dirty="0" err="1"/>
              <a:t>відстеження</a:t>
            </a:r>
            <a:r>
              <a:rPr lang="ru-RU" sz="2000" dirty="0"/>
              <a:t> </a:t>
            </a:r>
            <a:r>
              <a:rPr lang="ru-RU" sz="2000" dirty="0" err="1"/>
              <a:t>процесів</a:t>
            </a:r>
            <a:r>
              <a:rPr lang="ru-RU" sz="2000" dirty="0"/>
              <a:t> </a:t>
            </a:r>
            <a:r>
              <a:rPr lang="ru-RU" sz="2000" dirty="0" err="1"/>
              <a:t>зміни</a:t>
            </a:r>
            <a:r>
              <a:rPr lang="ru-RU" sz="2000" dirty="0"/>
              <a:t> </a:t>
            </a:r>
            <a:r>
              <a:rPr lang="ru-RU" sz="2000" dirty="0" err="1"/>
              <a:t>даних</a:t>
            </a:r>
            <a:r>
              <a:rPr lang="ru-RU" sz="2000" dirty="0"/>
              <a:t>.</a:t>
            </a:r>
            <a:br>
              <a:rPr lang="ru-RU" sz="2000" dirty="0"/>
            </a:br>
            <a:r>
              <a:rPr lang="ru-RU" sz="2000" dirty="0"/>
              <a:t> </a:t>
            </a:r>
            <a:r>
              <a:rPr lang="ru-RU" sz="2000" dirty="0" err="1"/>
              <a:t>Використовуючи</a:t>
            </a:r>
            <a:r>
              <a:rPr lang="ru-RU" sz="2000" dirty="0"/>
              <a:t> </a:t>
            </a:r>
            <a:r>
              <a:rPr lang="ru-RU" sz="2000" dirty="0" err="1"/>
              <a:t>матеріали</a:t>
            </a:r>
            <a:r>
              <a:rPr lang="ru-RU" sz="2000" dirty="0"/>
              <a:t> </a:t>
            </a:r>
            <a:r>
              <a:rPr lang="ru-RU" sz="2000" dirty="0" err="1"/>
              <a:t>зйомки</a:t>
            </a:r>
            <a:r>
              <a:rPr lang="ru-RU" sz="2000" dirty="0"/>
              <a:t> і </a:t>
            </a:r>
            <a:r>
              <a:rPr lang="ru-RU" sz="2000" dirty="0" err="1"/>
              <a:t>розрахунки</a:t>
            </a:r>
            <a:r>
              <a:rPr lang="ru-RU" sz="2000" dirty="0"/>
              <a:t> </a:t>
            </a:r>
            <a:r>
              <a:rPr lang="ru-RU" sz="2000" dirty="0" err="1"/>
              <a:t>фахівець</a:t>
            </a:r>
            <a:r>
              <a:rPr lang="ru-RU" sz="2000" dirty="0"/>
              <a:t> в галузі </a:t>
            </a:r>
            <a:r>
              <a:rPr lang="ru-RU" sz="2000" dirty="0" err="1"/>
              <a:t>геодезії</a:t>
            </a:r>
            <a:r>
              <a:rPr lang="ru-RU" sz="2000" dirty="0"/>
              <a:t> </a:t>
            </a:r>
            <a:r>
              <a:rPr lang="ru-RU" sz="2000" dirty="0" err="1"/>
              <a:t>виробляє</a:t>
            </a:r>
            <a:r>
              <a:rPr lang="ru-RU" sz="2000" dirty="0"/>
              <a:t> </a:t>
            </a:r>
            <a:r>
              <a:rPr lang="ru-RU" sz="2000" dirty="0" err="1"/>
              <a:t>своєчасне</a:t>
            </a:r>
            <a:r>
              <a:rPr lang="ru-RU" sz="2000" dirty="0"/>
              <a:t> </a:t>
            </a:r>
            <a:r>
              <a:rPr lang="ru-RU" sz="2000" dirty="0" err="1"/>
              <a:t>оновлення</a:t>
            </a:r>
            <a:r>
              <a:rPr lang="ru-RU" sz="2000" dirty="0"/>
              <a:t> карт </a:t>
            </a:r>
            <a:r>
              <a:rPr lang="ru-RU" sz="2000" dirty="0" err="1"/>
              <a:t>місцевості</a:t>
            </a:r>
            <a:r>
              <a:rPr lang="ru-RU" sz="2000" dirty="0"/>
              <a:t> в </a:t>
            </a:r>
            <a:r>
              <a:rPr lang="ru-RU" sz="2000" dirty="0" err="1"/>
              <a:t>залежності</a:t>
            </a:r>
            <a:r>
              <a:rPr lang="ru-RU" sz="2000" dirty="0"/>
              <a:t> </a:t>
            </a:r>
            <a:r>
              <a:rPr lang="ru-RU" sz="2000" dirty="0" err="1"/>
              <a:t>від</a:t>
            </a:r>
            <a:r>
              <a:rPr lang="ru-RU" sz="2000" dirty="0"/>
              <a:t> </a:t>
            </a:r>
            <a:r>
              <a:rPr lang="ru-RU" sz="2000" dirty="0" err="1"/>
              <a:t>геодезичної</a:t>
            </a:r>
            <a:r>
              <a:rPr lang="ru-RU" sz="2000" dirty="0"/>
              <a:t> обстановки.</a:t>
            </a:r>
            <a:br>
              <a:rPr lang="ru-RU" sz="2000" dirty="0"/>
            </a:br>
            <a:r>
              <a:rPr lang="ru-RU" sz="2000" dirty="0"/>
              <a:t> Геодезист </a:t>
            </a:r>
            <a:r>
              <a:rPr lang="ru-RU" sz="2000" dirty="0" err="1"/>
              <a:t>також</a:t>
            </a:r>
            <a:r>
              <a:rPr lang="ru-RU" sz="2000" dirty="0"/>
              <a:t> </a:t>
            </a:r>
            <a:r>
              <a:rPr lang="ru-RU" sz="2000" dirty="0" err="1"/>
              <a:t>веде</a:t>
            </a:r>
            <a:r>
              <a:rPr lang="ru-RU" sz="2000" dirty="0"/>
              <a:t> </a:t>
            </a:r>
            <a:r>
              <a:rPr lang="ru-RU" sz="2000" dirty="0" err="1"/>
              <a:t>моніторинг</a:t>
            </a:r>
            <a:r>
              <a:rPr lang="ru-RU" sz="2000" dirty="0"/>
              <a:t> стану </a:t>
            </a:r>
            <a:r>
              <a:rPr lang="ru-RU" sz="2000" dirty="0" err="1"/>
              <a:t>житлових</a:t>
            </a:r>
            <a:r>
              <a:rPr lang="ru-RU" sz="2000" dirty="0"/>
              <a:t> і </a:t>
            </a:r>
            <a:r>
              <a:rPr lang="ru-RU" sz="2000" dirty="0" err="1"/>
              <a:t>технічних</a:t>
            </a:r>
            <a:r>
              <a:rPr lang="ru-RU" sz="2000" dirty="0"/>
              <a:t> </a:t>
            </a:r>
            <a:r>
              <a:rPr lang="ru-RU" sz="2000" dirty="0" err="1"/>
              <a:t>споруд</a:t>
            </a:r>
            <a:r>
              <a:rPr lang="ru-RU" sz="2000" dirty="0"/>
              <a:t> при </a:t>
            </a:r>
            <a:r>
              <a:rPr lang="ru-RU" sz="2000" dirty="0" err="1"/>
              <a:t>їх</a:t>
            </a:r>
            <a:r>
              <a:rPr lang="ru-RU" sz="2000" dirty="0"/>
              <a:t> </a:t>
            </a:r>
            <a:r>
              <a:rPr lang="ru-RU" sz="2000" dirty="0" err="1"/>
              <a:t>будівництві</a:t>
            </a:r>
            <a:r>
              <a:rPr lang="ru-RU" sz="2000" dirty="0"/>
              <a:t> та </a:t>
            </a:r>
            <a:r>
              <a:rPr lang="ru-RU" sz="2000" dirty="0" err="1"/>
              <a:t>експлуатації</a:t>
            </a:r>
            <a:r>
              <a:rPr lang="ru-RU" sz="2000" dirty="0"/>
              <a:t>.</a:t>
            </a:r>
            <a:br>
              <a:rPr lang="ru-RU" sz="2000" dirty="0"/>
            </a:br>
            <a:r>
              <a:rPr lang="ru-RU" sz="2000" dirty="0"/>
              <a:t>Дана </a:t>
            </a:r>
            <a:r>
              <a:rPr lang="ru-RU" sz="2000" dirty="0" err="1"/>
              <a:t>професія</a:t>
            </a:r>
            <a:r>
              <a:rPr lang="ru-RU" sz="2000" dirty="0"/>
              <a:t> є </a:t>
            </a:r>
            <a:r>
              <a:rPr lang="ru-RU" sz="2000" dirty="0" err="1"/>
              <a:t>одночасно</a:t>
            </a:r>
            <a:r>
              <a:rPr lang="ru-RU" sz="2000" dirty="0"/>
              <a:t> </a:t>
            </a:r>
            <a:r>
              <a:rPr lang="ru-RU" sz="2000" dirty="0" err="1"/>
              <a:t>творчої</a:t>
            </a:r>
            <a:r>
              <a:rPr lang="ru-RU" sz="2000" dirty="0"/>
              <a:t> та </a:t>
            </a:r>
            <a:r>
              <a:rPr lang="ru-RU" sz="2000" dirty="0" err="1"/>
              <a:t>інтелектуальної</a:t>
            </a:r>
            <a:r>
              <a:rPr lang="ru-RU" sz="2000" dirty="0"/>
              <a:t>, </a:t>
            </a:r>
            <a:r>
              <a:rPr lang="ru-RU" sz="2000" dirty="0" err="1"/>
              <a:t>адже</a:t>
            </a:r>
            <a:r>
              <a:rPr lang="ru-RU" sz="2000" dirty="0"/>
              <a:t> геодезисту </a:t>
            </a:r>
            <a:r>
              <a:rPr lang="ru-RU" sz="2000" dirty="0" err="1"/>
              <a:t>необхідно</a:t>
            </a:r>
            <a:r>
              <a:rPr lang="ru-RU" sz="2000" dirty="0"/>
              <a:t> </a:t>
            </a:r>
            <a:r>
              <a:rPr lang="ru-RU" sz="2000" dirty="0" err="1"/>
              <a:t>постійно</a:t>
            </a:r>
            <a:r>
              <a:rPr lang="ru-RU" sz="2000" dirty="0"/>
              <a:t> </a:t>
            </a:r>
            <a:r>
              <a:rPr lang="ru-RU" sz="2000" dirty="0" err="1"/>
              <a:t>проводити</a:t>
            </a:r>
            <a:r>
              <a:rPr lang="ru-RU" sz="2000" dirty="0"/>
              <a:t> </a:t>
            </a:r>
            <a:r>
              <a:rPr lang="ru-RU" sz="2000" dirty="0" err="1"/>
              <a:t>аналіз</a:t>
            </a:r>
            <a:r>
              <a:rPr lang="ru-RU" sz="2000" dirty="0"/>
              <a:t>, </a:t>
            </a:r>
            <a:r>
              <a:rPr lang="ru-RU" sz="2000" dirty="0" err="1"/>
              <a:t>пояснення</a:t>
            </a:r>
            <a:r>
              <a:rPr lang="ru-RU" sz="2000" dirty="0"/>
              <a:t> </a:t>
            </a:r>
            <a:r>
              <a:rPr lang="ru-RU" sz="2000" dirty="0" err="1"/>
              <a:t>даних</a:t>
            </a:r>
            <a:r>
              <a:rPr lang="ru-RU" sz="2000" dirty="0"/>
              <a:t>, </a:t>
            </a:r>
            <a:r>
              <a:rPr lang="ru-RU" sz="2000" dirty="0" err="1"/>
              <a:t>шукати</a:t>
            </a:r>
            <a:r>
              <a:rPr lang="ru-RU" sz="2000" dirty="0"/>
              <a:t> </a:t>
            </a:r>
            <a:r>
              <a:rPr lang="ru-RU" sz="2000" dirty="0" err="1"/>
              <a:t>раціональні</a:t>
            </a:r>
            <a:r>
              <a:rPr lang="ru-RU" sz="2000" dirty="0"/>
              <a:t> і </a:t>
            </a:r>
            <a:r>
              <a:rPr lang="ru-RU" sz="2000" dirty="0" err="1"/>
              <a:t>одночасно</a:t>
            </a:r>
            <a:r>
              <a:rPr lang="ru-RU" sz="2000" dirty="0"/>
              <a:t> </a:t>
            </a:r>
            <a:r>
              <a:rPr lang="ru-RU" sz="2000" dirty="0" err="1"/>
              <a:t>неординарні</a:t>
            </a:r>
            <a:r>
              <a:rPr lang="ru-RU" sz="2000" dirty="0"/>
              <a:t> </a:t>
            </a:r>
            <a:r>
              <a:rPr lang="ru-RU" sz="2000" dirty="0" err="1"/>
              <a:t>рішення</a:t>
            </a:r>
            <a:r>
              <a:rPr lang="ru-RU" sz="2000" dirty="0"/>
              <a:t> при </a:t>
            </a:r>
            <a:r>
              <a:rPr lang="ru-RU" sz="2000" dirty="0" err="1"/>
              <a:t>можливі</a:t>
            </a:r>
            <a:r>
              <a:rPr lang="ru-RU" sz="2000" dirty="0"/>
              <a:t> </a:t>
            </a:r>
            <a:r>
              <a:rPr lang="ru-RU" sz="2000" dirty="0" err="1"/>
              <a:t>складнощі</a:t>
            </a:r>
            <a:r>
              <a:rPr lang="ru-RU" sz="2000" dirty="0"/>
              <a:t> (</a:t>
            </a:r>
            <a:r>
              <a:rPr lang="ru-RU" sz="2000" dirty="0" err="1"/>
              <a:t>наприклад</a:t>
            </a:r>
            <a:r>
              <a:rPr lang="ru-RU" sz="2000" dirty="0"/>
              <a:t>, </a:t>
            </a:r>
            <a:r>
              <a:rPr lang="ru-RU" sz="2000" dirty="0" err="1"/>
              <a:t>якщо</a:t>
            </a:r>
            <a:r>
              <a:rPr lang="ru-RU" sz="2000" dirty="0"/>
              <a:t> фундамент будь-</a:t>
            </a:r>
            <a:r>
              <a:rPr lang="ru-RU" sz="2000" dirty="0" err="1"/>
              <a:t>якого</a:t>
            </a:r>
            <a:r>
              <a:rPr lang="ru-RU" sz="2000" dirty="0"/>
              <a:t> </a:t>
            </a:r>
            <a:r>
              <a:rPr lang="ru-RU" sz="2000" dirty="0" err="1"/>
              <a:t>технічного</a:t>
            </a:r>
            <a:r>
              <a:rPr lang="ru-RU" sz="2000" dirty="0"/>
              <a:t> </a:t>
            </a:r>
            <a:r>
              <a:rPr lang="ru-RU" sz="2000" dirty="0" err="1"/>
              <a:t>будівлі</a:t>
            </a:r>
            <a:r>
              <a:rPr lang="ru-RU" sz="2000" dirty="0"/>
              <a:t> </a:t>
            </a:r>
            <a:r>
              <a:rPr lang="ru-RU" sz="2000" dirty="0" err="1"/>
              <a:t>просів</a:t>
            </a:r>
            <a:r>
              <a:rPr lang="ru-RU" sz="2000" dirty="0"/>
              <a:t> і </a:t>
            </a:r>
            <a:r>
              <a:rPr lang="ru-RU" sz="2000" dirty="0" err="1"/>
              <a:t>будівля</a:t>
            </a:r>
            <a:r>
              <a:rPr lang="ru-RU" sz="2000" dirty="0"/>
              <a:t> </a:t>
            </a:r>
            <a:r>
              <a:rPr lang="ru-RU" sz="2000" dirty="0" err="1"/>
              <a:t>нахилилася</a:t>
            </a:r>
            <a:r>
              <a:rPr lang="ru-RU" sz="2000" dirty="0"/>
              <a:t>, геодезист повинен </a:t>
            </a:r>
            <a:r>
              <a:rPr lang="ru-RU" sz="2000" dirty="0" err="1"/>
              <a:t>розрахувати</a:t>
            </a:r>
            <a:r>
              <a:rPr lang="ru-RU" sz="2000" dirty="0"/>
              <a:t> </a:t>
            </a:r>
            <a:r>
              <a:rPr lang="ru-RU" sz="2000" dirty="0" err="1"/>
              <a:t>можливий</a:t>
            </a:r>
            <a:r>
              <a:rPr lang="ru-RU" sz="2000" dirty="0"/>
              <a:t> результат і </a:t>
            </a:r>
            <a:r>
              <a:rPr lang="ru-RU" sz="2000" dirty="0" err="1"/>
              <a:t>вирішити</a:t>
            </a:r>
            <a:r>
              <a:rPr lang="ru-RU" sz="2000" dirty="0"/>
              <a:t> </a:t>
            </a:r>
            <a:r>
              <a:rPr lang="ru-RU" sz="2000" dirty="0" err="1"/>
              <a:t>дане</a:t>
            </a:r>
            <a:r>
              <a:rPr lang="ru-RU" sz="2000" dirty="0"/>
              <a:t> </a:t>
            </a:r>
            <a:r>
              <a:rPr lang="ru-RU" sz="2000" dirty="0" err="1"/>
              <a:t>питання</a:t>
            </a:r>
            <a:r>
              <a:rPr lang="ru-RU" sz="2000" dirty="0"/>
              <a:t> </a:t>
            </a:r>
            <a:r>
              <a:rPr lang="ru-RU" sz="2000" dirty="0" err="1"/>
              <a:t>використовуючи</a:t>
            </a:r>
            <a:r>
              <a:rPr lang="ru-RU" sz="2000" dirty="0"/>
              <a:t> </a:t>
            </a:r>
            <a:r>
              <a:rPr lang="ru-RU" sz="2000" dirty="0" err="1"/>
              <a:t>вимірювальні</a:t>
            </a:r>
            <a:r>
              <a:rPr lang="ru-RU" sz="2000" dirty="0"/>
              <a:t> </a:t>
            </a:r>
            <a:r>
              <a:rPr lang="ru-RU" sz="2000" dirty="0" err="1"/>
              <a:t>інструменти</a:t>
            </a:r>
            <a:r>
              <a:rPr lang="ru-RU" sz="2000" dirty="0"/>
              <a:t>, </a:t>
            </a:r>
            <a:r>
              <a:rPr lang="ru-RU" sz="2000" dirty="0" err="1"/>
              <a:t>знання</a:t>
            </a:r>
            <a:r>
              <a:rPr lang="ru-RU" sz="2000" dirty="0"/>
              <a:t> в галузі </a:t>
            </a:r>
            <a:r>
              <a:rPr lang="ru-RU" sz="2000" dirty="0" err="1"/>
              <a:t>геометрії</a:t>
            </a:r>
            <a:r>
              <a:rPr lang="ru-RU" sz="2000" dirty="0"/>
              <a:t> та </a:t>
            </a:r>
            <a:r>
              <a:rPr lang="ru-RU" sz="2000" dirty="0" err="1"/>
              <a:t>географії</a:t>
            </a:r>
            <a:r>
              <a:rPr lang="ru-RU" sz="2000" dirty="0"/>
              <a:t>).</a:t>
            </a:r>
          </a:p>
        </p:txBody>
      </p:sp>
      <p:pic>
        <p:nvPicPr>
          <p:cNvPr id="6146" name="Picture 2" descr="http://proprof.ru/sites/default/files/styles/scale_400x400/public/foto/85.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347729">
            <a:off x="9041901" y="2475915"/>
            <a:ext cx="2704583" cy="4093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9012289"/>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92928" y="205690"/>
            <a:ext cx="9479540" cy="6480517"/>
          </a:xfrm>
        </p:spPr>
        <p:txBody>
          <a:bodyPr>
            <a:noAutofit/>
          </a:bodyPr>
          <a:lstStyle/>
          <a:p>
            <a:r>
              <a:rPr lang="ru-RU" sz="2000" dirty="0" err="1">
                <a:solidFill>
                  <a:srgbClr val="FFC000"/>
                </a:solidFill>
              </a:rPr>
              <a:t>Особливості</a:t>
            </a:r>
            <a:r>
              <a:rPr lang="ru-RU" sz="2000" dirty="0">
                <a:solidFill>
                  <a:srgbClr val="FFC000"/>
                </a:solidFill>
              </a:rPr>
              <a:t> </a:t>
            </a:r>
            <a:r>
              <a:rPr lang="ru-RU" sz="2000" dirty="0" err="1">
                <a:solidFill>
                  <a:srgbClr val="FFC000"/>
                </a:solidFill>
              </a:rPr>
              <a:t>професії</a:t>
            </a:r>
            <a:r>
              <a:rPr lang="ru-RU" sz="2000" dirty="0">
                <a:solidFill>
                  <a:srgbClr val="FFC000"/>
                </a:solidFill>
              </a:rPr>
              <a:t> ветеринара</a:t>
            </a:r>
            <a:br>
              <a:rPr lang="ru-RU" sz="2000" dirty="0">
                <a:solidFill>
                  <a:srgbClr val="FFC000"/>
                </a:solidFill>
              </a:rPr>
            </a:br>
            <a:r>
              <a:rPr lang="ru-RU" sz="1600" dirty="0" err="1"/>
              <a:t>Професія</a:t>
            </a:r>
            <a:r>
              <a:rPr lang="ru-RU" sz="1600" dirty="0"/>
              <a:t> ветеринар </a:t>
            </a:r>
            <a:r>
              <a:rPr lang="ru-RU" sz="1600" dirty="0" err="1"/>
              <a:t>побудована</a:t>
            </a:r>
            <a:r>
              <a:rPr lang="ru-RU" sz="1600" dirty="0"/>
              <a:t> </a:t>
            </a:r>
            <a:r>
              <a:rPr lang="ru-RU" sz="1600" dirty="0" err="1"/>
              <a:t>насамперед</a:t>
            </a:r>
            <a:r>
              <a:rPr lang="ru-RU" sz="1600" dirty="0"/>
              <a:t> на </a:t>
            </a:r>
            <a:r>
              <a:rPr lang="ru-RU" sz="1600" dirty="0" err="1"/>
              <a:t>нескінченній</a:t>
            </a:r>
            <a:r>
              <a:rPr lang="ru-RU" sz="1600" dirty="0"/>
              <a:t> </a:t>
            </a:r>
            <a:r>
              <a:rPr lang="ru-RU" sz="1600" dirty="0" err="1"/>
              <a:t>любові</a:t>
            </a:r>
            <a:r>
              <a:rPr lang="ru-RU" sz="1600" dirty="0"/>
              <a:t> до </a:t>
            </a:r>
            <a:r>
              <a:rPr lang="ru-RU" sz="1600" dirty="0" err="1"/>
              <a:t>братів</a:t>
            </a:r>
            <a:r>
              <a:rPr lang="ru-RU" sz="1600" dirty="0"/>
              <a:t> </a:t>
            </a:r>
            <a:r>
              <a:rPr lang="ru-RU" sz="1600" dirty="0" err="1"/>
              <a:t>менших</a:t>
            </a:r>
            <a:r>
              <a:rPr lang="ru-RU" sz="1600" dirty="0"/>
              <a:t>, </a:t>
            </a:r>
            <a:r>
              <a:rPr lang="ru-RU" sz="1600" dirty="0" err="1"/>
              <a:t>альтруїзмі</a:t>
            </a:r>
            <a:r>
              <a:rPr lang="ru-RU" sz="1600" dirty="0"/>
              <a:t> і </a:t>
            </a:r>
            <a:r>
              <a:rPr lang="ru-RU" sz="1600" dirty="0" err="1"/>
              <a:t>витримці</a:t>
            </a:r>
            <a:r>
              <a:rPr lang="ru-RU" sz="1600" dirty="0"/>
              <a:t>.</a:t>
            </a:r>
            <a:br>
              <a:rPr lang="ru-RU" sz="1600" dirty="0"/>
            </a:br>
            <a:r>
              <a:rPr lang="ru-RU" sz="1600" dirty="0"/>
              <a:t/>
            </a:r>
            <a:br>
              <a:rPr lang="ru-RU" sz="1600" dirty="0"/>
            </a:br>
            <a:r>
              <a:rPr lang="ru-RU" sz="1600" dirty="0"/>
              <a:t>Без </a:t>
            </a:r>
            <a:r>
              <a:rPr lang="ru-RU" sz="1600" dirty="0" err="1"/>
              <a:t>цього</a:t>
            </a:r>
            <a:r>
              <a:rPr lang="ru-RU" sz="1600" dirty="0"/>
              <a:t> </a:t>
            </a:r>
            <a:r>
              <a:rPr lang="ru-RU" sz="1600" dirty="0" err="1"/>
              <a:t>ви</a:t>
            </a:r>
            <a:r>
              <a:rPr lang="ru-RU" sz="1600" dirty="0"/>
              <a:t> не </a:t>
            </a:r>
            <a:r>
              <a:rPr lang="ru-RU" sz="1600" dirty="0" err="1"/>
              <a:t>зможете</a:t>
            </a:r>
            <a:r>
              <a:rPr lang="ru-RU" sz="1600" dirty="0"/>
              <a:t> </a:t>
            </a:r>
            <a:r>
              <a:rPr lang="ru-RU" sz="1600" dirty="0" err="1"/>
              <a:t>спокійно</a:t>
            </a:r>
            <a:r>
              <a:rPr lang="ru-RU" sz="1600" dirty="0"/>
              <a:t> і </a:t>
            </a:r>
            <a:r>
              <a:rPr lang="ru-RU" sz="1600" dirty="0" err="1"/>
              <a:t>якісно</a:t>
            </a:r>
            <a:r>
              <a:rPr lang="ru-RU" sz="1600" dirty="0"/>
              <a:t> </a:t>
            </a:r>
            <a:r>
              <a:rPr lang="ru-RU" sz="1600" dirty="0" err="1"/>
              <a:t>зробити</a:t>
            </a:r>
            <a:r>
              <a:rPr lang="ru-RU" sz="1600" dirty="0"/>
              <a:t> </a:t>
            </a:r>
            <a:r>
              <a:rPr lang="ru-RU" sz="1600" dirty="0" err="1"/>
              <a:t>промивання</a:t>
            </a:r>
            <a:r>
              <a:rPr lang="ru-RU" sz="1600" dirty="0"/>
              <a:t> </a:t>
            </a:r>
            <a:r>
              <a:rPr lang="ru-RU" sz="1600" dirty="0" err="1"/>
              <a:t>шлунка</a:t>
            </a:r>
            <a:r>
              <a:rPr lang="ru-RU" sz="1600" dirty="0"/>
              <a:t> бегемоту </a:t>
            </a:r>
            <a:r>
              <a:rPr lang="ru-RU" sz="1600" dirty="0" err="1"/>
              <a:t>або</a:t>
            </a:r>
            <a:r>
              <a:rPr lang="ru-RU" sz="1600" dirty="0"/>
              <a:t> </a:t>
            </a:r>
            <a:r>
              <a:rPr lang="ru-RU" sz="1600" dirty="0" err="1"/>
              <a:t>заштопати</a:t>
            </a:r>
            <a:r>
              <a:rPr lang="ru-RU" sz="1600" dirty="0"/>
              <a:t> порвана бродячими собаками кота.</a:t>
            </a:r>
            <a:br>
              <a:rPr lang="ru-RU" sz="1600" dirty="0"/>
            </a:br>
            <a:r>
              <a:rPr lang="ru-RU" sz="1600" dirty="0"/>
              <a:t/>
            </a:r>
            <a:br>
              <a:rPr lang="ru-RU" sz="1600" dirty="0"/>
            </a:br>
            <a:r>
              <a:rPr lang="ru-RU" sz="1600" dirty="0" err="1"/>
              <a:t>Сентиментальності</a:t>
            </a:r>
            <a:r>
              <a:rPr lang="ru-RU" sz="1600" dirty="0"/>
              <a:t> тут не </a:t>
            </a:r>
            <a:r>
              <a:rPr lang="ru-RU" sz="1600" dirty="0" err="1"/>
              <a:t>місце</a:t>
            </a:r>
            <a:r>
              <a:rPr lang="ru-RU" sz="1600" dirty="0"/>
              <a:t>: </a:t>
            </a:r>
            <a:r>
              <a:rPr lang="ru-RU" sz="1600" dirty="0" err="1"/>
              <a:t>потрібні</a:t>
            </a:r>
            <a:r>
              <a:rPr lang="ru-RU" sz="1600" dirty="0"/>
              <a:t> </a:t>
            </a:r>
            <a:r>
              <a:rPr lang="ru-RU" sz="1600" dirty="0" err="1"/>
              <a:t>сталеві</a:t>
            </a:r>
            <a:r>
              <a:rPr lang="ru-RU" sz="1600" dirty="0"/>
              <a:t> </a:t>
            </a:r>
            <a:r>
              <a:rPr lang="ru-RU" sz="1600" dirty="0" err="1"/>
              <a:t>нерви</a:t>
            </a:r>
            <a:r>
              <a:rPr lang="ru-RU" sz="1600" dirty="0"/>
              <a:t>, </a:t>
            </a:r>
            <a:r>
              <a:rPr lang="ru-RU" sz="1600" dirty="0" err="1"/>
              <a:t>стресостійкість</a:t>
            </a:r>
            <a:r>
              <a:rPr lang="ru-RU" sz="1600" dirty="0"/>
              <a:t>, </a:t>
            </a:r>
            <a:r>
              <a:rPr lang="ru-RU" sz="1600" dirty="0" err="1"/>
              <a:t>нерідко</a:t>
            </a:r>
            <a:r>
              <a:rPr lang="ru-RU" sz="1600" dirty="0"/>
              <a:t> </a:t>
            </a:r>
            <a:r>
              <a:rPr lang="ru-RU" sz="1600" dirty="0" err="1"/>
              <a:t>готовність</a:t>
            </a:r>
            <a:r>
              <a:rPr lang="ru-RU" sz="1600" dirty="0"/>
              <a:t> </a:t>
            </a:r>
            <a:r>
              <a:rPr lang="ru-RU" sz="1600" dirty="0" err="1"/>
              <a:t>швидко</a:t>
            </a:r>
            <a:r>
              <a:rPr lang="ru-RU" sz="1600" dirty="0"/>
              <a:t> </a:t>
            </a:r>
            <a:r>
              <a:rPr lang="ru-RU" sz="1600" dirty="0" err="1"/>
              <a:t>приймати</a:t>
            </a:r>
            <a:r>
              <a:rPr lang="ru-RU" sz="1600" dirty="0"/>
              <a:t> </a:t>
            </a:r>
            <a:r>
              <a:rPr lang="ru-RU" sz="1600" dirty="0" err="1"/>
              <a:t>рішення</a:t>
            </a:r>
            <a:r>
              <a:rPr lang="ru-RU" sz="1600" dirty="0"/>
              <a:t> в </a:t>
            </a:r>
            <a:r>
              <a:rPr lang="ru-RU" sz="1600" dirty="0" err="1"/>
              <a:t>екстремальних</a:t>
            </a:r>
            <a:r>
              <a:rPr lang="ru-RU" sz="1600" dirty="0"/>
              <a:t> </a:t>
            </a:r>
            <a:r>
              <a:rPr lang="ru-RU" sz="1600" dirty="0" err="1"/>
              <a:t>ситуаціях</a:t>
            </a:r>
            <a:r>
              <a:rPr lang="ru-RU" sz="1600" dirty="0"/>
              <a:t> з </a:t>
            </a:r>
            <a:r>
              <a:rPr lang="ru-RU" sz="1600" dirty="0" err="1"/>
              <a:t>використанням</a:t>
            </a:r>
            <a:r>
              <a:rPr lang="ru-RU" sz="1600" dirty="0"/>
              <a:t> </a:t>
            </a:r>
            <a:r>
              <a:rPr lang="ru-RU" sz="1600" dirty="0" err="1"/>
              <a:t>фізичної</a:t>
            </a:r>
            <a:r>
              <a:rPr lang="ru-RU" sz="1600" dirty="0"/>
              <a:t> </a:t>
            </a:r>
            <a:r>
              <a:rPr lang="ru-RU" sz="1600" dirty="0" err="1"/>
              <a:t>сили</a:t>
            </a:r>
            <a:r>
              <a:rPr lang="ru-RU" sz="1600" dirty="0"/>
              <a:t>.</a:t>
            </a:r>
            <a:br>
              <a:rPr lang="ru-RU" sz="1600" dirty="0"/>
            </a:br>
            <a:r>
              <a:rPr lang="ru-RU" sz="1600" dirty="0"/>
              <a:t/>
            </a:r>
            <a:br>
              <a:rPr lang="ru-RU" sz="1600" dirty="0"/>
            </a:br>
            <a:r>
              <a:rPr lang="ru-RU" sz="1600" dirty="0"/>
              <a:t>Хороший ветеринар не </a:t>
            </a:r>
            <a:r>
              <a:rPr lang="ru-RU" sz="1600" dirty="0" err="1"/>
              <a:t>має</a:t>
            </a:r>
            <a:r>
              <a:rPr lang="ru-RU" sz="1600" dirty="0"/>
              <a:t> права </a:t>
            </a:r>
            <a:r>
              <a:rPr lang="ru-RU" sz="1600" dirty="0" err="1"/>
              <a:t>лікувати</a:t>
            </a:r>
            <a:r>
              <a:rPr lang="ru-RU" sz="1600" dirty="0"/>
              <a:t> </a:t>
            </a:r>
            <a:r>
              <a:rPr lang="ru-RU" sz="1600" dirty="0" err="1"/>
              <a:t>тільки</a:t>
            </a:r>
            <a:r>
              <a:rPr lang="ru-RU" sz="1600" dirty="0"/>
              <a:t> </a:t>
            </a:r>
            <a:r>
              <a:rPr lang="ru-RU" sz="1600" dirty="0" err="1"/>
              <a:t>пухнастих</a:t>
            </a:r>
            <a:r>
              <a:rPr lang="ru-RU" sz="1600" dirty="0"/>
              <a:t> </a:t>
            </a:r>
            <a:r>
              <a:rPr lang="ru-RU" sz="1600" dirty="0" err="1"/>
              <a:t>кішечок</a:t>
            </a:r>
            <a:r>
              <a:rPr lang="ru-RU" sz="1600" dirty="0"/>
              <a:t> і </a:t>
            </a:r>
            <a:r>
              <a:rPr lang="ru-RU" sz="1600" dirty="0" err="1"/>
              <a:t>милих</a:t>
            </a:r>
            <a:r>
              <a:rPr lang="ru-RU" sz="1600" dirty="0"/>
              <a:t> </a:t>
            </a:r>
            <a:r>
              <a:rPr lang="ru-RU" sz="1600" dirty="0" err="1"/>
              <a:t>хом'ячків</a:t>
            </a:r>
            <a:r>
              <a:rPr lang="ru-RU" sz="1600" dirty="0"/>
              <a:t> в чистому і теплому </a:t>
            </a:r>
            <a:r>
              <a:rPr lang="ru-RU" sz="1600" dirty="0" err="1"/>
              <a:t>кабінеті</a:t>
            </a:r>
            <a:r>
              <a:rPr lang="ru-RU" sz="1600" dirty="0"/>
              <a:t>. </a:t>
            </a:r>
            <a:r>
              <a:rPr lang="ru-RU" sz="1600" dirty="0" err="1"/>
              <a:t>Він</a:t>
            </a:r>
            <a:r>
              <a:rPr lang="ru-RU" sz="1600" dirty="0"/>
              <a:t> повинен бути </a:t>
            </a:r>
            <a:r>
              <a:rPr lang="ru-RU" sz="1600" dirty="0" err="1"/>
              <a:t>готовий</a:t>
            </a:r>
            <a:r>
              <a:rPr lang="ru-RU" sz="1600" dirty="0"/>
              <a:t> до будь-</a:t>
            </a:r>
            <a:r>
              <a:rPr lang="ru-RU" sz="1600" dirty="0" err="1"/>
              <a:t>яких</a:t>
            </a:r>
            <a:r>
              <a:rPr lang="ru-RU" sz="1600" dirty="0"/>
              <a:t>, </a:t>
            </a:r>
            <a:r>
              <a:rPr lang="ru-RU" sz="1600" dirty="0" err="1"/>
              <a:t>навіть</a:t>
            </a:r>
            <a:r>
              <a:rPr lang="ru-RU" sz="1600" dirty="0"/>
              <a:t> самих </a:t>
            </a:r>
            <a:r>
              <a:rPr lang="ru-RU" sz="1600" dirty="0" err="1"/>
              <a:t>неприємних</a:t>
            </a:r>
            <a:r>
              <a:rPr lang="ru-RU" sz="1600" dirty="0"/>
              <a:t> і </a:t>
            </a:r>
            <a:r>
              <a:rPr lang="ru-RU" sz="1600" dirty="0" err="1"/>
              <a:t>небезпечних</a:t>
            </a:r>
            <a:r>
              <a:rPr lang="ru-RU" sz="1600" dirty="0"/>
              <a:t> процедур.</a:t>
            </a:r>
            <a:br>
              <a:rPr lang="ru-RU" sz="1600" dirty="0"/>
            </a:br>
            <a:r>
              <a:rPr lang="ru-RU" sz="1600" dirty="0"/>
              <a:t/>
            </a:r>
            <a:br>
              <a:rPr lang="ru-RU" sz="1600" dirty="0"/>
            </a:br>
            <a:r>
              <a:rPr lang="ru-RU" sz="1600" dirty="0"/>
              <a:t>І </a:t>
            </a:r>
            <a:r>
              <a:rPr lang="ru-RU" sz="1600" dirty="0" err="1"/>
              <a:t>крім</a:t>
            </a:r>
            <a:r>
              <a:rPr lang="ru-RU" sz="1600" dirty="0"/>
              <a:t> </a:t>
            </a:r>
            <a:r>
              <a:rPr lang="ru-RU" sz="1600" dirty="0" err="1"/>
              <a:t>усього</a:t>
            </a:r>
            <a:r>
              <a:rPr lang="ru-RU" sz="1600" dirty="0"/>
              <a:t> </a:t>
            </a:r>
            <a:r>
              <a:rPr lang="ru-RU" sz="1600" dirty="0" err="1"/>
              <a:t>іншого</a:t>
            </a:r>
            <a:r>
              <a:rPr lang="ru-RU" sz="1600" dirty="0"/>
              <a:t>, бути </a:t>
            </a:r>
            <a:r>
              <a:rPr lang="ru-RU" sz="1600" dirty="0" err="1"/>
              <a:t>непоганим</a:t>
            </a:r>
            <a:r>
              <a:rPr lang="ru-RU" sz="1600" dirty="0"/>
              <a:t> психологом - </a:t>
            </a:r>
            <a:r>
              <a:rPr lang="ru-RU" sz="1600" dirty="0" err="1"/>
              <a:t>адже</a:t>
            </a:r>
            <a:r>
              <a:rPr lang="ru-RU" sz="1600" dirty="0"/>
              <a:t> </a:t>
            </a:r>
            <a:r>
              <a:rPr lang="ru-RU" sz="1600" dirty="0" err="1"/>
              <a:t>тварини</a:t>
            </a:r>
            <a:r>
              <a:rPr lang="ru-RU" sz="1600" dirty="0"/>
              <a:t> не </a:t>
            </a:r>
            <a:r>
              <a:rPr lang="ru-RU" sz="1600" dirty="0" err="1"/>
              <a:t>вміють</a:t>
            </a:r>
            <a:r>
              <a:rPr lang="ru-RU" sz="1600" dirty="0"/>
              <a:t> </a:t>
            </a:r>
            <a:r>
              <a:rPr lang="ru-RU" sz="1600" dirty="0" err="1"/>
              <a:t>розмовляти</a:t>
            </a:r>
            <a:r>
              <a:rPr lang="ru-RU" sz="1600" dirty="0"/>
              <a:t>, </a:t>
            </a:r>
            <a:r>
              <a:rPr lang="ru-RU" sz="1600" dirty="0" err="1"/>
              <a:t>пояснювати</a:t>
            </a:r>
            <a:r>
              <a:rPr lang="ru-RU" sz="1600" dirty="0"/>
              <a:t> </a:t>
            </a:r>
            <a:r>
              <a:rPr lang="ru-RU" sz="1600" dirty="0" err="1"/>
              <a:t>доведеться</a:t>
            </a:r>
            <a:r>
              <a:rPr lang="ru-RU" sz="1600" dirty="0"/>
              <a:t> з </a:t>
            </a:r>
            <a:r>
              <a:rPr lang="ru-RU" sz="1600" dirty="0" err="1"/>
              <a:t>напруженими</a:t>
            </a:r>
            <a:r>
              <a:rPr lang="ru-RU" sz="1600" dirty="0"/>
              <a:t>, </a:t>
            </a:r>
            <a:r>
              <a:rPr lang="ru-RU" sz="1600" dirty="0" err="1"/>
              <a:t>засмученими</a:t>
            </a:r>
            <a:r>
              <a:rPr lang="ru-RU" sz="1600" dirty="0"/>
              <a:t> господарями, </a:t>
            </a:r>
            <a:r>
              <a:rPr lang="ru-RU" sz="1600" dirty="0" err="1"/>
              <a:t>реакція</a:t>
            </a:r>
            <a:r>
              <a:rPr lang="ru-RU" sz="1600" dirty="0"/>
              <a:t> </a:t>
            </a:r>
            <a:r>
              <a:rPr lang="ru-RU" sz="1600" dirty="0" err="1"/>
              <a:t>яких</a:t>
            </a:r>
            <a:r>
              <a:rPr lang="ru-RU" sz="1600" dirty="0"/>
              <a:t> на </a:t>
            </a:r>
            <a:r>
              <a:rPr lang="ru-RU" sz="1600" dirty="0" err="1"/>
              <a:t>лікування</a:t>
            </a:r>
            <a:r>
              <a:rPr lang="ru-RU" sz="1600" dirty="0"/>
              <a:t> та </a:t>
            </a:r>
            <a:r>
              <a:rPr lang="ru-RU" sz="1600" dirty="0" err="1"/>
              <a:t>оперування</a:t>
            </a:r>
            <a:r>
              <a:rPr lang="ru-RU" sz="1600" dirty="0"/>
              <a:t> </a:t>
            </a:r>
            <a:r>
              <a:rPr lang="ru-RU" sz="1600" dirty="0" err="1"/>
              <a:t>улюбленого</a:t>
            </a:r>
            <a:r>
              <a:rPr lang="ru-RU" sz="1600" dirty="0"/>
              <a:t> </a:t>
            </a:r>
            <a:r>
              <a:rPr lang="ru-RU" sz="1600" dirty="0" err="1"/>
              <a:t>вихованця</a:t>
            </a:r>
            <a:r>
              <a:rPr lang="ru-RU" sz="1600" dirty="0"/>
              <a:t> </a:t>
            </a:r>
            <a:r>
              <a:rPr lang="ru-RU" sz="1600" dirty="0" err="1"/>
              <a:t>може</a:t>
            </a:r>
            <a:r>
              <a:rPr lang="ru-RU" sz="1600" dirty="0"/>
              <a:t> бути </a:t>
            </a:r>
            <a:r>
              <a:rPr lang="ru-RU" sz="1600" dirty="0" err="1"/>
              <a:t>найбільш</a:t>
            </a:r>
            <a:r>
              <a:rPr lang="ru-RU" sz="1600" dirty="0"/>
              <a:t> </a:t>
            </a:r>
            <a:r>
              <a:rPr lang="ru-RU" sz="1600" dirty="0" err="1"/>
              <a:t>непередбачуваною</a:t>
            </a:r>
            <a:r>
              <a:rPr lang="ru-RU" sz="1600" dirty="0"/>
              <a:t>.</a:t>
            </a:r>
            <a:br>
              <a:rPr lang="ru-RU" sz="1600" dirty="0"/>
            </a:br>
            <a:r>
              <a:rPr lang="ru-RU" sz="1600" dirty="0"/>
              <a:t/>
            </a:r>
            <a:br>
              <a:rPr lang="ru-RU" sz="1600" dirty="0"/>
            </a:br>
            <a:r>
              <a:rPr lang="ru-RU" sz="1600" dirty="0" err="1"/>
              <a:t>Також</a:t>
            </a:r>
            <a:r>
              <a:rPr lang="ru-RU" sz="1600" dirty="0"/>
              <a:t> </a:t>
            </a:r>
            <a:r>
              <a:rPr lang="ru-RU" sz="1600" dirty="0" err="1"/>
              <a:t>ветеринарний</a:t>
            </a:r>
            <a:r>
              <a:rPr lang="ru-RU" sz="1600" dirty="0"/>
              <a:t> </a:t>
            </a:r>
            <a:r>
              <a:rPr lang="ru-RU" sz="1600" dirty="0" err="1"/>
              <a:t>лікар</a:t>
            </a:r>
            <a:r>
              <a:rPr lang="ru-RU" sz="1600" dirty="0"/>
              <a:t> повинен </a:t>
            </a:r>
            <a:r>
              <a:rPr lang="ru-RU" sz="1600" dirty="0" err="1"/>
              <a:t>володіти</a:t>
            </a:r>
            <a:r>
              <a:rPr lang="ru-RU" sz="1600" dirty="0"/>
              <a:t> </a:t>
            </a:r>
            <a:r>
              <a:rPr lang="ru-RU" sz="1600" dirty="0" err="1"/>
              <a:t>навичками</a:t>
            </a:r>
            <a:r>
              <a:rPr lang="ru-RU" sz="1600" dirty="0"/>
              <a:t> </a:t>
            </a:r>
            <a:r>
              <a:rPr lang="ru-RU" sz="1600" dirty="0" err="1"/>
              <a:t>самопрезентації</a:t>
            </a:r>
            <a:r>
              <a:rPr lang="ru-RU" sz="1600" dirty="0"/>
              <a:t>. </a:t>
            </a:r>
            <a:r>
              <a:rPr lang="ru-RU" sz="1600" dirty="0" err="1"/>
              <a:t>Адже</a:t>
            </a:r>
            <a:r>
              <a:rPr lang="ru-RU" sz="1600" dirty="0"/>
              <a:t>, як і будь-</a:t>
            </a:r>
            <a:r>
              <a:rPr lang="ru-RU" sz="1600" dirty="0" err="1"/>
              <a:t>якого</a:t>
            </a:r>
            <a:r>
              <a:rPr lang="ru-RU" sz="1600" dirty="0"/>
              <a:t> </a:t>
            </a:r>
            <a:r>
              <a:rPr lang="ru-RU" sz="1600" dirty="0" err="1"/>
              <a:t>іншого</a:t>
            </a:r>
            <a:r>
              <a:rPr lang="ru-RU" sz="1600" dirty="0"/>
              <a:t> </a:t>
            </a:r>
            <a:r>
              <a:rPr lang="ru-RU" sz="1600" dirty="0" err="1"/>
              <a:t>фахівця</a:t>
            </a:r>
            <a:r>
              <a:rPr lang="ru-RU" sz="1600" dirty="0"/>
              <a:t> </a:t>
            </a:r>
            <a:r>
              <a:rPr lang="ru-RU" sz="1600" dirty="0" err="1"/>
              <a:t>сфери</a:t>
            </a:r>
            <a:r>
              <a:rPr lang="ru-RU" sz="1600" dirty="0"/>
              <a:t> </a:t>
            </a:r>
            <a:r>
              <a:rPr lang="ru-RU" sz="1600" dirty="0" err="1"/>
              <a:t>послуг</a:t>
            </a:r>
            <a:r>
              <a:rPr lang="ru-RU" sz="1600" dirty="0"/>
              <a:t>, </a:t>
            </a:r>
            <a:r>
              <a:rPr lang="ru-RU" sz="1600" dirty="0" err="1"/>
              <a:t>важливо</a:t>
            </a:r>
            <a:r>
              <a:rPr lang="ru-RU" sz="1600" dirty="0"/>
              <a:t> </a:t>
            </a:r>
            <a:r>
              <a:rPr lang="ru-RU" sz="1600" dirty="0" err="1"/>
              <a:t>сподобатися</a:t>
            </a:r>
            <a:r>
              <a:rPr lang="ru-RU" sz="1600" dirty="0"/>
              <a:t> і </a:t>
            </a:r>
            <a:r>
              <a:rPr lang="ru-RU" sz="1600" dirty="0" err="1"/>
              <a:t>переконати</a:t>
            </a:r>
            <a:r>
              <a:rPr lang="ru-RU" sz="1600" dirty="0"/>
              <a:t> </a:t>
            </a:r>
            <a:r>
              <a:rPr lang="ru-RU" sz="1600" dirty="0" err="1"/>
              <a:t>клієнта</a:t>
            </a:r>
            <a:r>
              <a:rPr lang="ru-RU" sz="1600" dirty="0"/>
              <a:t> в </a:t>
            </a:r>
            <a:r>
              <a:rPr lang="ru-RU" sz="1600" dirty="0" err="1"/>
              <a:t>своїй</a:t>
            </a:r>
            <a:r>
              <a:rPr lang="ru-RU" sz="1600" dirty="0"/>
              <a:t> </a:t>
            </a:r>
            <a:r>
              <a:rPr lang="ru-RU" sz="1600" dirty="0" err="1"/>
              <a:t>надійності</a:t>
            </a:r>
            <a:r>
              <a:rPr lang="ru-RU" sz="1600" dirty="0"/>
              <a:t> і </a:t>
            </a:r>
            <a:r>
              <a:rPr lang="ru-RU" sz="1600" dirty="0" err="1"/>
              <a:t>компетенції</a:t>
            </a:r>
            <a:r>
              <a:rPr lang="ru-RU" sz="1600" dirty="0"/>
              <a:t>. І без </a:t>
            </a:r>
            <a:r>
              <a:rPr lang="ru-RU" sz="1600" dirty="0" err="1"/>
              <a:t>презентації</a:t>
            </a:r>
            <a:r>
              <a:rPr lang="ru-RU" sz="1600" dirty="0"/>
              <a:t> тут не </a:t>
            </a:r>
            <a:r>
              <a:rPr lang="ru-RU" sz="1600" dirty="0" err="1"/>
              <a:t>обійтися</a:t>
            </a:r>
            <a:r>
              <a:rPr lang="ru-RU" sz="1600" dirty="0"/>
              <a:t>.</a:t>
            </a:r>
            <a:br>
              <a:rPr lang="ru-RU" sz="1600" dirty="0"/>
            </a:br>
            <a:r>
              <a:rPr lang="ru-RU" sz="1600" dirty="0"/>
              <a:t/>
            </a:r>
            <a:br>
              <a:rPr lang="ru-RU" sz="1600" dirty="0"/>
            </a:br>
            <a:r>
              <a:rPr lang="ru-RU" sz="1600" dirty="0" err="1"/>
              <a:t>Під</a:t>
            </a:r>
            <a:r>
              <a:rPr lang="ru-RU" sz="1600" dirty="0"/>
              <a:t> час </a:t>
            </a:r>
            <a:r>
              <a:rPr lang="ru-RU" sz="1600" dirty="0" err="1"/>
              <a:t>навчання</a:t>
            </a:r>
            <a:r>
              <a:rPr lang="ru-RU" sz="1600" dirty="0"/>
              <a:t> </a:t>
            </a:r>
            <a:r>
              <a:rPr lang="ru-RU" sz="1600" dirty="0" err="1"/>
              <a:t>майбутні</a:t>
            </a:r>
            <a:r>
              <a:rPr lang="ru-RU" sz="1600" dirty="0"/>
              <a:t> </a:t>
            </a:r>
            <a:r>
              <a:rPr lang="ru-RU" sz="1600" dirty="0" err="1"/>
              <a:t>ветеринари</a:t>
            </a:r>
            <a:r>
              <a:rPr lang="ru-RU" sz="1600" dirty="0"/>
              <a:t> </a:t>
            </a:r>
            <a:r>
              <a:rPr lang="ru-RU" sz="1600" dirty="0" err="1"/>
              <a:t>вивчають</a:t>
            </a:r>
            <a:r>
              <a:rPr lang="ru-RU" sz="1600" dirty="0"/>
              <a:t> </a:t>
            </a:r>
            <a:r>
              <a:rPr lang="ru-RU" sz="1600" dirty="0" err="1"/>
              <a:t>безліч</a:t>
            </a:r>
            <a:r>
              <a:rPr lang="ru-RU" sz="1600" dirty="0"/>
              <a:t> </a:t>
            </a:r>
            <a:r>
              <a:rPr lang="ru-RU" sz="1600" dirty="0" err="1"/>
              <a:t>дисциплін</a:t>
            </a:r>
            <a:r>
              <a:rPr lang="ru-RU" sz="1600" dirty="0"/>
              <a:t>. І </a:t>
            </a:r>
            <a:r>
              <a:rPr lang="ru-RU" sz="1600" dirty="0" err="1"/>
              <a:t>невід'ємною</a:t>
            </a:r>
            <a:r>
              <a:rPr lang="ru-RU" sz="1600" dirty="0"/>
              <a:t> </a:t>
            </a:r>
            <a:r>
              <a:rPr lang="ru-RU" sz="1600" dirty="0" err="1"/>
              <a:t>частиною</a:t>
            </a:r>
            <a:r>
              <a:rPr lang="ru-RU" sz="1600" dirty="0"/>
              <a:t> </a:t>
            </a:r>
            <a:r>
              <a:rPr lang="ru-RU" sz="1600" dirty="0" err="1"/>
              <a:t>навчання</a:t>
            </a:r>
            <a:r>
              <a:rPr lang="ru-RU" sz="1600" dirty="0"/>
              <a:t> </a:t>
            </a:r>
            <a:r>
              <a:rPr lang="ru-RU" sz="1600" dirty="0" err="1"/>
              <a:t>будуть</a:t>
            </a:r>
            <a:r>
              <a:rPr lang="ru-RU" sz="1600" dirty="0"/>
              <a:t> </a:t>
            </a:r>
            <a:r>
              <a:rPr lang="ru-RU" sz="1600" dirty="0" err="1"/>
              <a:t>доповіді</a:t>
            </a:r>
            <a:r>
              <a:rPr lang="ru-RU" sz="1600" dirty="0"/>
              <a:t> та </a:t>
            </a:r>
            <a:r>
              <a:rPr lang="ru-RU" sz="1600" dirty="0" err="1"/>
              <a:t>усні</a:t>
            </a:r>
            <a:r>
              <a:rPr lang="ru-RU" sz="1600" dirty="0"/>
              <a:t> </a:t>
            </a:r>
            <a:r>
              <a:rPr lang="ru-RU" sz="1600" dirty="0" err="1"/>
              <a:t>виступи</a:t>
            </a:r>
            <a:r>
              <a:rPr lang="ru-RU" sz="1600" dirty="0"/>
              <a:t>. Тому </a:t>
            </a:r>
            <a:r>
              <a:rPr lang="ru-RU" sz="1600" dirty="0" err="1"/>
              <a:t>варто</a:t>
            </a:r>
            <a:r>
              <a:rPr lang="ru-RU" sz="1600" dirty="0"/>
              <a:t> </a:t>
            </a:r>
            <a:r>
              <a:rPr lang="ru-RU" sz="1600" dirty="0" err="1"/>
              <a:t>готуватися</a:t>
            </a:r>
            <a:r>
              <a:rPr lang="ru-RU" sz="1600" dirty="0"/>
              <a:t> до </a:t>
            </a:r>
            <a:r>
              <a:rPr lang="ru-RU" sz="1600" dirty="0" err="1"/>
              <a:t>цього</a:t>
            </a:r>
            <a:r>
              <a:rPr lang="ru-RU" sz="1600" dirty="0"/>
              <a:t> </a:t>
            </a:r>
            <a:r>
              <a:rPr lang="ru-RU" sz="1600" dirty="0" err="1"/>
              <a:t>заздалегідь</a:t>
            </a:r>
            <a:r>
              <a:rPr lang="ru-RU" sz="1600" dirty="0"/>
              <a:t>. </a:t>
            </a:r>
            <a:r>
              <a:rPr lang="ru-RU" sz="1600" dirty="0" err="1"/>
              <a:t>Зате</a:t>
            </a:r>
            <a:r>
              <a:rPr lang="ru-RU" sz="1600" dirty="0"/>
              <a:t> в </a:t>
            </a:r>
            <a:r>
              <a:rPr lang="ru-RU" sz="1600" dirty="0" err="1"/>
              <a:t>середніх</a:t>
            </a:r>
            <a:r>
              <a:rPr lang="ru-RU" sz="1600" dirty="0"/>
              <a:t> і </a:t>
            </a:r>
            <a:r>
              <a:rPr lang="ru-RU" sz="1600" dirty="0" err="1"/>
              <a:t>вищих</a:t>
            </a:r>
            <a:r>
              <a:rPr lang="ru-RU" sz="1600" dirty="0"/>
              <a:t> </a:t>
            </a:r>
            <a:r>
              <a:rPr lang="ru-RU" sz="1600" dirty="0" err="1"/>
              <a:t>навчальних</a:t>
            </a:r>
            <a:r>
              <a:rPr lang="ru-RU" sz="1600" dirty="0"/>
              <a:t> закладах не </a:t>
            </a:r>
            <a:r>
              <a:rPr lang="ru-RU" sz="1600" dirty="0" err="1"/>
              <a:t>практикується</a:t>
            </a:r>
            <a:r>
              <a:rPr lang="ru-RU" sz="1600" dirty="0"/>
              <a:t> </a:t>
            </a:r>
            <a:r>
              <a:rPr lang="ru-RU" sz="1600" dirty="0" err="1"/>
              <a:t>написання</a:t>
            </a:r>
            <a:r>
              <a:rPr lang="ru-RU" sz="1600" dirty="0"/>
              <a:t> </a:t>
            </a:r>
            <a:r>
              <a:rPr lang="ru-RU" sz="1600" dirty="0" err="1"/>
              <a:t>творів</a:t>
            </a:r>
            <a:r>
              <a:rPr lang="ru-RU" sz="1600" dirty="0"/>
              <a:t>, на </a:t>
            </a:r>
            <a:r>
              <a:rPr lang="ru-RU" sz="1600" dirty="0" err="1"/>
              <a:t>відміну</a:t>
            </a:r>
            <a:r>
              <a:rPr lang="ru-RU" sz="1600" dirty="0"/>
              <a:t> </a:t>
            </a:r>
            <a:r>
              <a:rPr lang="ru-RU" sz="1600" dirty="0" err="1"/>
              <a:t>від</a:t>
            </a:r>
            <a:r>
              <a:rPr lang="ru-RU" sz="1600" dirty="0"/>
              <a:t> </a:t>
            </a:r>
            <a:r>
              <a:rPr lang="ru-RU" sz="1600" dirty="0" err="1"/>
              <a:t>шкіл</a:t>
            </a:r>
            <a:r>
              <a:rPr lang="ru-RU" sz="1600" dirty="0"/>
              <a:t>.</a:t>
            </a:r>
          </a:p>
        </p:txBody>
      </p:sp>
      <p:pic>
        <p:nvPicPr>
          <p:cNvPr id="7170" name="Picture 2" descr="http://proprof.ru/sites/default/files/styles/scale_400x400/public/foto/veterinar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rot="1968040">
            <a:off x="9609367" y="-185236"/>
            <a:ext cx="2476500"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513939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Грань">
  <a:themeElements>
    <a:clrScheme name="Грань">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Грань">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53</TotalTime>
  <Words>233</Words>
  <Application>Microsoft Office PowerPoint</Application>
  <PresentationFormat>Широкоэкранный</PresentationFormat>
  <Paragraphs>11</Paragraphs>
  <Slides>11</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11</vt:i4>
      </vt:variant>
    </vt:vector>
  </HeadingPairs>
  <TitlesOfParts>
    <vt:vector size="15" baseType="lpstr">
      <vt:lpstr>Arial</vt:lpstr>
      <vt:lpstr>Trebuchet MS</vt:lpstr>
      <vt:lpstr>Wingdings 3</vt:lpstr>
      <vt:lpstr>Грань</vt:lpstr>
      <vt:lpstr>Професії типу  людина-природа</vt:lpstr>
      <vt:lpstr>Основні психологічні вимоги професій типу “людина-природа” Успішна діяльність залежить від здатності і передбачати і оцінювати дуже мінливі природні фактори. Для деяких професій, наприклад, інспектор рибоохорони, лісник, розвідник об’єктів природи для колекцій, мисливець, характерне тривале перебування у відносній ізоляції при дефіциті спілкування, що потребує врівноваженості і сміливості.</vt:lpstr>
      <vt:lpstr>Ручні знаряддя праці потребують від людини спритності, витривалості, координованості та розміреності рухів, здатності точно дозувати їх силу і напрямок, спроможності утримувати в пам’яті багато правил, відомостей та оперувати ними (рільник, садівник, овочівник); механізовані знаряддя – координація, точність, розміреність рухів, стійкості та розподілу уваги, хорошого пристосування до одноманітних подразників, постійного інтересу до нової інформації.  До спеціалістів ставляться вимоги щодо довготривалої пам’яті, здатності встановлювати причинно-наслідкові зв’язки між явищами, надовго розділеними в часі. Багато спеціальностей групи вимагають спостережливості та самостійності.</vt:lpstr>
      <vt:lpstr>Професії, пов’язані з природою До таких професій відносять наступні:  -Єгер або фахівець з охорони лісу (лісник). Щоб претендувати на таку посаду зовсім не обов’язково мати відповідну освіту. У кожному місті є спеціальні служби, що працюють з шкідниками лісу (станція захисту зелених насаджень). -Ландшафтний дизайнер. Професія вимагає знання особливостей земної поверхні, потрібно добре розбиратися в грунтах і видах дерев. Хоча дизайнери займаються в основному установкою меблів в садах, газонами, санітарної обрізанням дерев і чагарників, а також садово-парковими доріжками, володіти спеціальними знаннями все ж повинні. -Геодезист веде облік кількості та якості земель, оцінює їх місцезнаходження і родючість. Фахівець із земельного кадастру вивчає ухили землі, щоб надалі правильно розпланувати розташування конструкцій. </vt:lpstr>
      <vt:lpstr>-Еколог вивчає природні і створені людиною системи, займається дослідженнями навколишнього середовища, створює необхідні умови для її охорони, вивчає вплив відходів на всі живі організми та об’єкти. -Ветеринар – лікар, який займається лікуванням тварин. В його прямі обов’язки входить вакцинація тварин, їх кастрація і чіпування тварин. -Зоотехнік і зооінженер (іншими словами, це висококваліфіковані тваринники). Вони займаються правильним розведенням, годівлею, утриманням тварин зазвичай у сільському господарстві для отримання більшої кількості потомства. -Ентомолог – це людина, що займається вивченням тільки комах.</vt:lpstr>
      <vt:lpstr> Ландшафтний дизайнер - це складна і відповідальна професія. Спеціаліст в цій області повинен бути як хорошим теоретиком, так і чудовим практиком Функции ландшафтного дизайнера Основная задача ландшафтного дизайнера заключается в том, чтобы превратить обычный дачный участок в необыкновенный оазис. Переговорив с клиентом, выяснив все технические детали, сделав необходимые обмеры, специалист представляет клиенту эскизы будущего «райского уголка», выполненные от руки или на компьютере. После получения одобрения от клиента, дизайнер занимается разработкой ландшафтного проекта, в котором все подробно расписано: от расположения бассейна, цветников, беседок до описания выбранных кустарников и деревьев. Затем проект доводится до окончательного воплощения. </vt:lpstr>
      <vt:lpstr>Еколог - професія майбутнього Еколог - фахівець, який аналізує і розробляє заходи щодо зменшення шкоди, що чиниться людьми на навколишнє середовище. На сьогоднішній день дуже гостро стоїть проблема збереження природиполіпшення її стану. Діяльність заводів, гірські розробки, видобуток корисних копалин, продукти життєдіяльності людей - все це несприятливо позначається на довкіллі. Незабаром попит на професію еколога буде різко зростати, і вона стане найбільш затребуваною професією в світі. Екологи вивчають причини, за якими висихають водойми, погіршується стан води, повітря, ступінь впливу на природу і тваринний світ людини і промислових виробництв. Вони легко виявляють ступінь забруднення навколишнього світу, а також який вплив надають ядерні або ракетні випробування на екологічну обстановку в цілому.</vt:lpstr>
      <vt:lpstr> В чому суть професії геодезист.  Геодезист проводить інструментальну зйомку місцевості і розрахунки, необхідні для відстеження процесів зміни даних.  Використовуючи матеріали зйомки і розрахунки фахівець в галузі геодезії виробляє своєчасне оновлення карт місцевості в залежності від геодезичної обстановки.  Геодезист також веде моніторинг стану житлових і технічних споруд при їх будівництві та експлуатації. Дана професія є одночасно творчої та інтелектуальної, адже геодезисту необхідно постійно проводити аналіз, пояснення даних, шукати раціональні і одночасно неординарні рішення при можливі складнощі (наприклад, якщо фундамент будь-якого технічного будівлі просів і будівля нахилилася, геодезист повинен розрахувати можливий результат і вирішити дане питання використовуючи вимірювальні інструменти, знання в галузі геометрії та географії).</vt:lpstr>
      <vt:lpstr>Особливості професії ветеринара Професія ветеринар побудована насамперед на нескінченній любові до братів менших, альтруїзмі і витримці.  Без цього ви не зможете спокійно і якісно зробити промивання шлунка бегемоту або заштопати порвана бродячими собаками кота.  Сентиментальності тут не місце: потрібні сталеві нерви, стресостійкість, нерідко готовність швидко приймати рішення в екстремальних ситуаціях з використанням фізичної сили.  Хороший ветеринар не має права лікувати тільки пухнастих кішечок і милих хом'ячків в чистому і теплому кабінеті. Він повинен бути готовий до будь-яких, навіть самих неприємних і небезпечних процедур.  І крім усього іншого, бути непоганим психологом - адже тварини не вміють розмовляти, пояснювати доведеться з напруженими, засмученими господарями, реакція яких на лікування та оперування улюбленого вихованця може бути найбільш непередбачуваною.  Також ветеринарний лікар повинен володіти навичками самопрезентації. Адже, як і будь-якого іншого фахівця сфери послуг, важливо сподобатися і переконати клієнта в своїй надійності і компетенції. І без презентації тут не обійтися.  Під час навчання майбутні ветеринари вивчають безліч дисциплін. І невід'ємною частиною навчання будуть доповіді та усні виступи. Тому варто готуватися до цього заздалегідь. Зате в середніх і вищих навчальних закладах не практикується написання творів, на відміну від шкіл.</vt:lpstr>
      <vt:lpstr>Флорист Опанувати професією може людей з розвиненим художнім смаком, який любить квіти й інші рослини. Не перешкодять комунікабельні здатності, адже до кожного замовника необхідно знайти свій підхід. Креативність – невід'ємна якість флориста, відображуване в оригінальності букета. Для створення композиції потрібно мати терпіння й витримкою, різкі рухи можуть усе зіпсувати.  На початку творчого шляху можна тренуватися на звичайних букетах, потім, у міру придбання професійних навичок, можна переходити на створення складних композицій і оформлення залів. Деякі люди не розуміють різницю між професією флорист і продавцем у квітковому магазині. У них є одне загальне – квіти, а от обов'язки флориста набагато ширше. Переваги: -цікава творча робота; -гідна оплата праці; -не вимагає утвору, освоїти професію можна на курсах. Недоліки: -робота із квітами припускає постійний контакт із водою, від чого шкіра на руках стає сухою; -найчастіше флорист перебуває в прохолодному приміщенні.</vt:lpstr>
      <vt:lpstr>Отже, ви отримали інформацію про світ професій,які пов’язані з природою. Слід пам’ятати, що вибір професії – це справа не одного дня. Сьогодні ми зробили початок, а вдалий вибір залежить від вас. Враховуйте всі обставини, пов’язані з майбутньою трудовою діяльністю. Найголовніше, слід пам'ятати, що остаточний вибір лише за вами, бо обираючи професію, ви обираєте власну долю. Немає професій поганих і хороших. Бувають погані і хороші працівники.</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Ученик</dc:creator>
  <cp:lastModifiedBy>User</cp:lastModifiedBy>
  <cp:revision>7</cp:revision>
  <dcterms:created xsi:type="dcterms:W3CDTF">2018-04-10T11:02:37Z</dcterms:created>
  <dcterms:modified xsi:type="dcterms:W3CDTF">2018-12-10T20:25:03Z</dcterms:modified>
</cp:coreProperties>
</file>