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notesMasterIdLst>
    <p:notesMasterId r:id="rId4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26" autoAdjust="0"/>
    <p:restoredTop sz="94660"/>
  </p:normalViewPr>
  <p:slideViewPr>
    <p:cSldViewPr snapToGrid="0">
      <p:cViewPr varScale="1">
        <p:scale>
          <a:sx n="70" d="100"/>
          <a:sy n="70" d="100"/>
        </p:scale>
        <p:origin x="74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809E71-807C-484F-9E52-519A6C30B052}" type="datetimeFigureOut">
              <a:rPr lang="ru-RU" smtClean="0"/>
              <a:t>25.06.2017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4BBEF7-1FF1-46B3-9B7B-AF28198EA4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2051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BBEF7-1FF1-46B3-9B7B-AF28198EA40F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50407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BBEF7-1FF1-46B3-9B7B-AF28198EA40F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60062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BBEF7-1FF1-46B3-9B7B-AF28198EA40F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11947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BBEF7-1FF1-46B3-9B7B-AF28198EA40F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6040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BC08A0F5-1121-426E-8893-143BA0B29EB7}" type="datetimeFigureOut">
              <a:rPr lang="ru-RU" smtClean="0"/>
              <a:t>25.06.2017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FD954693-5FB3-403F-B286-6FDEE40220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9659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8A0F5-1121-426E-8893-143BA0B29EB7}" type="datetimeFigureOut">
              <a:rPr lang="ru-RU" smtClean="0"/>
              <a:t>25.06.2017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54693-5FB3-403F-B286-6FDEE40220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438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8A0F5-1121-426E-8893-143BA0B29EB7}" type="datetimeFigureOut">
              <a:rPr lang="ru-RU" smtClean="0"/>
              <a:t>25.06.2017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54693-5FB3-403F-B286-6FDEE40220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3725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8A0F5-1121-426E-8893-143BA0B29EB7}" type="datetimeFigureOut">
              <a:rPr lang="ru-RU" smtClean="0"/>
              <a:t>25.06.2017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54693-5FB3-403F-B286-6FDEE40220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151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8A0F5-1121-426E-8893-143BA0B29EB7}" type="datetimeFigureOut">
              <a:rPr lang="ru-RU" smtClean="0"/>
              <a:t>25.06.2017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54693-5FB3-403F-B286-6FDEE40220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3927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8A0F5-1121-426E-8893-143BA0B29EB7}" type="datetimeFigureOut">
              <a:rPr lang="ru-RU" smtClean="0"/>
              <a:t>25.06.2017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54693-5FB3-403F-B286-6FDEE40220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7519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8A0F5-1121-426E-8893-143BA0B29EB7}" type="datetimeFigureOut">
              <a:rPr lang="ru-RU" smtClean="0"/>
              <a:t>25.06.2017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54693-5FB3-403F-B286-6FDEE40220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5764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BC08A0F5-1121-426E-8893-143BA0B29EB7}" type="datetimeFigureOut">
              <a:rPr lang="ru-RU" smtClean="0"/>
              <a:t>25.06.2017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54693-5FB3-403F-B286-6FDEE40220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8265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BC08A0F5-1121-426E-8893-143BA0B29EB7}" type="datetimeFigureOut">
              <a:rPr lang="ru-RU" smtClean="0"/>
              <a:t>25.06.2017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54693-5FB3-403F-B286-6FDEE40220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476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8A0F5-1121-426E-8893-143BA0B29EB7}" type="datetimeFigureOut">
              <a:rPr lang="ru-RU" smtClean="0"/>
              <a:t>25.06.2017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54693-5FB3-403F-B286-6FDEE40220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716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8A0F5-1121-426E-8893-143BA0B29EB7}" type="datetimeFigureOut">
              <a:rPr lang="ru-RU" smtClean="0"/>
              <a:t>25.06.2017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54693-5FB3-403F-B286-6FDEE40220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2029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8A0F5-1121-426E-8893-143BA0B29EB7}" type="datetimeFigureOut">
              <a:rPr lang="ru-RU" smtClean="0"/>
              <a:t>25.06.2017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54693-5FB3-403F-B286-6FDEE40220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4646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8A0F5-1121-426E-8893-143BA0B29EB7}" type="datetimeFigureOut">
              <a:rPr lang="ru-RU" smtClean="0"/>
              <a:t>25.06.2017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54693-5FB3-403F-B286-6FDEE40220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084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8A0F5-1121-426E-8893-143BA0B29EB7}" type="datetimeFigureOut">
              <a:rPr lang="ru-RU" smtClean="0"/>
              <a:t>25.06.2017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54693-5FB3-403F-B286-6FDEE40220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676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8A0F5-1121-426E-8893-143BA0B29EB7}" type="datetimeFigureOut">
              <a:rPr lang="ru-RU" smtClean="0"/>
              <a:t>25.06.2017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54693-5FB3-403F-B286-6FDEE40220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76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8A0F5-1121-426E-8893-143BA0B29EB7}" type="datetimeFigureOut">
              <a:rPr lang="ru-RU" smtClean="0"/>
              <a:t>25.06.2017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54693-5FB3-403F-B286-6FDEE40220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1310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8A0F5-1121-426E-8893-143BA0B29EB7}" type="datetimeFigureOut">
              <a:rPr lang="ru-RU" smtClean="0"/>
              <a:t>25.06.2017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54693-5FB3-403F-B286-6FDEE40220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048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BC08A0F5-1121-426E-8893-143BA0B29EB7}" type="datetimeFigureOut">
              <a:rPr lang="ru-RU" smtClean="0"/>
              <a:t>25.06.2017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FD954693-5FB3-403F-B286-6FDEE40220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8713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4967" y="639422"/>
            <a:ext cx="11109278" cy="3263837"/>
          </a:xfrm>
        </p:spPr>
        <p:txBody>
          <a:bodyPr/>
          <a:lstStyle/>
          <a:p>
            <a:pPr algn="ctr"/>
            <a:r>
              <a:rPr lang="en-NZ" dirty="0" smtClean="0"/>
              <a:t>Summer camp leisure English group “Fairyland”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527343" y="4763731"/>
            <a:ext cx="5964071" cy="1336817"/>
          </a:xfrm>
        </p:spPr>
        <p:txBody>
          <a:bodyPr>
            <a:noAutofit/>
          </a:bodyPr>
          <a:lstStyle/>
          <a:p>
            <a:pPr algn="r"/>
            <a:r>
              <a:rPr lang="en-NZ" sz="2800" dirty="0" smtClean="0"/>
              <a:t>Teacher: </a:t>
            </a:r>
            <a:r>
              <a:rPr lang="en-NZ" sz="2800" dirty="0" err="1" smtClean="0"/>
              <a:t>Kryvoruchko</a:t>
            </a:r>
            <a:r>
              <a:rPr lang="en-NZ" sz="2800" dirty="0" smtClean="0"/>
              <a:t> s. l. </a:t>
            </a:r>
          </a:p>
          <a:p>
            <a:pPr algn="r"/>
            <a:r>
              <a:rPr lang="en-NZ" sz="2800" dirty="0"/>
              <a:t> </a:t>
            </a:r>
            <a:r>
              <a:rPr lang="en-NZ" sz="2800" dirty="0" smtClean="0"/>
              <a:t>    </a:t>
            </a:r>
            <a:r>
              <a:rPr lang="en-NZ" sz="2800" dirty="0" err="1" smtClean="0"/>
              <a:t>hryhorivka</a:t>
            </a:r>
            <a:r>
              <a:rPr lang="en-NZ" sz="2800" dirty="0" smtClean="0"/>
              <a:t> school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204140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7468" y="1192032"/>
            <a:ext cx="8761413" cy="706964"/>
          </a:xfrm>
        </p:spPr>
        <p:txBody>
          <a:bodyPr/>
          <a:lstStyle/>
          <a:p>
            <a:pPr algn="ctr"/>
            <a:r>
              <a:rPr lang="en-NZ" dirty="0" smtClean="0"/>
              <a:t>We are playing volleyball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745" y="2344193"/>
            <a:ext cx="5845538" cy="4384154"/>
          </a:xfrm>
        </p:spPr>
      </p:pic>
    </p:spTree>
    <p:extLst>
      <p:ext uri="{BB962C8B-B14F-4D97-AF65-F5344CB8AC3E}">
        <p14:creationId xmlns:p14="http://schemas.microsoft.com/office/powerpoint/2010/main" val="167110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7683" y="1028259"/>
            <a:ext cx="8761413" cy="706964"/>
          </a:xfrm>
        </p:spPr>
        <p:txBody>
          <a:bodyPr/>
          <a:lstStyle/>
          <a:p>
            <a:pPr algn="ctr"/>
            <a:r>
              <a:rPr lang="en-NZ" dirty="0" smtClean="0"/>
              <a:t>First aid lesson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44" y="2344192"/>
            <a:ext cx="5651683" cy="423876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789" y="2344192"/>
            <a:ext cx="5651684" cy="423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39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NZ" dirty="0" smtClean="0"/>
              <a:t>Visiting our village library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11" y="2372263"/>
            <a:ext cx="5617322" cy="421299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084" y="2372263"/>
            <a:ext cx="5617322" cy="4212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709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5189" y="1028259"/>
            <a:ext cx="8761413" cy="706964"/>
          </a:xfrm>
        </p:spPr>
        <p:txBody>
          <a:bodyPr/>
          <a:lstStyle/>
          <a:p>
            <a:pPr algn="ctr"/>
            <a:r>
              <a:rPr lang="en-NZ" dirty="0" smtClean="0"/>
              <a:t>The magic world of books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860" y="2275953"/>
            <a:ext cx="5972918" cy="4479689"/>
          </a:xfrm>
        </p:spPr>
      </p:pic>
    </p:spTree>
    <p:extLst>
      <p:ext uri="{BB962C8B-B14F-4D97-AF65-F5344CB8AC3E}">
        <p14:creationId xmlns:p14="http://schemas.microsoft.com/office/powerpoint/2010/main" val="3848050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NZ" dirty="0" smtClean="0"/>
              <a:t>The page from the history of our village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79" y="2330943"/>
            <a:ext cx="5289998" cy="396749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913" y="2330943"/>
            <a:ext cx="5289999" cy="3967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7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NZ" dirty="0" smtClean="0"/>
              <a:t>An excursion to the local private enter prise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55" y="2320118"/>
            <a:ext cx="5568286" cy="439704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441" y="2320119"/>
            <a:ext cx="5862724" cy="4397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77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NZ" dirty="0" smtClean="0"/>
              <a:t>Acquaintance with agricultural technics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34" y="2589853"/>
            <a:ext cx="5336021" cy="400201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825" y="2494318"/>
            <a:ext cx="5336021" cy="400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718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NZ" dirty="0" smtClean="0"/>
              <a:t>We are in the combine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75" y="2320118"/>
            <a:ext cx="5531893" cy="442743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056" y="2320119"/>
            <a:ext cx="5903244" cy="442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24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64637" y="1055555"/>
            <a:ext cx="8761413" cy="706964"/>
          </a:xfrm>
        </p:spPr>
        <p:txBody>
          <a:bodyPr/>
          <a:lstStyle/>
          <a:p>
            <a:pPr algn="ctr"/>
            <a:r>
              <a:rPr lang="en-NZ" dirty="0" smtClean="0"/>
              <a:t>We want to be agricultural workers!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793" y="2303250"/>
            <a:ext cx="5845538" cy="4384154"/>
          </a:xfrm>
        </p:spPr>
      </p:pic>
    </p:spTree>
    <p:extLst>
      <p:ext uri="{BB962C8B-B14F-4D97-AF65-F5344CB8AC3E}">
        <p14:creationId xmlns:p14="http://schemas.microsoft.com/office/powerpoint/2010/main" val="166023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NZ" dirty="0" smtClean="0"/>
              <a:t>Watching cartoons and films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395" y="2385135"/>
            <a:ext cx="5771491" cy="4328619"/>
          </a:xfrm>
        </p:spPr>
      </p:pic>
    </p:spTree>
    <p:extLst>
      <p:ext uri="{BB962C8B-B14F-4D97-AF65-F5344CB8AC3E}">
        <p14:creationId xmlns:p14="http://schemas.microsoft.com/office/powerpoint/2010/main" val="400505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5330" y="728008"/>
            <a:ext cx="8761413" cy="706964"/>
          </a:xfrm>
        </p:spPr>
        <p:txBody>
          <a:bodyPr/>
          <a:lstStyle/>
          <a:p>
            <a:pPr algn="ctr"/>
            <a:r>
              <a:rPr lang="en-NZ" dirty="0" smtClean="0"/>
              <a:t>Our English group “Fairyland”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193" y="2320119"/>
            <a:ext cx="6291523" cy="43900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742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4954" y="1028259"/>
            <a:ext cx="8761413" cy="706964"/>
          </a:xfrm>
        </p:spPr>
        <p:txBody>
          <a:bodyPr/>
          <a:lstStyle/>
          <a:p>
            <a:pPr algn="ctr"/>
            <a:r>
              <a:rPr lang="en-NZ" dirty="0" smtClean="0"/>
              <a:t>Our favourite fairy-tale personages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825" y="2350281"/>
            <a:ext cx="5839309" cy="4379482"/>
          </a:xfrm>
        </p:spPr>
      </p:pic>
    </p:spTree>
    <p:extLst>
      <p:ext uri="{BB962C8B-B14F-4D97-AF65-F5344CB8AC3E}">
        <p14:creationId xmlns:p14="http://schemas.microsoft.com/office/powerpoint/2010/main" val="345399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NZ" dirty="0" smtClean="0"/>
              <a:t>In a search of a treasure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34" y="2398783"/>
            <a:ext cx="5754552" cy="431591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298" y="2398782"/>
            <a:ext cx="5754554" cy="431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11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NZ" dirty="0" smtClean="0"/>
              <a:t>Visiting “</a:t>
            </a:r>
            <a:r>
              <a:rPr lang="en-NZ" dirty="0" err="1" smtClean="0"/>
              <a:t>Solomia</a:t>
            </a:r>
            <a:r>
              <a:rPr lang="en-NZ" dirty="0" smtClean="0"/>
              <a:t>”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89" y="2484648"/>
            <a:ext cx="5398957" cy="404921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675" y="2484648"/>
            <a:ext cx="5398957" cy="404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378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NZ" dirty="0" smtClean="0"/>
              <a:t>What a magic old garden!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00" y="2426913"/>
            <a:ext cx="3595715" cy="269678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221" y="2426912"/>
            <a:ext cx="3595715" cy="26967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4342" y="2426913"/>
            <a:ext cx="3738246" cy="2803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247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NZ" dirty="0" smtClean="0"/>
              <a:t>In a cosy alcove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50" y="2406834"/>
            <a:ext cx="5784831" cy="433862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852" y="2406834"/>
            <a:ext cx="5784831" cy="4338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159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NZ" dirty="0" smtClean="0"/>
              <a:t>The day of the fisherman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29" y="2397707"/>
            <a:ext cx="5693835" cy="427037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809" y="2397708"/>
            <a:ext cx="5693836" cy="4270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32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The best fishers!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40" y="2270963"/>
            <a:ext cx="5964071" cy="447305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086" y="973668"/>
            <a:ext cx="4327762" cy="5770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159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NZ" dirty="0" smtClean="0"/>
              <a:t>What the tasty baked fish!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72" y="2384946"/>
            <a:ext cx="5509146" cy="413186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254" y="2384946"/>
            <a:ext cx="5836693" cy="413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155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NZ" dirty="0" smtClean="0"/>
              <a:t>Delicious baked potatoes with lard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58" y="2623780"/>
            <a:ext cx="5409062" cy="405679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561" y="2623781"/>
            <a:ext cx="5409063" cy="4056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42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NZ" dirty="0" smtClean="0"/>
              <a:t>What a nice picnic!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89" y="2510239"/>
            <a:ext cx="5650174" cy="423763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322" y="2510240"/>
            <a:ext cx="5650174" cy="4237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805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5542" y="1109217"/>
            <a:ext cx="8761413" cy="706964"/>
          </a:xfrm>
        </p:spPr>
        <p:txBody>
          <a:bodyPr/>
          <a:lstStyle/>
          <a:p>
            <a:pPr algn="ctr"/>
            <a:r>
              <a:rPr lang="en-NZ" dirty="0" smtClean="0"/>
              <a:t>Our motto, </a:t>
            </a:r>
            <a:r>
              <a:rPr lang="en-NZ" dirty="0" err="1" smtClean="0"/>
              <a:t>cheerings</a:t>
            </a:r>
            <a:r>
              <a:rPr lang="en-NZ" dirty="0" smtClean="0"/>
              <a:t> and song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78" y="1925364"/>
            <a:ext cx="4382295" cy="32867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863" y="2359371"/>
            <a:ext cx="4380707" cy="32855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897" y="3081783"/>
            <a:ext cx="4498142" cy="35100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3240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NZ" dirty="0" smtClean="0"/>
              <a:t>Making a wreath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17" y="2415790"/>
            <a:ext cx="5538429" cy="415382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715" y="2415790"/>
            <a:ext cx="5538429" cy="4153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1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NZ" dirty="0" smtClean="0"/>
              <a:t>An excursion to </a:t>
            </a:r>
            <a:r>
              <a:rPr lang="en-NZ" dirty="0" err="1" smtClean="0"/>
              <a:t>Holognyi</a:t>
            </a:r>
            <a:r>
              <a:rPr lang="en-NZ" dirty="0" smtClean="0"/>
              <a:t> </a:t>
            </a:r>
            <a:r>
              <a:rPr lang="en-NZ" dirty="0" err="1" smtClean="0"/>
              <a:t>Yar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69" y="2644444"/>
            <a:ext cx="4991794" cy="374384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950" y="2426080"/>
            <a:ext cx="4012440" cy="4331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96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NZ" dirty="0" smtClean="0"/>
              <a:t>Admiring the views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06" y="2470243"/>
            <a:ext cx="5413611" cy="406020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596" y="2470244"/>
            <a:ext cx="5413612" cy="4060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602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NZ" dirty="0" smtClean="0"/>
              <a:t>In </a:t>
            </a:r>
            <a:r>
              <a:rPr lang="en-NZ" dirty="0" err="1" smtClean="0"/>
              <a:t>Chyhyryn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02" y="2426079"/>
            <a:ext cx="5411999" cy="4059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845" y="2426079"/>
            <a:ext cx="5412000" cy="405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29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NZ" dirty="0" smtClean="0"/>
              <a:t>Near the monument to </a:t>
            </a:r>
            <a:r>
              <a:rPr lang="en-NZ" b="1" dirty="0" smtClean="0"/>
              <a:t>Bohdan </a:t>
            </a:r>
            <a:r>
              <a:rPr lang="en-NZ" b="1" dirty="0" err="1" smtClean="0"/>
              <a:t>Khmelnytskyi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043" y="2289601"/>
            <a:ext cx="3314759" cy="4419679"/>
          </a:xfrm>
        </p:spPr>
      </p:pic>
    </p:spTree>
    <p:extLst>
      <p:ext uri="{BB962C8B-B14F-4D97-AF65-F5344CB8AC3E}">
        <p14:creationId xmlns:p14="http://schemas.microsoft.com/office/powerpoint/2010/main" val="17503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NZ" dirty="0" smtClean="0"/>
              <a:t>We like hiking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10" y="2643495"/>
            <a:ext cx="5137119" cy="385284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083" y="2643495"/>
            <a:ext cx="5459105" cy="385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23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NZ" dirty="0" smtClean="0"/>
              <a:t>The wonderful views of our native </a:t>
            </a:r>
            <a:r>
              <a:rPr lang="en-NZ" dirty="0" err="1" smtClean="0"/>
              <a:t>Hryhorivka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447" y="2291669"/>
            <a:ext cx="5328205" cy="429421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28" y="2291669"/>
            <a:ext cx="5725621" cy="429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95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NZ" dirty="0" smtClean="0"/>
              <a:t>Our pond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42" y="2644727"/>
            <a:ext cx="5395132" cy="3617286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648" y="2644727"/>
            <a:ext cx="5702105" cy="3617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575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2537" y="804856"/>
            <a:ext cx="9508404" cy="706964"/>
          </a:xfrm>
        </p:spPr>
        <p:txBody>
          <a:bodyPr/>
          <a:lstStyle/>
          <a:p>
            <a:pPr algn="ctr"/>
            <a:r>
              <a:rPr lang="en-NZ" dirty="0" smtClean="0"/>
              <a:t>The pasture near the forest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56" y="2585784"/>
            <a:ext cx="5303521" cy="3977641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514" y="2585784"/>
            <a:ext cx="5341034" cy="4005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07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NZ" dirty="0" smtClean="0"/>
              <a:t>Farewell our summer camp!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704" y="2398782"/>
            <a:ext cx="3150986" cy="42013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467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59921" y="995024"/>
            <a:ext cx="8761413" cy="706964"/>
          </a:xfrm>
        </p:spPr>
        <p:txBody>
          <a:bodyPr/>
          <a:lstStyle/>
          <a:p>
            <a:r>
              <a:rPr lang="en-NZ" dirty="0" smtClean="0"/>
              <a:t>Our school mini-park and play-ground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20" y="2288842"/>
            <a:ext cx="3903260" cy="37849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110" y="3378966"/>
            <a:ext cx="4185207" cy="33538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689" y="3378966"/>
            <a:ext cx="4324692" cy="33538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84624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32876" y="1164737"/>
            <a:ext cx="8761413" cy="706964"/>
          </a:xfrm>
        </p:spPr>
        <p:txBody>
          <a:bodyPr/>
          <a:lstStyle/>
          <a:p>
            <a:pPr algn="ctr"/>
            <a:r>
              <a:rPr lang="en-NZ" dirty="0" smtClean="0"/>
              <a:t>Thank you for attention.</a:t>
            </a:r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849" y="2316897"/>
            <a:ext cx="6054803" cy="44387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3615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NZ" dirty="0" smtClean="0"/>
              <a:t>What a wonderful summer day!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508" y="2316897"/>
            <a:ext cx="5880674" cy="44105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0465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6399" y="1096498"/>
            <a:ext cx="8761413" cy="706964"/>
          </a:xfrm>
        </p:spPr>
        <p:txBody>
          <a:bodyPr/>
          <a:lstStyle/>
          <a:p>
            <a:pPr algn="ctr"/>
            <a:r>
              <a:rPr lang="en-NZ" dirty="0" smtClean="0"/>
              <a:t>An interview with the head of our village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283" y="2371487"/>
            <a:ext cx="3191929" cy="4255905"/>
          </a:xfrm>
        </p:spPr>
      </p:pic>
    </p:spTree>
    <p:extLst>
      <p:ext uri="{BB962C8B-B14F-4D97-AF65-F5344CB8AC3E}">
        <p14:creationId xmlns:p14="http://schemas.microsoft.com/office/powerpoint/2010/main" val="1552582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NZ" dirty="0" smtClean="0"/>
              <a:t>We are learning the wonders of the forest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16" y="2316896"/>
            <a:ext cx="5718159" cy="428862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196" y="2316896"/>
            <a:ext cx="5718159" cy="428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06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28160" y="1137441"/>
            <a:ext cx="8761413" cy="706964"/>
          </a:xfrm>
        </p:spPr>
        <p:txBody>
          <a:bodyPr/>
          <a:lstStyle/>
          <a:p>
            <a:pPr algn="ctr"/>
            <a:r>
              <a:rPr lang="en-NZ" dirty="0" smtClean="0"/>
              <a:t>We are on the highest peak of </a:t>
            </a:r>
            <a:r>
              <a:rPr lang="en-NZ" dirty="0" err="1" smtClean="0"/>
              <a:t>Hryhorivka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510" y="2344191"/>
            <a:ext cx="5809144" cy="4356859"/>
          </a:xfrm>
        </p:spPr>
      </p:pic>
    </p:spTree>
    <p:extLst>
      <p:ext uri="{BB962C8B-B14F-4D97-AF65-F5344CB8AC3E}">
        <p14:creationId xmlns:p14="http://schemas.microsoft.com/office/powerpoint/2010/main" val="137104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0864" y="1096498"/>
            <a:ext cx="8761413" cy="706964"/>
          </a:xfrm>
        </p:spPr>
        <p:txBody>
          <a:bodyPr/>
          <a:lstStyle/>
          <a:p>
            <a:pPr algn="ctr"/>
            <a:r>
              <a:rPr lang="en-NZ" dirty="0" smtClean="0"/>
              <a:t>We are resting near our local pond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596" y="2299647"/>
            <a:ext cx="5914028" cy="443552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41" y="2299647"/>
            <a:ext cx="5914029" cy="443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39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 (конференц-зал)">
  <a:themeElements>
    <a:clrScheme name="Ион (конференц-зал)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Ион (конференц-зал)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 (конференц-зал)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279</TotalTime>
  <Words>223</Words>
  <Application>Microsoft Office PowerPoint</Application>
  <PresentationFormat>Широкоэкранный</PresentationFormat>
  <Paragraphs>46</Paragraphs>
  <Slides>40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5" baseType="lpstr">
      <vt:lpstr>Arial</vt:lpstr>
      <vt:lpstr>Calibri</vt:lpstr>
      <vt:lpstr>Century Gothic</vt:lpstr>
      <vt:lpstr>Wingdings 3</vt:lpstr>
      <vt:lpstr>Ион (конференц-зал)</vt:lpstr>
      <vt:lpstr>Summer camp leisure English group “Fairyland”</vt:lpstr>
      <vt:lpstr>Our English group “Fairyland” </vt:lpstr>
      <vt:lpstr>Our motto, cheerings and song</vt:lpstr>
      <vt:lpstr>Our school mini-park and play-ground</vt:lpstr>
      <vt:lpstr>What a wonderful summer day!</vt:lpstr>
      <vt:lpstr>An interview with the head of our village</vt:lpstr>
      <vt:lpstr>We are learning the wonders of the forest</vt:lpstr>
      <vt:lpstr>We are on the highest peak of Hryhorivka</vt:lpstr>
      <vt:lpstr>We are resting near our local pond</vt:lpstr>
      <vt:lpstr>We are playing volleyball</vt:lpstr>
      <vt:lpstr>First aid lesson</vt:lpstr>
      <vt:lpstr>Visiting our village library</vt:lpstr>
      <vt:lpstr>The magic world of books</vt:lpstr>
      <vt:lpstr>The page from the history of our village</vt:lpstr>
      <vt:lpstr>An excursion to the local private enter prise</vt:lpstr>
      <vt:lpstr>Acquaintance with agricultural technics</vt:lpstr>
      <vt:lpstr>We are in the combine</vt:lpstr>
      <vt:lpstr>We want to be agricultural workers!</vt:lpstr>
      <vt:lpstr>Watching cartoons and films</vt:lpstr>
      <vt:lpstr>Our favourite fairy-tale personages</vt:lpstr>
      <vt:lpstr>In a search of a treasure</vt:lpstr>
      <vt:lpstr>Visiting “Solomia”</vt:lpstr>
      <vt:lpstr>What a magic old garden!</vt:lpstr>
      <vt:lpstr>In a cosy alcove</vt:lpstr>
      <vt:lpstr>The day of the fisherman</vt:lpstr>
      <vt:lpstr>The best fishers!</vt:lpstr>
      <vt:lpstr>What the tasty baked fish!</vt:lpstr>
      <vt:lpstr>Delicious baked potatoes with lard</vt:lpstr>
      <vt:lpstr>What a nice picnic!</vt:lpstr>
      <vt:lpstr>Making a wreath</vt:lpstr>
      <vt:lpstr>An excursion to Holognyi Yar</vt:lpstr>
      <vt:lpstr>Admiring the views</vt:lpstr>
      <vt:lpstr>In Chyhyryn</vt:lpstr>
      <vt:lpstr>Near the monument to Bohdan Khmelnytskyi</vt:lpstr>
      <vt:lpstr>We like hiking </vt:lpstr>
      <vt:lpstr>The wonderful views of our native Hryhorivka</vt:lpstr>
      <vt:lpstr>Our pond</vt:lpstr>
      <vt:lpstr>The pasture near the forest</vt:lpstr>
      <vt:lpstr>Farewell our summer camp!</vt:lpstr>
      <vt:lpstr>Thank you for attention.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Summer camp res</dc:title>
  <dc:creator>Диана</dc:creator>
  <cp:lastModifiedBy>Диана</cp:lastModifiedBy>
  <cp:revision>25</cp:revision>
  <dcterms:created xsi:type="dcterms:W3CDTF">2017-06-25T06:24:57Z</dcterms:created>
  <dcterms:modified xsi:type="dcterms:W3CDTF">2017-06-25T20:53:20Z</dcterms:modified>
</cp:coreProperties>
</file>