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79512" y="1628800"/>
            <a:ext cx="9217024" cy="1917740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uk-UA" sz="4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УКРАЇНСЬКОЇ МОВИ</a:t>
            </a:r>
            <a:endParaRPr lang="ru-RU" sz="4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907704" y="4077072"/>
            <a:ext cx="5637010" cy="882119"/>
          </a:xfrm>
        </p:spPr>
        <p:txBody>
          <a:bodyPr>
            <a:noAutofit/>
          </a:bodyPr>
          <a:lstStyle/>
          <a:p>
            <a:r>
              <a:rPr lang="uk-UA" sz="54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клас</a:t>
            </a:r>
            <a:endParaRPr lang="ru-RU" sz="5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55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708920"/>
            <a:ext cx="7408333" cy="3450696"/>
          </a:xfrm>
        </p:spPr>
        <p:txBody>
          <a:bodyPr>
            <a:norm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Визначити місце орфограми в слові.</a:t>
            </a:r>
          </a:p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Перевірити </a:t>
            </a:r>
          </a:p>
          <a:p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Змін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ити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слово        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Споріднене слово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ПИШУ ГРАМОТНО</a:t>
            </a:r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3115488">
            <a:off x="4082898" y="4778335"/>
            <a:ext cx="864096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2159732" y="4814339"/>
            <a:ext cx="72008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14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dirty="0" smtClean="0"/>
              <a:t>Чайковський</a:t>
            </a:r>
            <a:br>
              <a:rPr lang="uk-UA" sz="5400" dirty="0" smtClean="0"/>
            </a:br>
            <a:r>
              <a:rPr lang="uk-UA" sz="5400" dirty="0" smtClean="0"/>
              <a:t>«Пори року»</a:t>
            </a:r>
            <a:endParaRPr lang="ru-RU" sz="5400" dirty="0"/>
          </a:p>
        </p:txBody>
      </p:sp>
      <p:pic>
        <p:nvPicPr>
          <p:cNvPr id="8" name="Чайковский П.И. 'Октябрь'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82" y="0"/>
            <a:ext cx="9128318" cy="6237312"/>
          </a:xfrm>
        </p:spPr>
      </p:pic>
    </p:spTree>
    <p:extLst>
      <p:ext uri="{BB962C8B-B14F-4D97-AF65-F5344CB8AC3E}">
        <p14:creationId xmlns:p14="http://schemas.microsoft.com/office/powerpoint/2010/main" val="351718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Фізкультхвилинка</a:t>
            </a:r>
            <a:endParaRPr lang="ru-RU" dirty="0"/>
          </a:p>
        </p:txBody>
      </p:sp>
      <p:pic>
        <p:nvPicPr>
          <p:cNvPr id="6" name="Неунывающий танцующий ёжик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622" y="0"/>
            <a:ext cx="9116378" cy="6126163"/>
          </a:xfrm>
        </p:spPr>
      </p:pic>
    </p:spTree>
    <p:extLst>
      <p:ext uri="{BB962C8B-B14F-4D97-AF65-F5344CB8AC3E}">
        <p14:creationId xmlns:p14="http://schemas.microsoft.com/office/powerpoint/2010/main" val="171921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5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95747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31428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852936"/>
            <a:ext cx="8568953" cy="3168352"/>
          </a:xfrm>
        </p:spPr>
      </p:pic>
    </p:spTree>
    <p:extLst>
      <p:ext uri="{BB962C8B-B14F-4D97-AF65-F5344CB8AC3E}">
        <p14:creationId xmlns:p14="http://schemas.microsoft.com/office/powerpoint/2010/main" val="175544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4" y="0"/>
            <a:ext cx="9130235" cy="6858000"/>
          </a:xfrm>
        </p:spPr>
      </p:pic>
    </p:spTree>
    <p:extLst>
      <p:ext uri="{BB962C8B-B14F-4D97-AF65-F5344CB8AC3E}">
        <p14:creationId xmlns:p14="http://schemas.microsoft.com/office/powerpoint/2010/main" val="203326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32</TotalTime>
  <Words>25</Words>
  <Application>Microsoft Office PowerPoint</Application>
  <PresentationFormat>Экран (4:3)</PresentationFormat>
  <Paragraphs>9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УРОК УКРАЇНСЬКОЇ МОВИ</vt:lpstr>
      <vt:lpstr>ПИШУ ГРАМОТНО</vt:lpstr>
      <vt:lpstr>Чайковський «Пори року»</vt:lpstr>
      <vt:lpstr>Фізкультхвилинка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УКРАЇНСЬКОЇ МОВИ</dc:title>
  <dc:creator>Lenovo</dc:creator>
  <cp:lastModifiedBy>Lenovo</cp:lastModifiedBy>
  <cp:revision>7</cp:revision>
  <dcterms:created xsi:type="dcterms:W3CDTF">2015-11-12T16:39:22Z</dcterms:created>
  <dcterms:modified xsi:type="dcterms:W3CDTF">2015-11-15T15:21:48Z</dcterms:modified>
</cp:coreProperties>
</file>