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63" r:id="rId2"/>
  </p:sldMasterIdLst>
  <p:notesMasterIdLst>
    <p:notesMasterId r:id="rId18"/>
  </p:notesMasterIdLst>
  <p:sldIdLst>
    <p:sldId id="328" r:id="rId3"/>
    <p:sldId id="301" r:id="rId4"/>
    <p:sldId id="302" r:id="rId5"/>
    <p:sldId id="329" r:id="rId6"/>
    <p:sldId id="331" r:id="rId7"/>
    <p:sldId id="326" r:id="rId8"/>
    <p:sldId id="333" r:id="rId9"/>
    <p:sldId id="335" r:id="rId10"/>
    <p:sldId id="337" r:id="rId11"/>
    <p:sldId id="338" r:id="rId12"/>
    <p:sldId id="339" r:id="rId13"/>
    <p:sldId id="340" r:id="rId14"/>
    <p:sldId id="332" r:id="rId15"/>
    <p:sldId id="323" r:id="rId16"/>
    <p:sldId id="324" r:id="rId17"/>
  </p:sldIdLst>
  <p:sldSz cx="9144000" cy="6858000" type="screen4x3"/>
  <p:notesSz cx="6997700" cy="92837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99"/>
    <a:srgbClr val="CC00FF"/>
    <a:srgbClr val="660066"/>
    <a:srgbClr val="FF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9" autoAdjust="0"/>
    <p:restoredTop sz="86384" autoAdjust="0"/>
  </p:normalViewPr>
  <p:slideViewPr>
    <p:cSldViewPr>
      <p:cViewPr varScale="1">
        <p:scale>
          <a:sx n="74" d="100"/>
          <a:sy n="74" d="100"/>
        </p:scale>
        <p:origin x="-17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0AFE9241-35A2-4A51-93BD-913BB7FC0A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471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20.12.2018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20.12.2018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ndara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ndara"/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ndara"/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ndara"/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ndar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20.12.2018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20.12.2018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20.12.2018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20.12.2018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20.12.2018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20.12.2018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20.12.2018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20.12.2018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20.12.2018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7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ransition spd="slow">
    <p:wheel spokes="8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srgbClr val="073E87"/>
                </a:solidFill>
                <a:latin typeface="Candar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20.12.2018</a:t>
            </a:fld>
            <a:endParaRPr lang="ru-RU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srgbClr val="073E87"/>
                </a:solidFill>
                <a:latin typeface="Candar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klik\Desktop\&#1053;&#1040;%20&#1050;&#1054;&#1053;&#1050;&#1059;&#1056;&#1057;\&#1055;&#1088;&#1077;&#1079;&#1077;&#1085;&#1090;&#1072;&#1094;&#1110;&#1103;%20&#1076;&#1086;%20&#1091;&#1088;&#1086;&#1082;&#1091;%20&#8470;2\7d77237e5444.mp3" TargetMode="External"/><Relationship Id="rId1" Type="http://schemas.microsoft.com/office/2007/relationships/media" Target="file:///C:\Users\klik\Desktop\&#1053;&#1040;%20&#1050;&#1054;&#1053;&#1050;&#1059;&#1056;&#1057;\&#1055;&#1088;&#1077;&#1079;&#1077;&#1085;&#1090;&#1072;&#1094;&#1110;&#1103;%20&#1076;&#1086;%20&#1091;&#1088;&#1086;&#1082;&#1091;%20&#8470;2\7d77237e5444.mp3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06017_4661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107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3639627" cy="1956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345" y="764704"/>
            <a:ext cx="5688013" cy="4679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9868897"/>
      </p:ext>
    </p:extLst>
  </p:cSld>
  <p:clrMapOvr>
    <a:masterClrMapping/>
  </p:clrMapOvr>
  <p:transition spd="slow"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04664"/>
            <a:ext cx="3103133" cy="1707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4" y="188641"/>
            <a:ext cx="5999163" cy="631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725144"/>
            <a:ext cx="515143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1874303"/>
      </p:ext>
    </p:extLst>
  </p:cSld>
  <p:clrMapOvr>
    <a:masterClrMapping/>
  </p:clrMapOvr>
  <p:transition spd="slow"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92242"/>
            <a:ext cx="8291264" cy="99412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3600" b="1" dirty="0" err="1">
                <a:solidFill>
                  <a:prstClr val="black"/>
                </a:solidFill>
                <a:latin typeface="Arial"/>
              </a:rPr>
              <a:t>Скрудж</a:t>
            </a:r>
            <a:r>
              <a:rPr lang="uk-UA" b="1" dirty="0">
                <a:solidFill>
                  <a:prstClr val="black"/>
                </a:solidFill>
                <a:latin typeface="Arial"/>
              </a:rPr>
              <a:t/>
            </a:r>
            <a:br>
              <a:rPr lang="uk-UA" b="1" dirty="0">
                <a:solidFill>
                  <a:prstClr val="black"/>
                </a:solidFill>
                <a:latin typeface="Arial"/>
              </a:rPr>
            </a:br>
            <a:r>
              <a:rPr lang="uk-UA" b="1" dirty="0">
                <a:solidFill>
                  <a:prstClr val="black"/>
                </a:solidFill>
                <a:latin typeface="Arial"/>
              </a:rPr>
              <a:t>самотній, скупий</a:t>
            </a:r>
            <a:br>
              <a:rPr lang="uk-UA" b="1" dirty="0">
                <a:solidFill>
                  <a:prstClr val="black"/>
                </a:solidFill>
                <a:latin typeface="Arial"/>
              </a:rPr>
            </a:br>
            <a:r>
              <a:rPr lang="uk-UA" b="1" dirty="0">
                <a:solidFill>
                  <a:prstClr val="black"/>
                </a:solidFill>
                <a:latin typeface="Arial"/>
              </a:rPr>
              <a:t>ненавидить, зневажає, злиться</a:t>
            </a:r>
            <a:br>
              <a:rPr lang="uk-UA" b="1" dirty="0">
                <a:solidFill>
                  <a:prstClr val="black"/>
                </a:solidFill>
                <a:latin typeface="Arial"/>
              </a:rPr>
            </a:br>
            <a:r>
              <a:rPr lang="uk-UA" b="1" dirty="0">
                <a:solidFill>
                  <a:prstClr val="black"/>
                </a:solidFill>
                <a:latin typeface="Arial"/>
              </a:rPr>
              <a:t>Не любить відзначати свято Різдва</a:t>
            </a:r>
            <a:br>
              <a:rPr lang="uk-UA" b="1" dirty="0">
                <a:solidFill>
                  <a:prstClr val="black"/>
                </a:solidFill>
                <a:latin typeface="Arial"/>
              </a:rPr>
            </a:br>
            <a:r>
              <a:rPr lang="uk-UA" b="1" dirty="0">
                <a:solidFill>
                  <a:prstClr val="black"/>
                </a:solidFill>
                <a:latin typeface="Arial"/>
              </a:rPr>
              <a:t>нелюд </a:t>
            </a:r>
            <a:endParaRPr lang="uk-UA" b="1" dirty="0" smtClean="0">
              <a:solidFill>
                <a:prstClr val="black"/>
              </a:solidFill>
              <a:latin typeface="Arial"/>
            </a:endParaRPr>
          </a:p>
          <a:p>
            <a:endParaRPr lang="ru-RU" sz="1800" b="1" dirty="0">
              <a:solidFill>
                <a:sysClr val="windowText" lastClr="000000"/>
              </a:solidFill>
            </a:endParaRP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76672"/>
            <a:ext cx="5072063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9" y="4005064"/>
            <a:ext cx="6900863" cy="2620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0279116"/>
      </p:ext>
    </p:extLst>
  </p:cSld>
  <p:clrMapOvr>
    <a:masterClrMapping/>
  </p:clrMapOvr>
  <p:transition spd="slow">
    <p:wheel spokes="8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9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Заголовок 3"/>
          <p:cNvSpPr>
            <a:spLocks noGrp="1"/>
          </p:cNvSpPr>
          <p:nvPr>
            <p:ph type="ctrTitle"/>
          </p:nvPr>
        </p:nvSpPr>
        <p:spPr>
          <a:xfrm>
            <a:off x="142875" y="5429250"/>
            <a:ext cx="8215313" cy="1285875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uk-UA" sz="2800" b="1" dirty="0" smtClean="0">
                <a:solidFill>
                  <a:srgbClr val="FF0000"/>
                </a:solidFill>
                <a:latin typeface="Arial Black" pitchFamily="34" charset="0"/>
              </a:rPr>
              <a:t>«СВІЧЕЧКИ ПОБАЖАНЬ»</a:t>
            </a:r>
            <a:endParaRPr lang="ru-RU" sz="2800" b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585986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Рисунок 10" descr="two_christmas_bells_ringing_hg_cl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0"/>
            <a:ext cx="2500298" cy="23580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357166"/>
            <a:ext cx="664373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8" name="TextBox 7"/>
          <p:cNvSpPr txBox="1"/>
          <p:nvPr/>
        </p:nvSpPr>
        <p:spPr>
          <a:xfrm rot="21240847">
            <a:off x="1942390" y="366984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85852" y="285728"/>
            <a:ext cx="5429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Вільний   мікрофон</a:t>
            </a:r>
            <a:endParaRPr lang="ru-RU" sz="3200" b="1" dirty="0">
              <a:ln w="19050">
                <a:solidFill>
                  <a:srgbClr val="00B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1" name="Picture 44" descr="j02343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289981">
            <a:off x="286061" y="1205273"/>
            <a:ext cx="1553336" cy="1769451"/>
          </a:xfrm>
          <a:prstGeom prst="rect">
            <a:avLst/>
          </a:prstGeom>
          <a:noFill/>
          <a:ln/>
        </p:spPr>
      </p:pic>
      <p:sp>
        <p:nvSpPr>
          <p:cNvPr id="22" name="Овальная выноска 21"/>
          <p:cNvSpPr/>
          <p:nvPr/>
        </p:nvSpPr>
        <p:spPr>
          <a:xfrm>
            <a:off x="2483768" y="1196752"/>
            <a:ext cx="4429156" cy="1643074"/>
          </a:xfrm>
          <a:prstGeom prst="wedgeEllipseCallout">
            <a:avLst>
              <a:gd name="adj1" fmla="val -59986"/>
              <a:gd name="adj2" fmla="val -30199"/>
            </a:avLst>
          </a:prstGeom>
          <a:blipFill dpi="0" rotWithShape="1">
            <a:blip r:embed="rId4" cstate="print">
              <a:alphaModFix amt="29000"/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ьная выноска 22"/>
          <p:cNvSpPr/>
          <p:nvPr/>
        </p:nvSpPr>
        <p:spPr>
          <a:xfrm>
            <a:off x="3714744" y="3357562"/>
            <a:ext cx="3929090" cy="1285884"/>
          </a:xfrm>
          <a:prstGeom prst="wedgeEllipseCallout">
            <a:avLst>
              <a:gd name="adj1" fmla="val -95072"/>
              <a:gd name="adj2" fmla="val -147894"/>
            </a:avLst>
          </a:prstGeom>
          <a:blipFill dpi="0" rotWithShape="1">
            <a:blip r:embed="rId4" cstate="print">
              <a:alphaModFix amt="38000"/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99792" y="1628800"/>
            <a:ext cx="379704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1"/>
            <a:r>
              <a:rPr lang="uk-UA" sz="1600" dirty="0" smtClean="0"/>
              <a:t>Чи вірили ви у те,що </a:t>
            </a:r>
            <a:r>
              <a:rPr lang="uk-UA" sz="1600" dirty="0" err="1" smtClean="0"/>
              <a:t>Скрудж</a:t>
            </a:r>
            <a:r>
              <a:rPr lang="uk-UA" sz="1600" dirty="0" smtClean="0"/>
              <a:t> може змінитись?</a:t>
            </a:r>
            <a:endParaRPr lang="uk-UA" sz="1600" dirty="0"/>
          </a:p>
        </p:txBody>
      </p:sp>
      <p:sp>
        <p:nvSpPr>
          <p:cNvPr id="26" name="Овальная выноска 25"/>
          <p:cNvSpPr/>
          <p:nvPr/>
        </p:nvSpPr>
        <p:spPr>
          <a:xfrm>
            <a:off x="928662" y="4357694"/>
            <a:ext cx="4357718" cy="1285884"/>
          </a:xfrm>
          <a:prstGeom prst="wedgeEllipseCallout">
            <a:avLst>
              <a:gd name="adj1" fmla="val -34784"/>
              <a:gd name="adj2" fmla="val -235783"/>
            </a:avLst>
          </a:prstGeom>
          <a:blipFill dpi="0" rotWithShape="1">
            <a:blip r:embed="rId4" cstate="print">
              <a:alphaModFix amt="38000"/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lvl="1" algn="ctr"/>
            <a:r>
              <a:rPr lang="uk-UA" dirty="0" smtClean="0">
                <a:solidFill>
                  <a:schemeClr val="tx1"/>
                </a:solidFill>
              </a:rPr>
              <a:t>Що ви побажаєте собі перед Різдвом?</a:t>
            </a:r>
          </a:p>
          <a:p>
            <a:pPr algn="ctr"/>
            <a:endParaRPr lang="uk-UA" sz="2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121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3851920" y="3778007"/>
            <a:ext cx="37444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914400" algn="l"/>
              </a:tabLst>
            </a:pP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Ваше враження від твору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build="allAtOnce" animBg="1"/>
      <p:bldP spid="26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Luda\Конкурс\Slaj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6" y="620688"/>
            <a:ext cx="8501122" cy="2596608"/>
          </a:xfrm>
          <a:prstGeom prst="rec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  <a:alpha val="27000"/>
                </a:schemeClr>
              </a:gs>
              <a:gs pos="50000">
                <a:schemeClr val="tx2">
                  <a:shade val="67500"/>
                  <a:satMod val="115000"/>
                  <a:alpha val="42000"/>
                </a:schemeClr>
              </a:gs>
              <a:gs pos="100000">
                <a:schemeClr val="tx2">
                  <a:shade val="100000"/>
                  <a:satMod val="115000"/>
                  <a:alpha val="77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Домашнє завдання:</a:t>
            </a:r>
          </a:p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Verdana" pitchFamily="34" charset="0"/>
                <a:cs typeface="Verdana" pitchFamily="34" charset="0"/>
              </a:rPr>
              <a:t>Скласти </a:t>
            </a:r>
            <a:r>
              <a:rPr lang="uk-UA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Verdana" pitchFamily="34" charset="0"/>
                <a:cs typeface="Verdana" pitchFamily="34" charset="0"/>
              </a:rPr>
              <a:t>сенкани</a:t>
            </a: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Verdana" pitchFamily="34" charset="0"/>
                <a:cs typeface="Verdana" pitchFamily="34" charset="0"/>
              </a:rPr>
              <a:t>  « Скрудж до подорожі» і «Скрудж після зустрічей з привидами»</a:t>
            </a:r>
          </a:p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Verdana" pitchFamily="34" charset="0"/>
                <a:cs typeface="Verdana" pitchFamily="34" charset="0"/>
              </a:rPr>
              <a:t>Підготувати усний виступ на тему «Що означає Різдво для моєї родини…»</a:t>
            </a:r>
            <a:endParaRPr lang="uk-UA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7d77237e544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23528" y="6165304"/>
            <a:ext cx="304800" cy="304800"/>
          </a:xfrm>
          <a:prstGeom prst="rect">
            <a:avLst/>
          </a:prstGeom>
        </p:spPr>
      </p:pic>
      <p:pic>
        <p:nvPicPr>
          <p:cNvPr id="19" name="Picture 2" descr="D:\Уроки\Зарубіжна 6\Діккенс\Конспекти уроків\ДЛЯ МОГО РОКУ\20161223_1439_site_28088_23_1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75" y="1174750"/>
            <a:ext cx="6013450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19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Documents and Settings\Админ\Рабочий стол\урок на конкурс\ілюстрації до уроку\kinogallery-a-christmas-carol-2.jpg"/>
          <p:cNvPicPr>
            <a:picLocks noChangeAspect="1" noChangeArrowheads="1"/>
          </p:cNvPicPr>
          <p:nvPr/>
        </p:nvPicPr>
        <p:blipFill>
          <a:blip r:embed="rId2" cstate="print"/>
          <a:srcRect l="23214" b="31707"/>
          <a:stretch>
            <a:fillRect/>
          </a:stretch>
        </p:blipFill>
        <p:spPr bwMode="auto">
          <a:xfrm>
            <a:off x="4857752" y="285728"/>
            <a:ext cx="3857652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  <a:t/>
            </a:r>
            <a:b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</a:br>
            <a: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  <a:t>                                                     </a:t>
            </a:r>
            <a:b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</a:br>
            <a: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  <a:t>                                                                 </a:t>
            </a:r>
            <a:b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</a:br>
            <a: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  <a:t/>
            </a:r>
            <a:b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</a:br>
            <a: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  <a:t/>
            </a:r>
            <a:b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</a:br>
            <a: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  <a:t>                                                      </a:t>
            </a:r>
            <a:r>
              <a:rPr lang="uk-UA" sz="2000" b="1" i="1" dirty="0" smtClean="0">
                <a:solidFill>
                  <a:srgbClr val="002060"/>
                </a:solidFill>
                <a:latin typeface="Arno Pro Display" pitchFamily="18" charset="0"/>
              </a:rPr>
              <a:t/>
            </a:r>
            <a:br>
              <a:rPr lang="uk-UA" sz="2000" b="1" i="1" dirty="0" smtClean="0">
                <a:solidFill>
                  <a:srgbClr val="002060"/>
                </a:solidFill>
                <a:latin typeface="Arno Pro Display" pitchFamily="18" charset="0"/>
              </a:rPr>
            </a:br>
            <a:r>
              <a:rPr lang="uk-UA" sz="2000" b="1" i="1" dirty="0" smtClean="0">
                <a:solidFill>
                  <a:srgbClr val="002060"/>
                </a:solidFill>
                <a:latin typeface="Arno Pro Display" pitchFamily="18" charset="0"/>
              </a:rPr>
              <a:t>                                                                                         </a:t>
            </a:r>
            <a: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  <a:t/>
            </a:r>
            <a:b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</a:br>
            <a: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  <a:t/>
            </a:r>
            <a:b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</a:br>
            <a: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  <a:t/>
            </a:r>
            <a:b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</a:br>
            <a:r>
              <a:rPr lang="uk-UA" b="1" i="1" dirty="0" smtClean="0">
                <a:solidFill>
                  <a:srgbClr val="002060"/>
                </a:solidFill>
                <a:latin typeface="Arno Pro Display" pitchFamily="18" charset="0"/>
              </a:rPr>
              <a:t>  </a:t>
            </a:r>
            <a:r>
              <a:rPr lang="uk-UA" b="1" i="1" dirty="0" smtClean="0">
                <a:solidFill>
                  <a:srgbClr val="002060"/>
                </a:solidFill>
                <a:latin typeface="Arno Pro Smbd Display" pitchFamily="18" charset="0"/>
              </a:rPr>
              <a:t/>
            </a:r>
            <a:br>
              <a:rPr lang="uk-UA" b="1" i="1" dirty="0" smtClean="0">
                <a:solidFill>
                  <a:srgbClr val="002060"/>
                </a:solidFill>
                <a:latin typeface="Arno Pro Smbd Display" pitchFamily="18" charset="0"/>
              </a:rPr>
            </a:br>
            <a:endParaRPr lang="ru-RU" dirty="0" smtClean="0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5750"/>
            <a:ext cx="8229600" cy="46038"/>
          </a:xfrm>
        </p:spPr>
        <p:txBody>
          <a:bodyPr/>
          <a:lstStyle/>
          <a:p>
            <a:endParaRPr lang="ru-RU" sz="800" b="1" i="1" smtClean="0">
              <a:latin typeface="Comic Sans MS" pitchFamily="66" charset="0"/>
            </a:endParaRPr>
          </a:p>
        </p:txBody>
      </p:sp>
      <p:pic>
        <p:nvPicPr>
          <p:cNvPr id="5" name="Picture 4" descr="C:\Documents and Settings\Админ\Рабочий стол\урок на конкурс\ілюстрації до уроку\rizdvyana_istoriya.jpg"/>
          <p:cNvPicPr>
            <a:picLocks noChangeAspect="1" noChangeArrowheads="1"/>
          </p:cNvPicPr>
          <p:nvPr/>
        </p:nvPicPr>
        <p:blipFill>
          <a:blip r:embed="rId3" cstate="print"/>
          <a:srcRect l="10100" t="10973" r="14195" b="9579"/>
          <a:stretch>
            <a:fillRect/>
          </a:stretch>
        </p:blipFill>
        <p:spPr bwMode="auto">
          <a:xfrm>
            <a:off x="428625" y="214290"/>
            <a:ext cx="4286250" cy="6143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143000" y="1785938"/>
            <a:ext cx="7101408" cy="646331"/>
          </a:xfrm>
          <a:prstGeom prst="rect">
            <a:avLst/>
          </a:prstGeom>
          <a:gradFill flip="none" rotWithShape="1">
            <a:gsLst>
              <a:gs pos="0">
                <a:srgbClr val="03D4A8">
                  <a:alpha val="61000"/>
                </a:srgbClr>
              </a:gs>
              <a:gs pos="25000">
                <a:srgbClr val="21D6E0">
                  <a:alpha val="86000"/>
                </a:srgbClr>
              </a:gs>
              <a:gs pos="75000">
                <a:srgbClr val="0087E6">
                  <a:alpha val="76000"/>
                </a:srgbClr>
              </a:gs>
              <a:gs pos="100000">
                <a:srgbClr val="005CBF">
                  <a:alpha val="85000"/>
                </a:srgbClr>
              </a:gs>
            </a:gsLst>
            <a:lin ang="5400000" scaled="0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uk-UA" sz="3600" b="1" dirty="0" smtClean="0">
                <a:ln w="1905">
                  <a:solidFill>
                    <a:schemeClr val="tx2">
                      <a:lumMod val="1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Відгадай слово</a:t>
            </a:r>
            <a:endParaRPr lang="ru-RU" sz="3600" b="1" dirty="0">
              <a:ln w="1905">
                <a:solidFill>
                  <a:schemeClr val="tx2">
                    <a:lumMod val="1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5"/>
            <a:r>
              <a:rPr lang="uk-UA" sz="9600" dirty="0" smtClean="0"/>
              <a:t>Подорож»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848883224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4525963"/>
          </a:xfrm>
        </p:spPr>
        <p:txBody>
          <a:bodyPr/>
          <a:lstStyle/>
          <a:p>
            <a:r>
              <a:rPr lang="uk-UA" sz="5400" smtClean="0"/>
              <a:t>ПОДОРОЖ </a:t>
            </a:r>
            <a:r>
              <a:rPr lang="uk-UA" sz="5400" dirty="0"/>
              <a:t>СКРУДЖА </a:t>
            </a:r>
            <a:r>
              <a:rPr lang="uk-UA" sz="5400" dirty="0" smtClean="0"/>
              <a:t>У ЧАСІ ТА ПРОСТОРІ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96849593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r>
              <a:rPr lang="uk-UA" b="1" dirty="0" smtClean="0"/>
              <a:t>«Збираємо валізу  героя»</a:t>
            </a:r>
            <a:endParaRPr lang="uk-UA" dirty="0"/>
          </a:p>
        </p:txBody>
      </p:sp>
      <p:pic>
        <p:nvPicPr>
          <p:cNvPr id="4" name="Содержимое 3" descr="images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014" b="12091"/>
          <a:stretch>
            <a:fillRect/>
          </a:stretch>
        </p:blipFill>
        <p:spPr>
          <a:xfrm rot="6305109">
            <a:off x="4679361" y="3053699"/>
            <a:ext cx="4184311" cy="2831559"/>
          </a:xfrm>
        </p:spPr>
      </p:pic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2492896"/>
            <a:ext cx="3672408" cy="275430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3568" y="1340768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Що взяв із собою в подорож </a:t>
            </a:r>
            <a:r>
              <a:rPr lang="uk-UA" sz="2400" dirty="0" err="1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Ебінезер</a:t>
            </a:r>
            <a:r>
              <a:rPr lang="uk-UA" sz="2400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 Скрудж? </a:t>
            </a:r>
            <a:endParaRPr lang="uk-UA" sz="2400" dirty="0">
              <a:solidFill>
                <a:schemeClr val="bg2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5733256"/>
            <a:ext cx="46440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1440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Чи доброю дорога буде з таким багажем?</a:t>
            </a:r>
            <a:endParaRPr kumimoji="0" lang="uk-UA" sz="2400" b="1" i="0" u="none" strike="noStrike" cap="none" normalizeH="0" baseline="0" dirty="0" smtClean="0">
              <a:ln>
                <a:solidFill>
                  <a:srgbClr val="C00000"/>
                </a:solidFill>
              </a:ln>
              <a:solidFill>
                <a:srgbClr val="FF0000"/>
              </a:solidFill>
              <a:effectLst/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8000" dirty="0" smtClean="0"/>
              <a:t>«Створи Різдвяну мелодію»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641367205"/>
      </p:ext>
    </p:extLst>
  </p:cSld>
  <p:clrMapOvr>
    <a:masterClrMapping/>
  </p:clrMapOvr>
  <p:transition spd="slow"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59" y="1844824"/>
            <a:ext cx="6297714" cy="4182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92696"/>
            <a:ext cx="5554663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356138"/>
      </p:ext>
    </p:extLst>
  </p:cSld>
  <p:clrMapOvr>
    <a:masterClrMapping/>
  </p:clrMapOvr>
  <p:transition spd="slow"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4664"/>
            <a:ext cx="3688400" cy="295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643325"/>
            <a:ext cx="7620000" cy="325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863" y="1942778"/>
            <a:ext cx="3640137" cy="16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1056973"/>
      </p:ext>
    </p:extLst>
  </p:cSld>
  <p:clrMapOvr>
    <a:masterClrMapping/>
  </p:clrMapOvr>
  <p:transition spd="slow">
    <p:wheel spokes="8"/>
  </p:transition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1_Office Theme">
  <a:themeElements>
    <a:clrScheme name="1_Office Theme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1_Office Theme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1929</TotalTime>
  <Words>96</Words>
  <Application>Microsoft Office PowerPoint</Application>
  <PresentationFormat>Экран (4:3)</PresentationFormat>
  <Paragraphs>18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1_Office Theme</vt:lpstr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«Збираємо валізу  героя»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«СВІЧЕЧКИ ПОБАЖАНЬ»</vt:lpstr>
      <vt:lpstr>Презентация PowerPoint</vt:lpstr>
      <vt:lpstr>Презентация PowerPoint</vt:lpstr>
    </vt:vector>
  </TitlesOfParts>
  <Company>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Danil</cp:lastModifiedBy>
  <cp:revision>118</cp:revision>
  <dcterms:created xsi:type="dcterms:W3CDTF">2009-12-19T13:41:17Z</dcterms:created>
  <dcterms:modified xsi:type="dcterms:W3CDTF">2018-12-20T18:59:54Z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TC100775751049</vt:lpwstr>
  </property>
</Properties>
</file>