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4" r:id="rId6"/>
    <p:sldId id="261" r:id="rId7"/>
    <p:sldId id="262" r:id="rId8"/>
    <p:sldId id="263" r:id="rId9"/>
    <p:sldId id="265" r:id="rId10"/>
    <p:sldId id="267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3637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004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9433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30367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6142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896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79721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33719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237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237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1990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265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1207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9903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704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11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219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492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5368940"/>
          </a:xfrm>
        </p:spPr>
        <p:txBody>
          <a:bodyPr>
            <a:noAutofit/>
          </a:bodyPr>
          <a:lstStyle/>
          <a:p>
            <a:r>
              <a:rPr lang="uk-UA" sz="9600" dirty="0">
                <a:latin typeface="Arial Narrow" pitchFamily="34" charset="0"/>
              </a:rPr>
              <a:t>21 </a:t>
            </a:r>
            <a:r>
              <a:rPr lang="uk-UA" sz="9600" dirty="0" err="1">
                <a:latin typeface="Arial Narrow" pitchFamily="34" charset="0"/>
              </a:rPr>
              <a:t>февраля</a:t>
            </a:r>
            <a:br>
              <a:rPr lang="uk-UA" sz="9600" dirty="0">
                <a:latin typeface="Arial Narrow" pitchFamily="34" charset="0"/>
              </a:rPr>
            </a:br>
            <a:r>
              <a:rPr lang="uk-UA" sz="9600" dirty="0" err="1">
                <a:latin typeface="Arial Narrow" pitchFamily="34" charset="0"/>
              </a:rPr>
              <a:t>Классная</a:t>
            </a:r>
            <a:r>
              <a:rPr lang="uk-UA" sz="9600" dirty="0">
                <a:latin typeface="Arial Narrow" pitchFamily="34" charset="0"/>
              </a:rPr>
              <a:t> </a:t>
            </a:r>
            <a:r>
              <a:rPr lang="uk-UA" sz="9600" dirty="0" err="1">
                <a:latin typeface="Arial Narrow" pitchFamily="34" charset="0"/>
              </a:rPr>
              <a:t>работа</a:t>
            </a:r>
            <a:endParaRPr lang="ru-RU" sz="9600" dirty="0">
              <a:latin typeface="Arial Narrow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>
                <a:solidFill>
                  <a:srgbClr val="00B050"/>
                </a:solidFill>
              </a:rPr>
              <a:t>Задание</a:t>
            </a:r>
            <a:r>
              <a:rPr lang="uk-UA" b="1" dirty="0">
                <a:solidFill>
                  <a:srgbClr val="00B050"/>
                </a:solidFill>
              </a:rPr>
              <a:t> на </a:t>
            </a:r>
            <a:r>
              <a:rPr lang="uk-UA" b="1" dirty="0" err="1">
                <a:solidFill>
                  <a:srgbClr val="00B050"/>
                </a:solidFill>
              </a:rPr>
              <a:t>дом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Средний уровень: 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с.117 – </a:t>
            </a:r>
            <a:r>
              <a:rPr lang="uk-UA" i="1" dirty="0" err="1">
                <a:latin typeface="Times New Roman" pitchFamily="18" charset="0"/>
                <a:cs typeface="Times New Roman" pitchFamily="18" charset="0"/>
              </a:rPr>
              <a:t>выучить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 правило ,  упр.340.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Достаточный уровень: 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с.117  – </a:t>
            </a:r>
            <a:r>
              <a:rPr lang="uk-UA" i="1" dirty="0" err="1">
                <a:latin typeface="Times New Roman" pitchFamily="18" charset="0"/>
                <a:cs typeface="Times New Roman" pitchFamily="18" charset="0"/>
              </a:rPr>
              <a:t>выучить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 правило, </a:t>
            </a:r>
            <a:r>
              <a:rPr lang="uk-UA" i="1" dirty="0" err="1">
                <a:latin typeface="Times New Roman" pitchFamily="18" charset="0"/>
                <a:cs typeface="Times New Roman" pitchFamily="18" charset="0"/>
              </a:rPr>
              <a:t>образовать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 слова </a:t>
            </a:r>
            <a:r>
              <a:rPr lang="uk-UA" i="1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 упр.239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Высокий уровень: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с.117 – </a:t>
            </a:r>
            <a:r>
              <a:rPr lang="uk-UA" i="1" dirty="0" err="1">
                <a:latin typeface="Times New Roman" pitchFamily="18" charset="0"/>
                <a:cs typeface="Times New Roman" pitchFamily="18" charset="0"/>
              </a:rPr>
              <a:t>выучить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 правило, </a:t>
            </a:r>
            <a:r>
              <a:rPr lang="uk-UA" i="1" dirty="0" err="1">
                <a:latin typeface="Times New Roman" pitchFamily="18" charset="0"/>
                <a:cs typeface="Times New Roman" pitchFamily="18" charset="0"/>
              </a:rPr>
              <a:t>составить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 err="1">
                <a:latin typeface="Times New Roman" pitchFamily="18" charset="0"/>
                <a:cs typeface="Times New Roman" pitchFamily="18" charset="0"/>
              </a:rPr>
              <a:t>сказку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 с приставками </a:t>
            </a:r>
            <a:r>
              <a:rPr lang="uk-UA" i="1" dirty="0" err="1">
                <a:latin typeface="Times New Roman" pitchFamily="18" charset="0"/>
                <a:cs typeface="Times New Roman" pitchFamily="18" charset="0"/>
              </a:rPr>
              <a:t>пре-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uk-UA" i="1" dirty="0" err="1">
                <a:latin typeface="Times New Roman" pitchFamily="18" charset="0"/>
                <a:cs typeface="Times New Roman" pitchFamily="18" charset="0"/>
              </a:rPr>
              <a:t>при-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sz="96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  <a:r>
              <a:rPr lang="uk-UA" sz="9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uk-UA" sz="9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uk-UA" sz="96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работу</a:t>
            </a:r>
            <a:endParaRPr lang="ru-RU" sz="9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>
                <a:solidFill>
                  <a:srgbClr val="00B050"/>
                </a:solidFill>
              </a:rPr>
              <a:t>Минутка</a:t>
            </a:r>
            <a:r>
              <a:rPr lang="uk-UA" b="1" dirty="0">
                <a:solidFill>
                  <a:srgbClr val="00B050"/>
                </a:solidFill>
              </a:rPr>
              <a:t> </a:t>
            </a:r>
            <a:r>
              <a:rPr lang="uk-UA" b="1" dirty="0" err="1">
                <a:solidFill>
                  <a:srgbClr val="00B050"/>
                </a:solidFill>
              </a:rPr>
              <a:t>чистописания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7200" i="1" dirty="0"/>
              <a:t>Пре, по, при, на, за</a:t>
            </a:r>
            <a:endParaRPr lang="ru-RU" sz="7200" dirty="0"/>
          </a:p>
          <a:p>
            <a:pPr>
              <a:buNone/>
            </a:pPr>
            <a:r>
              <a:rPr lang="ru-RU" sz="7200" i="1" dirty="0"/>
              <a:t>став </a:t>
            </a:r>
            <a:r>
              <a:rPr lang="ru-RU" sz="7200" i="1" dirty="0" err="1"/>
              <a:t>ка</a:t>
            </a:r>
            <a:r>
              <a:rPr lang="ru-RU" sz="7200" i="1" dirty="0"/>
              <a:t> при 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>
                <a:solidFill>
                  <a:srgbClr val="00B050"/>
                </a:solidFill>
              </a:rPr>
              <a:t>Минутка</a:t>
            </a:r>
            <a:r>
              <a:rPr lang="uk-UA" b="1" dirty="0">
                <a:solidFill>
                  <a:srgbClr val="00B050"/>
                </a:solidFill>
              </a:rPr>
              <a:t> </a:t>
            </a:r>
            <a:r>
              <a:rPr lang="uk-UA" b="1" dirty="0" err="1">
                <a:solidFill>
                  <a:srgbClr val="00B050"/>
                </a:solidFill>
              </a:rPr>
              <a:t>чистописания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7200" i="1" dirty="0"/>
              <a:t>Пре, по, при, на, за</a:t>
            </a:r>
            <a:endParaRPr lang="ru-RU" sz="7200" dirty="0"/>
          </a:p>
          <a:p>
            <a:pPr>
              <a:buNone/>
            </a:pPr>
            <a:r>
              <a:rPr lang="ru-RU" sz="7200" i="1" dirty="0"/>
              <a:t>став </a:t>
            </a:r>
            <a:r>
              <a:rPr lang="ru-RU" sz="7200" i="1" dirty="0" err="1"/>
              <a:t>ка</a:t>
            </a:r>
            <a:r>
              <a:rPr lang="ru-RU" sz="7200" i="1" dirty="0"/>
              <a:t> при </a:t>
            </a:r>
          </a:p>
          <a:p>
            <a:pPr algn="ctr">
              <a:buNone/>
            </a:pPr>
            <a:r>
              <a:rPr lang="ru-RU" sz="7200" i="1" dirty="0"/>
              <a:t>приставка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uk-UA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урока</a:t>
            </a:r>
            <a:r>
              <a:rPr lang="uk-UA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uk-UA" sz="8000" b="1" dirty="0" err="1">
                <a:latin typeface="Times New Roman" pitchFamily="18" charset="0"/>
                <a:cs typeface="Times New Roman" pitchFamily="18" charset="0"/>
              </a:rPr>
              <a:t>Правописание</a:t>
            </a:r>
            <a:r>
              <a:rPr lang="uk-UA" sz="8000" b="1" dirty="0">
                <a:latin typeface="Times New Roman" pitchFamily="18" charset="0"/>
                <a:cs typeface="Times New Roman" pitchFamily="18" charset="0"/>
              </a:rPr>
              <a:t> приставок </a:t>
            </a:r>
          </a:p>
          <a:p>
            <a:pPr algn="ctr">
              <a:buNone/>
            </a:pPr>
            <a:r>
              <a:rPr lang="uk-UA" sz="8000" b="1" dirty="0" err="1">
                <a:latin typeface="Times New Roman" pitchFamily="18" charset="0"/>
                <a:cs typeface="Times New Roman" pitchFamily="18" charset="0"/>
              </a:rPr>
              <a:t>пре-</a:t>
            </a:r>
            <a:r>
              <a:rPr lang="uk-UA" sz="8000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uk-UA" sz="8000" b="1" dirty="0" err="1">
                <a:latin typeface="Times New Roman" pitchFamily="18" charset="0"/>
                <a:cs typeface="Times New Roman" pitchFamily="18" charset="0"/>
              </a:rPr>
              <a:t>при-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Образон</a:t>
            </a:r>
            <a:r>
              <a:rPr lang="ru-RU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>
                <a:solidFill>
                  <a:srgbClr val="00B050"/>
                </a:solidFill>
              </a:rPr>
              <a:t>Составление</a:t>
            </a:r>
            <a:r>
              <a:rPr lang="uk-UA" b="1" dirty="0">
                <a:solidFill>
                  <a:srgbClr val="00B050"/>
                </a:solidFill>
              </a:rPr>
              <a:t> </a:t>
            </a:r>
            <a:r>
              <a:rPr lang="uk-UA" b="1" dirty="0" err="1">
                <a:solidFill>
                  <a:srgbClr val="00B050"/>
                </a:solidFill>
              </a:rPr>
              <a:t>предложений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Украина – страна, пр.красная;</a:t>
            </a:r>
          </a:p>
          <a:p>
            <a:r>
              <a:rPr lang="ru-RU" dirty="0"/>
              <a:t>Живут, в ней, люди, пр.добрые, и, пр.хорошие;</a:t>
            </a:r>
          </a:p>
          <a:p>
            <a:r>
              <a:rPr lang="ru-RU" dirty="0"/>
              <a:t>Пр…езжайте, в гости, к нам.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>
                <a:solidFill>
                  <a:srgbClr val="00B050"/>
                </a:solidFill>
              </a:rPr>
              <a:t>Проверка</a:t>
            </a:r>
            <a:r>
              <a:rPr lang="uk-UA" b="1" dirty="0">
                <a:solidFill>
                  <a:srgbClr val="00B050"/>
                </a:solidFill>
              </a:rPr>
              <a:t>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5400" dirty="0"/>
              <a:t>Украина –прекрасная страна.</a:t>
            </a:r>
          </a:p>
          <a:p>
            <a:pPr>
              <a:buNone/>
            </a:pPr>
            <a:r>
              <a:rPr lang="ru-RU" sz="5400" dirty="0"/>
              <a:t>В ней живут предобрые и прехорошие люди.</a:t>
            </a:r>
          </a:p>
          <a:p>
            <a:pPr>
              <a:buNone/>
            </a:pPr>
            <a:r>
              <a:rPr lang="ru-RU" sz="5400" dirty="0"/>
              <a:t>Приезжайте к нам в гости.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Тестовая работа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7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endParaRPr lang="ru-RU" dirty="0">
              <a:solidFill>
                <a:srgbClr val="00B050"/>
              </a:solidFill>
            </a:endParaRPr>
          </a:p>
          <a:p>
            <a:pPr marL="514350" indent="-514350">
              <a:buFont typeface="Wingdings" pitchFamily="2" charset="2"/>
              <a:buChar char="v"/>
            </a:pPr>
            <a:r>
              <a:rPr lang="ru-RU" sz="7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7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ru-RU" sz="7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72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лод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v"/>
            </a:pPr>
            <a:r>
              <a:rPr lang="ru-RU" sz="7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72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цы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ru-RU" sz="7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uk-UA" b="1" dirty="0" err="1">
                <a:solidFill>
                  <a:srgbClr val="00B050"/>
                </a:solidFill>
              </a:rPr>
              <a:t>Итог</a:t>
            </a:r>
            <a:r>
              <a:rPr lang="uk-UA" b="1" dirty="0">
                <a:solidFill>
                  <a:srgbClr val="00B050"/>
                </a:solidFill>
              </a:rPr>
              <a:t> </a:t>
            </a:r>
            <a:r>
              <a:rPr lang="uk-UA" b="1" dirty="0" err="1">
                <a:solidFill>
                  <a:srgbClr val="00B050"/>
                </a:solidFill>
              </a:rPr>
              <a:t>урока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какими приставками мы сегодня познакомились на уроке?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Когда пишется приставка пре-?</a:t>
            </a:r>
          </a:p>
          <a:p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каких случаях напишем при-?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110</TotalTime>
  <Words>187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Arial Narrow</vt:lpstr>
      <vt:lpstr>Garamond</vt:lpstr>
      <vt:lpstr>Times New Roman</vt:lpstr>
      <vt:lpstr>Wingdings</vt:lpstr>
      <vt:lpstr>Натуральные материалы</vt:lpstr>
      <vt:lpstr>21 февраля Классная работа</vt:lpstr>
      <vt:lpstr>Минутка чистописания</vt:lpstr>
      <vt:lpstr>Минутка чистописания</vt:lpstr>
      <vt:lpstr>Тема урока:</vt:lpstr>
      <vt:lpstr>Образон </vt:lpstr>
      <vt:lpstr>Составление предложений</vt:lpstr>
      <vt:lpstr>Проверка </vt:lpstr>
      <vt:lpstr>Тестовая работа</vt:lpstr>
      <vt:lpstr>Итог урока</vt:lpstr>
      <vt:lpstr>Задание на дом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 февраля Классная работа</dc:title>
  <dc:creator>Татьяна</dc:creator>
  <cp:lastModifiedBy>Tanyfka</cp:lastModifiedBy>
  <cp:revision>14</cp:revision>
  <dcterms:created xsi:type="dcterms:W3CDTF">2017-02-19T15:47:10Z</dcterms:created>
  <dcterms:modified xsi:type="dcterms:W3CDTF">2018-12-24T18:58:46Z</dcterms:modified>
</cp:coreProperties>
</file>