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2" r:id="rId18"/>
    <p:sldId id="273" r:id="rId19"/>
    <p:sldId id="274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ира\план-конспект\Конспекти 2018-2019\друк 2018\аа\3 Презентація до уроку  Вишивання чашолистиків\Слайд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ира\план-конспект\Конспекти 2018-2019\друк 2018\аа\3 Презентація до уроку  Вишивання чашолистиків\Слайд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ира\план-конспект\Конспекти 2018-2019\друк 2018\аа\3 Презентація до уроку  Вишивання чашолистиків\Слайд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ира\план-конспект\Конспекти 2018-2019\друк 2018\аа\3 Презентація до уроку  Вишивання чашолистиків\Слайд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ира\план-конспект\Конспекти 2018-2019\друк 2018\аа\3 Презентація до уроку  Вишивання чашолистиків\Слайд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ира\план-конспект\Конспекти 2018-2019\друк 2018\аа\3 Презентація до уроку  Вишивання чашолистиків\Слайд1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ира\план-конспект\Конспекти 2018-2019\друк 2018\аа\3 Презентація до уроку  Вишивання чашолистиків\Слайд1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ира\план-конспект\Конспекти 2018-2019\друк 2018\аа\3 Презентація до уроку  Вишивання чашолистиків\Слайд1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ира\план-конспект\Конспекти 2018-2019\друк 2018\аа\3 Презентація до уроку  Вишивання чашолистиків\Слайд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ира\план-конспект\Конспекти 2018-2019\друк 2018\аа\3 Презентація до уроку  Вишивання чашолистиків\Слайд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ира\план-конспект\Конспекти 2018-2019\друк 2018\аа\3 Презентація до уроку  Вишивання чашолистиків\Слайд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ира\план-конспект\Конспекти 2018-2019\друк 2018\аа\3 Презентація до уроку  Вишивання чашолистиків\Слайд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0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ира\план-конспект\Конспекти 2018-2019\друк 2018\аа\3 Презентація до уроку  Вишивання чашолистиків\Слайд2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ира\план-конспект\Конспекти 2018-2019\друк 2018\аа\3 Презентація до уроку  Вишивання чашолистиків\Слайд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0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ира\план-конспект\Конспекти 2018-2019\друк 2018\аа\3 Презентація до уроку  Вишивання чашолистиків\Слайд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0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ира\план-конспект\Конспекти 2018-2019\друк 2018\аа\3 Презентація до уроку  Вишивання чашолистиків\Слайд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39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ира\план-конспект\Конспекти 2018-2019\друк 2018\аа\3 Презентація до уроку  Вишивання чашолистиків\Слайд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0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ира\план-конспект\Конспекти 2018-2019\друк 2018\аа\3 Презентація до уроку  Вишивання чашолистиків\Слайд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0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ира\план-конспект\Конспекти 2018-2019\друк 2018\аа\3 Презентація до уроку  Вишивання чашолистиків\Слайд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0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ира\план-конспект\Конспекти 2018-2019\друк 2018\аа\3 Презентація до уроку  Вишивання чашолистиків\Слайд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0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2019-01-27T09:38:12Z</dcterms:created>
  <dcterms:modified xsi:type="dcterms:W3CDTF">2019-01-27T09:59:43Z</dcterms:modified>
</cp:coreProperties>
</file>