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33629" y="3059243"/>
            <a:ext cx="1808383" cy="53022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Василь Симоненко 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7784" y="3059244"/>
            <a:ext cx="1794346" cy="5302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Віктор Глушков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05077" y="3059244"/>
            <a:ext cx="2165639" cy="5302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Борис Лятошинський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48264" y="3059244"/>
            <a:ext cx="1815948" cy="5302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Борис </a:t>
            </a:r>
            <a:r>
              <a:rPr lang="uk-UA" sz="2000" b="1" dirty="0">
                <a:solidFill>
                  <a:schemeClr val="tx1"/>
                </a:solidFill>
              </a:rPr>
              <a:t>П</a:t>
            </a:r>
            <a:r>
              <a:rPr lang="uk-UA" sz="2000" b="1" dirty="0" smtClean="0">
                <a:solidFill>
                  <a:schemeClr val="tx1"/>
                </a:solidFill>
              </a:rPr>
              <a:t>атон 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552" y="4221088"/>
            <a:ext cx="1702460" cy="25202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dirty="0" smtClean="0">
                <a:solidFill>
                  <a:schemeClr val="tx1"/>
                </a:solidFill>
              </a:rPr>
              <a:t>Серед найзначніших його творів </a:t>
            </a:r>
            <a:r>
              <a:rPr lang="uk-UA" sz="1200" b="1" dirty="0" smtClean="0">
                <a:solidFill>
                  <a:schemeClr val="tx1"/>
                </a:solidFill>
              </a:rPr>
              <a:t> - Симфонія </a:t>
            </a:r>
            <a:r>
              <a:rPr lang="uk-UA" sz="1200" b="1" dirty="0" smtClean="0">
                <a:solidFill>
                  <a:schemeClr val="tx1"/>
                </a:solidFill>
              </a:rPr>
              <a:t>№3, симфонічна балада «Гражина», «Поема возз'єднання», поема «На берегах Вісли», Концерт для фортепіано з оркестром.</a:t>
            </a:r>
            <a:endParaRPr lang="uk-UA" sz="12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99792" y="4221088"/>
            <a:ext cx="1722338" cy="25202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dirty="0" smtClean="0">
                <a:solidFill>
                  <a:schemeClr val="tx1"/>
                </a:solidFill>
              </a:rPr>
              <a:t>Нові методи </a:t>
            </a:r>
            <a:r>
              <a:rPr lang="uk-UA" sz="1200" b="1" dirty="0">
                <a:solidFill>
                  <a:schemeClr val="tx1"/>
                </a:solidFill>
              </a:rPr>
              <a:t>автоматичного і </a:t>
            </a:r>
            <a:r>
              <a:rPr lang="uk-UA" sz="1200" b="1" dirty="0" smtClean="0">
                <a:solidFill>
                  <a:schemeClr val="tx1"/>
                </a:solidFill>
              </a:rPr>
              <a:t>напівавтоматичного</a:t>
            </a:r>
            <a:r>
              <a:rPr lang="uk-UA" sz="1200" b="1" dirty="0">
                <a:solidFill>
                  <a:schemeClr val="tx1"/>
                </a:solidFill>
              </a:rPr>
              <a:t> </a:t>
            </a:r>
            <a:r>
              <a:rPr lang="uk-UA" sz="1200" b="1" dirty="0" smtClean="0">
                <a:solidFill>
                  <a:schemeClr val="tx1"/>
                </a:solidFill>
              </a:rPr>
              <a:t>зварювання</a:t>
            </a:r>
            <a:r>
              <a:rPr lang="uk-UA" sz="1200" b="1" dirty="0">
                <a:solidFill>
                  <a:schemeClr val="tx1"/>
                </a:solidFill>
              </a:rPr>
              <a:t> </a:t>
            </a:r>
            <a:r>
              <a:rPr lang="uk-UA" sz="1200" b="1" dirty="0" smtClean="0">
                <a:solidFill>
                  <a:schemeClr val="tx1"/>
                </a:solidFill>
              </a:rPr>
              <a:t>під флюсом, розробка </a:t>
            </a:r>
            <a:r>
              <a:rPr lang="uk-UA" sz="1200" b="1" dirty="0">
                <a:solidFill>
                  <a:schemeClr val="tx1"/>
                </a:solidFill>
              </a:rPr>
              <a:t>теоретичних основ створення автоматів і напівавтоматів </a:t>
            </a:r>
            <a:r>
              <a:rPr lang="uk-UA" sz="1200" b="1" dirty="0" smtClean="0">
                <a:solidFill>
                  <a:schemeClr val="tx1"/>
                </a:solidFill>
              </a:rPr>
              <a:t>для дугового зварювання </a:t>
            </a:r>
            <a:r>
              <a:rPr lang="uk-UA" sz="1200" b="1" dirty="0">
                <a:solidFill>
                  <a:schemeClr val="tx1"/>
                </a:solidFill>
              </a:rPr>
              <a:t> і зварювальних джерел живлення</a:t>
            </a:r>
            <a:r>
              <a:rPr lang="uk-UA" sz="1200" b="1" dirty="0" smtClean="0">
                <a:solidFill>
                  <a:schemeClr val="tx1"/>
                </a:solidFill>
              </a:rPr>
              <a:t> </a:t>
            </a:r>
            <a:endParaRPr lang="uk-UA" sz="12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8024" y="4221088"/>
            <a:ext cx="1794346" cy="25202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 </a:t>
            </a:r>
            <a:r>
              <a:rPr lang="uk-UA" sz="1400" b="1" dirty="0">
                <a:solidFill>
                  <a:schemeClr val="tx1"/>
                </a:solidFill>
              </a:rPr>
              <a:t>А</a:t>
            </a:r>
            <a:r>
              <a:rPr lang="uk-UA" sz="1400" b="1" dirty="0" smtClean="0">
                <a:solidFill>
                  <a:schemeClr val="tx1"/>
                </a:solidFill>
              </a:rPr>
              <a:t>втоматизовані </a:t>
            </a:r>
            <a:r>
              <a:rPr lang="uk-UA" sz="1400" b="1" dirty="0">
                <a:solidFill>
                  <a:schemeClr val="tx1"/>
                </a:solidFill>
              </a:rPr>
              <a:t>системи </a:t>
            </a:r>
            <a:r>
              <a:rPr lang="uk-UA" sz="1400" b="1" dirty="0" smtClean="0">
                <a:solidFill>
                  <a:schemeClr val="tx1"/>
                </a:solidFill>
              </a:rPr>
              <a:t>управління «Львів»</a:t>
            </a:r>
            <a:r>
              <a:rPr lang="uk-UA" sz="1400" b="1" dirty="0">
                <a:solidFill>
                  <a:schemeClr val="tx1"/>
                </a:solidFill>
              </a:rPr>
              <a:t> та «Гальванік</a:t>
            </a:r>
            <a:r>
              <a:rPr lang="uk-UA" sz="1400" b="1" dirty="0" smtClean="0">
                <a:solidFill>
                  <a:schemeClr val="tx1"/>
                </a:solidFill>
              </a:rPr>
              <a:t>», </a:t>
            </a:r>
            <a:r>
              <a:rPr lang="uk-UA" sz="1400" b="1" dirty="0">
                <a:solidFill>
                  <a:schemeClr val="tx1"/>
                </a:solidFill>
              </a:rPr>
              <a:t>ц</a:t>
            </a:r>
            <a:r>
              <a:rPr lang="uk-UA" sz="1400" b="1" dirty="0" smtClean="0">
                <a:solidFill>
                  <a:schemeClr val="tx1"/>
                </a:solidFill>
              </a:rPr>
              <a:t>ифрова машина «Київ», ЕОМ «Дніпро» і «Промінь»</a:t>
            </a:r>
            <a:endParaRPr lang="uk-UA" sz="1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948264" y="4221088"/>
            <a:ext cx="1815948" cy="25202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Його називали </a:t>
            </a:r>
            <a:r>
              <a:rPr lang="uk-UA" sz="1400" b="1" dirty="0">
                <a:solidFill>
                  <a:schemeClr val="tx1"/>
                </a:solidFill>
              </a:rPr>
              <a:t>«витязем молодої української </a:t>
            </a:r>
            <a:r>
              <a:rPr lang="uk-UA" sz="1400" b="1" dirty="0" smtClean="0">
                <a:solidFill>
                  <a:schemeClr val="tx1"/>
                </a:solidFill>
              </a:rPr>
              <a:t>поезії», за його життя </a:t>
            </a:r>
            <a:r>
              <a:rPr lang="uk-UA" sz="1400" b="1" dirty="0">
                <a:solidFill>
                  <a:schemeClr val="tx1"/>
                </a:solidFill>
              </a:rPr>
              <a:t>вийшли лише збірки поезій «Тиша і грім» </a:t>
            </a:r>
            <a:r>
              <a:rPr lang="uk-UA" sz="1400" b="1" dirty="0" smtClean="0">
                <a:solidFill>
                  <a:schemeClr val="tx1"/>
                </a:solidFill>
              </a:rPr>
              <a:t> </a:t>
            </a:r>
            <a:r>
              <a:rPr lang="uk-UA" sz="1400" b="1" dirty="0">
                <a:solidFill>
                  <a:schemeClr val="tx1"/>
                </a:solidFill>
              </a:rPr>
              <a:t>і </a:t>
            </a:r>
            <a:r>
              <a:rPr lang="uk-UA" sz="1400" b="1" dirty="0" smtClean="0">
                <a:solidFill>
                  <a:schemeClr val="tx1"/>
                </a:solidFill>
              </a:rPr>
              <a:t>казка «Цар Плаксій та </a:t>
            </a:r>
            <a:r>
              <a:rPr lang="uk-UA" sz="1400" b="1" dirty="0" err="1" smtClean="0">
                <a:solidFill>
                  <a:schemeClr val="tx1"/>
                </a:solidFill>
              </a:rPr>
              <a:t>Лоскотон</a:t>
            </a:r>
            <a:r>
              <a:rPr lang="uk-UA" sz="1400" b="1" dirty="0" smtClean="0">
                <a:solidFill>
                  <a:schemeClr val="tx1"/>
                </a:solidFill>
              </a:rPr>
              <a:t>» </a:t>
            </a:r>
            <a:endParaRPr lang="uk-UA" sz="1400" b="1" dirty="0">
              <a:solidFill>
                <a:schemeClr val="tx1"/>
              </a:solidFill>
            </a:endParaRPr>
          </a:p>
        </p:txBody>
      </p:sp>
      <p:pic>
        <p:nvPicPr>
          <p:cNvPr id="18" name="Picture 2" descr="C:\Users\Лара\Desktop\урок 2017-2018-2019\фото до уроку\Glushkov_V_M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92" y="-1"/>
            <a:ext cx="1813520" cy="234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Лара\Desktop\урок 2017-2018-2019\фото до уроку\1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16" y="-5556"/>
            <a:ext cx="1794346" cy="234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:\Users\Лара\Desktop\урок 2017-2018-2019\фото до уроку\загружен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426" y="0"/>
            <a:ext cx="1794346" cy="234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5" descr="C:\Users\Лара\Desktop\урок 2017-2018-2019\фото до уроку\загружено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083" y="3774"/>
            <a:ext cx="1801438" cy="237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84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33629" y="3059243"/>
            <a:ext cx="1808383" cy="53022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Василь Симоненко 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7784" y="3059244"/>
            <a:ext cx="1794346" cy="5302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Віктор Глушков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05077" y="3059244"/>
            <a:ext cx="2165639" cy="5302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Борис Лятошинський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48264" y="3059244"/>
            <a:ext cx="1815948" cy="53022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Борис </a:t>
            </a:r>
            <a:r>
              <a:rPr lang="uk-UA" sz="2000" b="1" dirty="0">
                <a:solidFill>
                  <a:schemeClr val="tx1"/>
                </a:solidFill>
              </a:rPr>
              <a:t>П</a:t>
            </a:r>
            <a:r>
              <a:rPr lang="uk-UA" sz="2000" b="1" dirty="0" smtClean="0">
                <a:solidFill>
                  <a:schemeClr val="tx1"/>
                </a:solidFill>
              </a:rPr>
              <a:t>атон </a:t>
            </a:r>
            <a:endParaRPr lang="uk-UA" sz="20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552" y="4221088"/>
            <a:ext cx="1702460" cy="25202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dirty="0" smtClean="0">
                <a:solidFill>
                  <a:schemeClr val="tx1"/>
                </a:solidFill>
              </a:rPr>
              <a:t>Серед найзначніших його творів</a:t>
            </a:r>
            <a:r>
              <a:rPr lang="uk-UA" sz="1200" b="1" smtClean="0">
                <a:solidFill>
                  <a:schemeClr val="tx1"/>
                </a:solidFill>
              </a:rPr>
              <a:t> </a:t>
            </a:r>
            <a:r>
              <a:rPr lang="uk-UA" sz="1200" b="1" smtClean="0">
                <a:solidFill>
                  <a:schemeClr val="tx1"/>
                </a:solidFill>
              </a:rPr>
              <a:t> - </a:t>
            </a:r>
            <a:r>
              <a:rPr lang="uk-UA" sz="1200" b="1" dirty="0" smtClean="0">
                <a:solidFill>
                  <a:schemeClr val="tx1"/>
                </a:solidFill>
              </a:rPr>
              <a:t>Симфонія </a:t>
            </a:r>
            <a:r>
              <a:rPr lang="uk-UA" sz="1200" b="1" dirty="0" smtClean="0">
                <a:solidFill>
                  <a:schemeClr val="tx1"/>
                </a:solidFill>
              </a:rPr>
              <a:t>№3, симфонічна балада «Гражина», «Поема возз'єднання», поема «На берегах Вісли», Концерт для фортепіано з оркестром.</a:t>
            </a:r>
            <a:endParaRPr lang="uk-UA" sz="12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99792" y="4221088"/>
            <a:ext cx="1722338" cy="25202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dirty="0" smtClean="0">
                <a:solidFill>
                  <a:schemeClr val="tx1"/>
                </a:solidFill>
              </a:rPr>
              <a:t>Нові методи </a:t>
            </a:r>
            <a:r>
              <a:rPr lang="uk-UA" sz="1200" b="1" dirty="0">
                <a:solidFill>
                  <a:schemeClr val="tx1"/>
                </a:solidFill>
              </a:rPr>
              <a:t>автоматичного і </a:t>
            </a:r>
            <a:r>
              <a:rPr lang="uk-UA" sz="1200" b="1" dirty="0" smtClean="0">
                <a:solidFill>
                  <a:schemeClr val="tx1"/>
                </a:solidFill>
              </a:rPr>
              <a:t>напівавтоматичного</a:t>
            </a:r>
            <a:r>
              <a:rPr lang="uk-UA" sz="1200" b="1" dirty="0">
                <a:solidFill>
                  <a:schemeClr val="tx1"/>
                </a:solidFill>
              </a:rPr>
              <a:t> </a:t>
            </a:r>
            <a:r>
              <a:rPr lang="uk-UA" sz="1200" b="1" dirty="0" smtClean="0">
                <a:solidFill>
                  <a:schemeClr val="tx1"/>
                </a:solidFill>
              </a:rPr>
              <a:t>зварювання</a:t>
            </a:r>
            <a:r>
              <a:rPr lang="uk-UA" sz="1200" b="1" dirty="0">
                <a:solidFill>
                  <a:schemeClr val="tx1"/>
                </a:solidFill>
              </a:rPr>
              <a:t> </a:t>
            </a:r>
            <a:r>
              <a:rPr lang="uk-UA" sz="1200" b="1" dirty="0" smtClean="0">
                <a:solidFill>
                  <a:schemeClr val="tx1"/>
                </a:solidFill>
              </a:rPr>
              <a:t>під флюсом, розробка </a:t>
            </a:r>
            <a:r>
              <a:rPr lang="uk-UA" sz="1200" b="1" dirty="0">
                <a:solidFill>
                  <a:schemeClr val="tx1"/>
                </a:solidFill>
              </a:rPr>
              <a:t>теоретичних основ створення автоматів і напівавтоматів </a:t>
            </a:r>
            <a:r>
              <a:rPr lang="uk-UA" sz="1200" b="1" dirty="0" smtClean="0">
                <a:solidFill>
                  <a:schemeClr val="tx1"/>
                </a:solidFill>
              </a:rPr>
              <a:t>для дугового зварювання </a:t>
            </a:r>
            <a:r>
              <a:rPr lang="uk-UA" sz="1200" b="1" dirty="0">
                <a:solidFill>
                  <a:schemeClr val="tx1"/>
                </a:solidFill>
              </a:rPr>
              <a:t> і зварювальних джерел живлення</a:t>
            </a:r>
            <a:r>
              <a:rPr lang="uk-UA" sz="1200" b="1" dirty="0" smtClean="0">
                <a:solidFill>
                  <a:schemeClr val="tx1"/>
                </a:solidFill>
              </a:rPr>
              <a:t> </a:t>
            </a:r>
            <a:endParaRPr lang="uk-UA" sz="12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8024" y="4221088"/>
            <a:ext cx="1794346" cy="25202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 </a:t>
            </a:r>
            <a:r>
              <a:rPr lang="uk-UA" sz="1400" b="1" dirty="0">
                <a:solidFill>
                  <a:schemeClr val="tx1"/>
                </a:solidFill>
              </a:rPr>
              <a:t>А</a:t>
            </a:r>
            <a:r>
              <a:rPr lang="uk-UA" sz="1400" b="1" dirty="0" smtClean="0">
                <a:solidFill>
                  <a:schemeClr val="tx1"/>
                </a:solidFill>
              </a:rPr>
              <a:t>втоматизовані </a:t>
            </a:r>
            <a:r>
              <a:rPr lang="uk-UA" sz="1400" b="1" dirty="0">
                <a:solidFill>
                  <a:schemeClr val="tx1"/>
                </a:solidFill>
              </a:rPr>
              <a:t>системи </a:t>
            </a:r>
            <a:r>
              <a:rPr lang="uk-UA" sz="1400" b="1" dirty="0" smtClean="0">
                <a:solidFill>
                  <a:schemeClr val="tx1"/>
                </a:solidFill>
              </a:rPr>
              <a:t>управління «Львів»</a:t>
            </a:r>
            <a:r>
              <a:rPr lang="uk-UA" sz="1400" b="1" dirty="0">
                <a:solidFill>
                  <a:schemeClr val="tx1"/>
                </a:solidFill>
              </a:rPr>
              <a:t> та «Гальванік</a:t>
            </a:r>
            <a:r>
              <a:rPr lang="uk-UA" sz="1400" b="1" dirty="0" smtClean="0">
                <a:solidFill>
                  <a:schemeClr val="tx1"/>
                </a:solidFill>
              </a:rPr>
              <a:t>», </a:t>
            </a:r>
            <a:r>
              <a:rPr lang="uk-UA" sz="1400" b="1" dirty="0">
                <a:solidFill>
                  <a:schemeClr val="tx1"/>
                </a:solidFill>
              </a:rPr>
              <a:t>ц</a:t>
            </a:r>
            <a:r>
              <a:rPr lang="uk-UA" sz="1400" b="1" dirty="0" smtClean="0">
                <a:solidFill>
                  <a:schemeClr val="tx1"/>
                </a:solidFill>
              </a:rPr>
              <a:t>ифрова машина «Київ», ЕОМ «Дніпро» і «Промінь»</a:t>
            </a:r>
            <a:endParaRPr lang="uk-UA" sz="1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948264" y="4221088"/>
            <a:ext cx="1815948" cy="25202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Його називали </a:t>
            </a:r>
            <a:r>
              <a:rPr lang="uk-UA" sz="1400" b="1" dirty="0">
                <a:solidFill>
                  <a:schemeClr val="tx1"/>
                </a:solidFill>
              </a:rPr>
              <a:t>«витязем молодої української </a:t>
            </a:r>
            <a:r>
              <a:rPr lang="uk-UA" sz="1400" b="1" dirty="0" smtClean="0">
                <a:solidFill>
                  <a:schemeClr val="tx1"/>
                </a:solidFill>
              </a:rPr>
              <a:t>поезії», за його життя </a:t>
            </a:r>
            <a:r>
              <a:rPr lang="uk-UA" sz="1400" b="1" dirty="0">
                <a:solidFill>
                  <a:schemeClr val="tx1"/>
                </a:solidFill>
              </a:rPr>
              <a:t>вийшли лише збірки поезій «Тиша і грім» </a:t>
            </a:r>
            <a:r>
              <a:rPr lang="uk-UA" sz="1400" b="1" dirty="0" smtClean="0">
                <a:solidFill>
                  <a:schemeClr val="tx1"/>
                </a:solidFill>
              </a:rPr>
              <a:t> </a:t>
            </a:r>
            <a:r>
              <a:rPr lang="uk-UA" sz="1400" b="1" dirty="0">
                <a:solidFill>
                  <a:schemeClr val="tx1"/>
                </a:solidFill>
              </a:rPr>
              <a:t>і </a:t>
            </a:r>
            <a:r>
              <a:rPr lang="uk-UA" sz="1400" b="1" dirty="0" smtClean="0">
                <a:solidFill>
                  <a:schemeClr val="tx1"/>
                </a:solidFill>
              </a:rPr>
              <a:t>казка «Цар Плаксій та </a:t>
            </a:r>
            <a:r>
              <a:rPr lang="uk-UA" sz="1400" b="1" dirty="0" err="1" smtClean="0">
                <a:solidFill>
                  <a:schemeClr val="tx1"/>
                </a:solidFill>
              </a:rPr>
              <a:t>Лоскотон</a:t>
            </a:r>
            <a:r>
              <a:rPr lang="uk-UA" sz="1400" b="1" dirty="0" smtClean="0">
                <a:solidFill>
                  <a:schemeClr val="tx1"/>
                </a:solidFill>
              </a:rPr>
              <a:t>» </a:t>
            </a:r>
            <a:endParaRPr lang="uk-UA" sz="1400" b="1" dirty="0">
              <a:solidFill>
                <a:schemeClr val="tx1"/>
              </a:solidFill>
            </a:endParaRPr>
          </a:p>
        </p:txBody>
      </p:sp>
      <p:cxnSp>
        <p:nvCxnSpPr>
          <p:cNvPr id="3" name="Прямая со стрелкой 2"/>
          <p:cNvCxnSpPr>
            <a:endCxn id="6" idx="0"/>
          </p:cNvCxnSpPr>
          <p:nvPr/>
        </p:nvCxnSpPr>
        <p:spPr>
          <a:xfrm>
            <a:off x="1337821" y="2358132"/>
            <a:ext cx="2187136" cy="701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6" idx="2"/>
            <a:endCxn id="11" idx="0"/>
          </p:cNvCxnSpPr>
          <p:nvPr/>
        </p:nvCxnSpPr>
        <p:spPr>
          <a:xfrm>
            <a:off x="3524957" y="3589469"/>
            <a:ext cx="2160240" cy="6316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5" idx="0"/>
          </p:cNvCxnSpPr>
          <p:nvPr/>
        </p:nvCxnSpPr>
        <p:spPr>
          <a:xfrm flipH="1">
            <a:off x="1337821" y="2345758"/>
            <a:ext cx="4347376" cy="71348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2"/>
            <a:endCxn id="12" idx="0"/>
          </p:cNvCxnSpPr>
          <p:nvPr/>
        </p:nvCxnSpPr>
        <p:spPr>
          <a:xfrm>
            <a:off x="1337821" y="3589468"/>
            <a:ext cx="6518417" cy="6316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7" idx="0"/>
          </p:cNvCxnSpPr>
          <p:nvPr/>
        </p:nvCxnSpPr>
        <p:spPr>
          <a:xfrm flipH="1">
            <a:off x="5687897" y="2351314"/>
            <a:ext cx="2168341" cy="7079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" idx="2"/>
            <a:endCxn id="9" idx="0"/>
          </p:cNvCxnSpPr>
          <p:nvPr/>
        </p:nvCxnSpPr>
        <p:spPr>
          <a:xfrm flipH="1">
            <a:off x="1390782" y="3589469"/>
            <a:ext cx="4297115" cy="6316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8" idx="0"/>
          </p:cNvCxnSpPr>
          <p:nvPr/>
        </p:nvCxnSpPr>
        <p:spPr>
          <a:xfrm>
            <a:off x="3524957" y="2358132"/>
            <a:ext cx="4331281" cy="701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8" idx="2"/>
            <a:endCxn id="10" idx="0"/>
          </p:cNvCxnSpPr>
          <p:nvPr/>
        </p:nvCxnSpPr>
        <p:spPr>
          <a:xfrm flipH="1">
            <a:off x="3560961" y="3589469"/>
            <a:ext cx="4295277" cy="6316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Лара\Desktop\урок 2017-2018-2019\фото до уроку\Glushkov_V_M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92" y="-1"/>
            <a:ext cx="1813520" cy="234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Лара\Desktop\урок 2017-2018-2019\фото до уроку\1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16" y="-5556"/>
            <a:ext cx="1794346" cy="234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:\Users\Лара\Desktop\урок 2017-2018-2019\фото до уроку\загружен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426" y="0"/>
            <a:ext cx="1794346" cy="234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5" descr="C:\Users\Лара\Desktop\урок 2017-2018-2019\фото до уроку\загружено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083" y="3774"/>
            <a:ext cx="1801438" cy="237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42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106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Ларс</dc:creator>
  <cp:lastModifiedBy>Лара</cp:lastModifiedBy>
  <cp:revision>9</cp:revision>
  <dcterms:created xsi:type="dcterms:W3CDTF">2017-11-28T18:18:29Z</dcterms:created>
  <dcterms:modified xsi:type="dcterms:W3CDTF">2018-11-18T14:49:58Z</dcterms:modified>
</cp:coreProperties>
</file>