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463385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Лара\Desktop\урок 2017-2018-2019\top-5-agrarnih-oblastey-ukrayini-1-111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140968"/>
            <a:ext cx="5652120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5601816" y="620688"/>
            <a:ext cx="3434680" cy="1872208"/>
          </a:xfrm>
          <a:prstGeom prst="flowChartAlternateProcess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FF0000"/>
                </a:solidFill>
                <a:latin typeface="Monotype Corsiva" pitchFamily="66" charset="0"/>
              </a:rPr>
              <a:t>Адміністративно-територіальний поділ УРСР</a:t>
            </a:r>
            <a:endParaRPr lang="uk-UA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07504" y="3645024"/>
            <a:ext cx="3240360" cy="3096344"/>
          </a:xfrm>
          <a:prstGeom prst="flowChartAlternateProcess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Порівняйте дві карти і назвіть зміни, які відбулися в адміністративно-територіальному поділі УРСР в 50-60-х роках. </a:t>
            </a:r>
            <a:endParaRPr lang="uk-UA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75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Лара</dc:creator>
  <cp:lastModifiedBy>Пользователь</cp:lastModifiedBy>
  <cp:revision>4</cp:revision>
  <dcterms:created xsi:type="dcterms:W3CDTF">2018-11-18T11:03:31Z</dcterms:created>
  <dcterms:modified xsi:type="dcterms:W3CDTF">2019-01-02T11:57:52Z</dcterms:modified>
</cp:coreProperties>
</file>