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1" r:id="rId4"/>
    <p:sldId id="268" r:id="rId5"/>
    <p:sldId id="282" r:id="rId6"/>
    <p:sldId id="259" r:id="rId7"/>
    <p:sldId id="266" r:id="rId8"/>
    <p:sldId id="260" r:id="rId9"/>
    <p:sldId id="257" r:id="rId10"/>
    <p:sldId id="258" r:id="rId11"/>
    <p:sldId id="271" r:id="rId12"/>
    <p:sldId id="280" r:id="rId13"/>
    <p:sldId id="279" r:id="rId14"/>
    <p:sldId id="274" r:id="rId15"/>
    <p:sldId id="278" r:id="rId16"/>
    <p:sldId id="284" r:id="rId17"/>
    <p:sldId id="285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76" r:id="rId26"/>
    <p:sldId id="281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47" autoAdjust="0"/>
  </p:normalViewPr>
  <p:slideViewPr>
    <p:cSldViewPr>
      <p:cViewPr varScale="1">
        <p:scale>
          <a:sx n="61" d="100"/>
          <a:sy n="61" d="100"/>
        </p:scale>
        <p:origin x="-162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E395-457A-4C20-81C5-E721253094DC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755D-07F1-436E-BBBC-80818E19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E395-457A-4C20-81C5-E721253094DC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755D-07F1-436E-BBBC-80818E19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E395-457A-4C20-81C5-E721253094DC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755D-07F1-436E-BBBC-80818E19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E395-457A-4C20-81C5-E721253094DC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755D-07F1-436E-BBBC-80818E19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E395-457A-4C20-81C5-E721253094DC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755D-07F1-436E-BBBC-80818E19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E395-457A-4C20-81C5-E721253094DC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755D-07F1-436E-BBBC-80818E19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E395-457A-4C20-81C5-E721253094DC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755D-07F1-436E-BBBC-80818E19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E395-457A-4C20-81C5-E721253094DC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755D-07F1-436E-BBBC-80818E19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E395-457A-4C20-81C5-E721253094DC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755D-07F1-436E-BBBC-80818E19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E395-457A-4C20-81C5-E721253094DC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755D-07F1-436E-BBBC-80818E19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E395-457A-4C20-81C5-E721253094DC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755D-07F1-436E-BBBC-80818E19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E395-457A-4C20-81C5-E721253094DC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755D-07F1-436E-BBBC-80818E19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ka\Documents\&#1076;&#1088;&#1091;&#1078;&#1073;&#1072;\&#1044;&#1088;&#1091;&#1078;&#1073;&#1072;%20&#1101;&#1090;&#1086;%20&#1085;&#1077;%20&#1088;&#1072;&#1073;&#1086;&#1090;&#1072;!%20(convert-video-online.com)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ka\Documents\&#1076;&#1088;&#1091;&#1078;&#1073;&#1072;\videoplayback%20(12)%20(convert-video-online.com)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1484784"/>
            <a:ext cx="5527484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Я у</a:t>
            </a:r>
            <a:r>
              <a:rPr lang="uk-UA" sz="6000" b="1" dirty="0" smtClean="0">
                <a:solidFill>
                  <a:srgbClr val="FFC000"/>
                </a:solidFill>
              </a:rPr>
              <a:t> світі</a:t>
            </a:r>
          </a:p>
          <a:p>
            <a:pPr algn="ctr"/>
            <a:r>
              <a:rPr lang="uk-UA" sz="6000" b="1" dirty="0" smtClean="0">
                <a:solidFill>
                  <a:srgbClr val="FFC000"/>
                </a:solidFill>
              </a:rPr>
              <a:t>Дружба</a:t>
            </a:r>
          </a:p>
          <a:p>
            <a:pPr algn="just"/>
            <a:endParaRPr lang="uk-UA" sz="3200" b="1" dirty="0" smtClean="0">
              <a:solidFill>
                <a:srgbClr val="FFC000"/>
              </a:solidFill>
            </a:endParaRPr>
          </a:p>
          <a:p>
            <a:pPr algn="just"/>
            <a:endParaRPr lang="uk-UA" sz="3200" b="1" dirty="0" smtClean="0">
              <a:solidFill>
                <a:srgbClr val="FFC000"/>
              </a:solidFill>
            </a:endParaRP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Підготувала вчитель початкових класів: </a:t>
            </a: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Воробйова Тетяна Борисівна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7" y="1268760"/>
            <a:ext cx="64807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</a:rPr>
              <a:t>Прийом </a:t>
            </a:r>
            <a:r>
              <a:rPr lang="uk-UA" sz="2800" b="1" dirty="0" err="1" smtClean="0">
                <a:solidFill>
                  <a:srgbClr val="FFC000"/>
                </a:solidFill>
              </a:rPr>
              <a:t>“Лови</a:t>
            </a:r>
            <a:r>
              <a:rPr lang="uk-UA" sz="2800" b="1" dirty="0" smtClean="0">
                <a:solidFill>
                  <a:srgbClr val="FFC000"/>
                </a:solidFill>
              </a:rPr>
              <a:t> </a:t>
            </a:r>
            <a:r>
              <a:rPr lang="uk-UA" sz="2800" b="1" dirty="0" err="1" smtClean="0">
                <a:solidFill>
                  <a:srgbClr val="FFC000"/>
                </a:solidFill>
              </a:rPr>
              <a:t>помилку”</a:t>
            </a:r>
            <a:endParaRPr lang="uk-UA" sz="2800" b="1" dirty="0" smtClean="0">
              <a:solidFill>
                <a:srgbClr val="FFC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Закони</a:t>
            </a:r>
          </a:p>
          <a:p>
            <a:r>
              <a:rPr lang="uk-UA" sz="2400" b="1" dirty="0" smtClean="0"/>
              <a:t>Один за всіх,всі за одного.</a:t>
            </a:r>
          </a:p>
          <a:p>
            <a:r>
              <a:rPr lang="uk-UA" sz="2400" b="1" dirty="0" smtClean="0"/>
              <a:t>Обманюй друга,коли тобі це вигідно.</a:t>
            </a:r>
          </a:p>
          <a:p>
            <a:r>
              <a:rPr lang="uk-UA" sz="2400" b="1" dirty="0" smtClean="0"/>
              <a:t>Розділи з другом і радість, і смуток.</a:t>
            </a:r>
          </a:p>
          <a:p>
            <a:r>
              <a:rPr lang="uk-UA" sz="2400" b="1" dirty="0" smtClean="0"/>
              <a:t>Свого друга ображай,обзивай,зрідка кусай.</a:t>
            </a:r>
          </a:p>
          <a:p>
            <a:r>
              <a:rPr lang="uk-UA" sz="2400" b="1" dirty="0" smtClean="0"/>
              <a:t>Бережи друга,не ображай,не обзивай його.</a:t>
            </a:r>
          </a:p>
          <a:p>
            <a:r>
              <a:rPr lang="uk-UA" sz="2400" b="1" dirty="0" smtClean="0"/>
              <a:t>Поступайтеся один одному.</a:t>
            </a:r>
          </a:p>
          <a:p>
            <a:r>
              <a:rPr lang="uk-UA" sz="2400" b="1" dirty="0" smtClean="0"/>
              <a:t>Будь з другом чесним та відвертим.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7" y="83671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Місто Поетичне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ka\Pictures\9620aa08e94a6d0602d271c1da914691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5976664" cy="332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7" y="62068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Місто Музичне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616624" cy="34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ружба это не работа! (convert-video-online.com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29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7" y="83671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Місто Психологічне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Чи легко з Тобою дружити?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24000"/>
            <a:ext cx="4824536" cy="32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ideoplayback (12) (convert-video-online.com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ka\Pictures\45218042_326945168142803_42987386294732062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ka\Pictures\45095146_326945291476124_50466271172912742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33475"/>
            <a:ext cx="6858000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ka\Pictures\45163612_326945404809446_79367208757415116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76338"/>
            <a:ext cx="6858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ka\Pictures\45087766_326945644809422_434618442881748172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76313"/>
            <a:ext cx="6858000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1484784"/>
            <a:ext cx="5527484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C000"/>
                </a:solidFill>
              </a:rPr>
              <a:t>Вон</a:t>
            </a:r>
            <a:r>
              <a:rPr lang="uk-UA" sz="3200" b="1" dirty="0" smtClean="0">
                <a:solidFill>
                  <a:srgbClr val="FFC000"/>
                </a:solidFill>
              </a:rPr>
              <a:t>а всім нам  дорога,</a:t>
            </a:r>
          </a:p>
          <a:p>
            <a:pPr algn="just"/>
            <a:r>
              <a:rPr lang="uk-UA" sz="3200" b="1" dirty="0" smtClean="0">
                <a:solidFill>
                  <a:srgbClr val="FFC000"/>
                </a:solidFill>
              </a:rPr>
              <a:t>Вона жити </a:t>
            </a:r>
            <a:r>
              <a:rPr lang="uk-UA" sz="3200" b="1" dirty="0" err="1" smtClean="0">
                <a:solidFill>
                  <a:srgbClr val="FFC000"/>
                </a:solidFill>
              </a:rPr>
              <a:t>помага</a:t>
            </a:r>
            <a:r>
              <a:rPr lang="uk-UA" sz="3200" b="1" dirty="0" smtClean="0">
                <a:solidFill>
                  <a:srgbClr val="FFC000"/>
                </a:solidFill>
              </a:rPr>
              <a:t>.</a:t>
            </a:r>
          </a:p>
          <a:p>
            <a:pPr algn="just"/>
            <a:r>
              <a:rPr lang="uk-UA" sz="3200" b="1" dirty="0" smtClean="0">
                <a:solidFill>
                  <a:srgbClr val="FFC000"/>
                </a:solidFill>
              </a:rPr>
              <a:t>Коли вона у тебе є,</a:t>
            </a:r>
          </a:p>
          <a:p>
            <a:pPr algn="just"/>
            <a:r>
              <a:rPr lang="uk-UA" sz="3200" b="1" dirty="0" smtClean="0">
                <a:solidFill>
                  <a:srgbClr val="FFC000"/>
                </a:solidFill>
              </a:rPr>
              <a:t>Життя радісним стає.</a:t>
            </a:r>
          </a:p>
          <a:p>
            <a:pPr algn="just"/>
            <a:r>
              <a:rPr lang="uk-UA" sz="3200" b="1" dirty="0" smtClean="0">
                <a:solidFill>
                  <a:srgbClr val="FFC000"/>
                </a:solidFill>
              </a:rPr>
              <a:t>Разом можна все зробити,</a:t>
            </a:r>
          </a:p>
          <a:p>
            <a:pPr algn="just"/>
            <a:r>
              <a:rPr lang="uk-UA" sz="3200" b="1" dirty="0" smtClean="0">
                <a:solidFill>
                  <a:srgbClr val="FFC000"/>
                </a:solidFill>
              </a:rPr>
              <a:t>Тож без неї не прожити.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ka\Pictures\44956530_326945754809411_8531088300184698880_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81075"/>
            <a:ext cx="685800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ka\Pictures\45099188_326945858142734_67015183418880163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858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ka\Pictures\45105853_326945968142723_55791915643678228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71550"/>
            <a:ext cx="68580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ka\Pictures\45222741_326946091476044_52135765032912814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561975"/>
            <a:ext cx="6858000" cy="798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ka\Pictures\45056391_326946181476035_38385995888438804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7663"/>
            <a:ext cx="6858000" cy="616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ka\Desktop\НУШ\37673985_2103785606576604_879950568725728460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0"/>
            <a:ext cx="7272808" cy="6597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260648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 smtClean="0">
                <a:solidFill>
                  <a:srgbClr val="FF0000"/>
                </a:solidFill>
              </a:rPr>
              <a:t>Мирилки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7" y="83671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Місто Мудре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556792"/>
            <a:ext cx="67559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Дерево </a:t>
            </a:r>
            <a:r>
              <a:rPr lang="ru-RU" sz="2400" b="1" dirty="0" err="1" smtClean="0"/>
              <a:t>міцне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корінням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людина-друзями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pPr lvl="0"/>
            <a:r>
              <a:rPr lang="ru-RU" sz="2400" b="1" dirty="0" err="1" smtClean="0"/>
              <a:t>Старий</a:t>
            </a:r>
            <a:r>
              <a:rPr lang="ru-RU" sz="2400" b="1" dirty="0" smtClean="0"/>
              <a:t> друг, </a:t>
            </a:r>
            <a:r>
              <a:rPr lang="ru-RU" sz="2400" b="1" dirty="0" err="1" smtClean="0"/>
              <a:t>краще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двох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pPr lvl="0"/>
            <a:r>
              <a:rPr lang="uk-UA" sz="2400" b="1" dirty="0" smtClean="0"/>
              <a:t>Друга за гроші не купиш.</a:t>
            </a:r>
            <a:endParaRPr lang="ru-RU" sz="2400" dirty="0" smtClean="0"/>
          </a:p>
          <a:p>
            <a:pPr lvl="0"/>
            <a:r>
              <a:rPr lang="uk-UA" sz="2400" b="1" dirty="0" smtClean="0"/>
              <a:t>Не той друг,що медом маже, а той,хто правду скаже.</a:t>
            </a:r>
            <a:endParaRPr lang="ru-RU" sz="2400" dirty="0" smtClean="0"/>
          </a:p>
          <a:p>
            <a:pPr lvl="0"/>
            <a:r>
              <a:rPr lang="uk-UA" sz="2400" b="1" dirty="0" smtClean="0"/>
              <a:t>Сонце зігріває повітря,а друг-душу.</a:t>
            </a:r>
            <a:endParaRPr lang="ru-RU" sz="2400" dirty="0" smtClean="0"/>
          </a:p>
          <a:p>
            <a:pPr lvl="0"/>
            <a:r>
              <a:rPr lang="uk-UA" sz="2400" b="1" dirty="0" smtClean="0"/>
              <a:t>Немає друга-шукай, а знайшов-тримай. 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ka\Pictures\img_57333480125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60648"/>
            <a:ext cx="640871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1772816"/>
            <a:ext cx="568863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Дружба — </a:t>
            </a:r>
            <a:r>
              <a:rPr lang="uk-UA" sz="3200" b="1" dirty="0" smtClean="0">
                <a:solidFill>
                  <a:srgbClr val="FFC000"/>
                </a:solidFill>
              </a:rPr>
              <a:t>це стосунки між людьми на основі взаємної довіри, взаєморозуміння, спільних інтересів, прив'язаності.</a:t>
            </a:r>
            <a:endParaRPr lang="ru-RU" sz="3200" b="1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5736" y="908720"/>
            <a:ext cx="4896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Гра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«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Мій кращий друг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5472608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5736" y="908720"/>
            <a:ext cx="4896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Гра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«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Мій кращий друг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2348880"/>
            <a:ext cx="4911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solidFill>
                  <a:srgbClr val="FF0000"/>
                </a:solidFill>
              </a:rPr>
              <a:t>“Це</a:t>
            </a:r>
            <a:r>
              <a:rPr lang="uk-UA" sz="3600" b="1" dirty="0" smtClean="0">
                <a:solidFill>
                  <a:srgbClr val="FF0000"/>
                </a:solidFill>
              </a:rPr>
              <a:t> все я,це все я,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це мій кращий друг і я”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836712"/>
            <a:ext cx="7450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Ворота в країну Дружба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122" name="AutoShape 2" descr="Ð ÐµÐ·ÑÐ»ÑÑÐ°Ñ Ð¿Ð¾ÑÑÐºÑ Ð·Ð¾Ð±ÑÐ°Ð¶ÐµÐ½Ñ Ð·Ð° Ð·Ð°Ð¿Ð¸ÑÐ¾Ð¼ &quot;ÐºÐ°Ð·ÐºÐ¾Ð²Ñ Ð²Ð¾ÑÐ¾Ñ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Ð ÐµÐ·ÑÐ»ÑÑÐ°Ñ Ð¿Ð¾ÑÑÐºÑ Ð·Ð¾Ð±ÑÐ°Ð¶ÐµÐ½Ñ Ð·Ð° Ð·Ð°Ð¿Ð¸ÑÐ¾Ð¼ &quot;ÐºÐ°Ð·ÐºÐ¾Ð²Ñ Ð²Ð¾ÑÐ¾Ñ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Adminka\Pictures\Без названия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612068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51720" y="1175838"/>
            <a:ext cx="46085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оброта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адість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міння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</a:t>
            </a:r>
            <a:r>
              <a:rPr lang="ru-RU" sz="3200" b="1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итт</a:t>
            </a:r>
            <a:r>
              <a:rPr lang="uk-UA" sz="3200" b="1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єрадісність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адьорість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куратність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1196752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</a:rPr>
              <a:t>Технологія </a:t>
            </a:r>
            <a:r>
              <a:rPr lang="uk-UA" sz="3200" b="1" dirty="0" err="1" smtClean="0">
                <a:solidFill>
                  <a:srgbClr val="FFC000"/>
                </a:solidFill>
              </a:rPr>
              <a:t>“Незакінчене</a:t>
            </a:r>
            <a:r>
              <a:rPr lang="uk-UA" sz="3200" b="1" dirty="0" smtClean="0">
                <a:solidFill>
                  <a:srgbClr val="FFC000"/>
                </a:solidFill>
              </a:rPr>
              <a:t> </a:t>
            </a:r>
            <a:r>
              <a:rPr lang="uk-UA" sz="3200" b="1" dirty="0" err="1" smtClean="0">
                <a:solidFill>
                  <a:srgbClr val="FFC000"/>
                </a:solidFill>
              </a:rPr>
              <a:t>речення”</a:t>
            </a:r>
            <a:endParaRPr lang="uk-UA" sz="3200" b="1" dirty="0" smtClean="0">
              <a:solidFill>
                <a:srgbClr val="FFC000"/>
              </a:solidFill>
            </a:endParaRPr>
          </a:p>
          <a:p>
            <a:pPr algn="ctr"/>
            <a:r>
              <a:rPr lang="uk-UA" sz="3200" b="1" dirty="0" err="1" smtClean="0">
                <a:solidFill>
                  <a:srgbClr val="FF0000"/>
                </a:solidFill>
              </a:rPr>
              <a:t>“Хто</a:t>
            </a:r>
            <a:r>
              <a:rPr lang="uk-UA" sz="3200" b="1" dirty="0" smtClean="0">
                <a:solidFill>
                  <a:srgbClr val="FF0000"/>
                </a:solidFill>
              </a:rPr>
              <a:t> з ким </a:t>
            </a:r>
            <a:r>
              <a:rPr lang="uk-UA" sz="3200" b="1" dirty="0" err="1" smtClean="0">
                <a:solidFill>
                  <a:srgbClr val="FF0000"/>
                </a:solidFill>
              </a:rPr>
              <a:t>дружить”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r>
              <a:rPr lang="uk-UA" sz="3200" b="1" dirty="0" smtClean="0"/>
              <a:t>Крокодил Гена та …</a:t>
            </a:r>
          </a:p>
          <a:p>
            <a:r>
              <a:rPr lang="uk-UA" sz="3200" b="1" dirty="0" smtClean="0"/>
              <a:t>Іван Царевич та …</a:t>
            </a:r>
          </a:p>
          <a:p>
            <a:r>
              <a:rPr lang="uk-UA" sz="3200" b="1" dirty="0" smtClean="0"/>
              <a:t>Дюймовочка та…</a:t>
            </a:r>
          </a:p>
          <a:p>
            <a:r>
              <a:rPr lang="uk-UA" sz="3200" b="1" dirty="0" smtClean="0"/>
              <a:t>Котик та …</a:t>
            </a:r>
          </a:p>
          <a:p>
            <a:r>
              <a:rPr lang="uk-UA" sz="3200" b="1" dirty="0" err="1" smtClean="0"/>
              <a:t>Карлсон</a:t>
            </a:r>
            <a:r>
              <a:rPr lang="uk-UA" sz="3200" b="1" dirty="0" smtClean="0"/>
              <a:t> та …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Pictures\1334295324_1324302987_school-fram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2564904"/>
            <a:ext cx="7204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Конституція Дружби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222</Words>
  <Application>Microsoft Office PowerPoint</Application>
  <PresentationFormat>Экран (4:3)</PresentationFormat>
  <Paragraphs>52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Adminka</dc:creator>
  <cp:lastModifiedBy>Adminka</cp:lastModifiedBy>
  <cp:revision>59</cp:revision>
  <dcterms:created xsi:type="dcterms:W3CDTF">2018-11-28T15:05:43Z</dcterms:created>
  <dcterms:modified xsi:type="dcterms:W3CDTF">2019-01-12T15:53:43Z</dcterms:modified>
</cp:coreProperties>
</file>