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3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theme/theme5.xml" ContentType="application/vnd.openxmlformats-officedocument.theme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theme/theme7.xml" ContentType="application/vnd.openxmlformats-officedocument.theme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theme/theme8.xml" ContentType="application/vnd.openxmlformats-officedocument.theme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theme/theme9.xml" ContentType="application/vnd.openxmlformats-officedocument.theme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10.xml" ContentType="application/vnd.openxmlformats-officedocument.theme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theme/theme11.xml" ContentType="application/vnd.openxmlformats-officedocument.theme+xml"/>
  <Override PartName="/ppt/theme/theme12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1" r:id="rId1"/>
    <p:sldMasterId id="2147483909" r:id="rId2"/>
    <p:sldMasterId id="2147483938" r:id="rId3"/>
    <p:sldMasterId id="2147484453" r:id="rId4"/>
    <p:sldMasterId id="2147484465" r:id="rId5"/>
    <p:sldMasterId id="2147484477" r:id="rId6"/>
    <p:sldMasterId id="2147484489" r:id="rId7"/>
    <p:sldMasterId id="2147484501" r:id="rId8"/>
    <p:sldMasterId id="2147484513" r:id="rId9"/>
    <p:sldMasterId id="2147484525" r:id="rId10"/>
    <p:sldMasterId id="2147484919" r:id="rId11"/>
  </p:sldMasterIdLst>
  <p:notesMasterIdLst>
    <p:notesMasterId r:id="rId26"/>
  </p:notesMasterIdLst>
  <p:sldIdLst>
    <p:sldId id="314" r:id="rId12"/>
    <p:sldId id="338" r:id="rId13"/>
    <p:sldId id="324" r:id="rId14"/>
    <p:sldId id="316" r:id="rId15"/>
    <p:sldId id="262" r:id="rId16"/>
    <p:sldId id="294" r:id="rId17"/>
    <p:sldId id="296" r:id="rId18"/>
    <p:sldId id="328" r:id="rId19"/>
    <p:sldId id="323" r:id="rId20"/>
    <p:sldId id="317" r:id="rId21"/>
    <p:sldId id="320" r:id="rId22"/>
    <p:sldId id="322" r:id="rId23"/>
    <p:sldId id="318" r:id="rId24"/>
    <p:sldId id="337" r:id="rId2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FF"/>
    <a:srgbClr val="FFFF00"/>
    <a:srgbClr val="006600"/>
    <a:srgbClr val="000000"/>
    <a:srgbClr val="FF0000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12" autoAdjust="0"/>
    <p:restoredTop sz="94660"/>
  </p:normalViewPr>
  <p:slideViewPr>
    <p:cSldViewPr>
      <p:cViewPr>
        <p:scale>
          <a:sx n="71" d="100"/>
          <a:sy n="71" d="100"/>
        </p:scale>
        <p:origin x="-1404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0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5.xml"/><Relationship Id="rId20" Type="http://schemas.openxmlformats.org/officeDocument/2006/relationships/slide" Target="slides/slide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3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4.xml"/><Relationship Id="rId23" Type="http://schemas.openxmlformats.org/officeDocument/2006/relationships/slide" Target="slides/slide12.xml"/><Relationship Id="rId28" Type="http://schemas.openxmlformats.org/officeDocument/2006/relationships/viewProps" Target="view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8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22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047638D0-110D-489E-B6B4-E1F037C49E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44430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dirty="0" err="1" smtClean="0"/>
              <a:t>Руму</a:t>
            </a:r>
            <a:r>
              <a:rPr lang="uk-UA" dirty="0" smtClean="0"/>
              <a:t> в ній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47638D0-110D-489E-B6B4-E1F037C49E2B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43995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audio" Target="../media/audio5.wav"/></Relationships>
</file>

<file path=ppt/slideLayouts/_rels/slideLayout10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audio" Target="../media/audio5.wav"/></Relationships>
</file>

<file path=ppt/slideLayouts/_rels/slideLayout10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audio" Target="../media/audio5.wav"/></Relationships>
</file>

<file path=ppt/slideLayouts/_rels/slideLayout10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audio" Target="../media/audio5.wav"/></Relationships>
</file>

<file path=ppt/slideLayouts/_rels/slideLayout10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audio" Target="../media/audio5.wav"/></Relationships>
</file>

<file path=ppt/slideLayouts/_rels/slideLayout10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audio" Target="../media/audio5.wav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1.xml"/><Relationship Id="rId1" Type="http://schemas.openxmlformats.org/officeDocument/2006/relationships/audio" Target="../media/audio6.wav"/></Relationships>
</file>

<file path=ppt/slideLayouts/_rels/slideLayout11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1.xml"/><Relationship Id="rId1" Type="http://schemas.openxmlformats.org/officeDocument/2006/relationships/audio" Target="../media/audio6.wav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2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1.xml"/><Relationship Id="rId1" Type="http://schemas.openxmlformats.org/officeDocument/2006/relationships/audio" Target="../media/audio6.wav"/></Relationships>
</file>

<file path=ppt/slideLayouts/_rels/slideLayout12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1.xml"/><Relationship Id="rId1" Type="http://schemas.openxmlformats.org/officeDocument/2006/relationships/audio" Target="../media/audio6.wav"/></Relationships>
</file>

<file path=ppt/slideLayouts/_rels/slideLayout12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1.xml"/><Relationship Id="rId1" Type="http://schemas.openxmlformats.org/officeDocument/2006/relationships/audio" Target="../media/audio6.wav"/></Relationships>
</file>

<file path=ppt/slideLayouts/_rels/slideLayout12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1.xml"/><Relationship Id="rId1" Type="http://schemas.openxmlformats.org/officeDocument/2006/relationships/audio" Target="../media/audio6.wav"/></Relationships>
</file>

<file path=ppt/slideLayouts/_rels/slideLayout12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1.xml"/><Relationship Id="rId1" Type="http://schemas.openxmlformats.org/officeDocument/2006/relationships/audio" Target="../media/audio6.wav"/></Relationships>
</file>

<file path=ppt/slideLayouts/_rels/slideLayout12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1.xml"/><Relationship Id="rId1" Type="http://schemas.openxmlformats.org/officeDocument/2006/relationships/audio" Target="../media/audio6.wav"/></Relationships>
</file>

<file path=ppt/slideLayouts/_rels/slideLayout12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1.xml"/><Relationship Id="rId1" Type="http://schemas.openxmlformats.org/officeDocument/2006/relationships/audio" Target="../media/audio6.wav"/></Relationships>
</file>

<file path=ppt/slideLayouts/_rels/slideLayout12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1.xml"/><Relationship Id="rId1" Type="http://schemas.openxmlformats.org/officeDocument/2006/relationships/audio" Target="../media/audio6.wav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2.wav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2.wav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2.wav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2.wav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2.wav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2.wav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2.wav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2.wav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2.wav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2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2.wav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2.wav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2.wav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2.wav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2.wav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2.wav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2.wav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2.wav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2.wav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2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2.wav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2.wav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3.wav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3.wav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3.wav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3.wav"/></Relationships>
</file>

<file path=ppt/slideLayouts/_rels/slideLayout7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3.wav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3.wav"/></Relationships>
</file>

<file path=ppt/slideLayouts/_rels/slideLayout7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3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3.wav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3.wav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3.wav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3.wav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4.wav"/></Relationships>
</file>

<file path=ppt/slideLayouts/_rels/slideLayout8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4.wav"/></Relationships>
</file>

<file path=ppt/slideLayouts/_rels/slideLayout8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4.wav"/></Relationships>
</file>

<file path=ppt/slideLayouts/_rels/slideLayout8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4.wav"/></Relationships>
</file>

<file path=ppt/slideLayouts/_rels/slideLayout8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4.wav"/></Relationships>
</file>

<file path=ppt/slideLayouts/_rels/slideLayout8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4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4.wav"/></Relationships>
</file>

<file path=ppt/slideLayouts/_rels/slideLayout9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4.wav"/></Relationships>
</file>

<file path=ppt/slideLayouts/_rels/slideLayout9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4.wav"/></Relationships>
</file>

<file path=ppt/slideLayouts/_rels/slideLayout9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4.wav"/></Relationships>
</file>

<file path=ppt/slideLayouts/_rels/slideLayout9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4.wav"/></Relationships>
</file>

<file path=ppt/slideLayouts/_rels/slideLayout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9.xml"/><Relationship Id="rId1" Type="http://schemas.openxmlformats.org/officeDocument/2006/relationships/audio" Target="../media/audio5.wav"/></Relationships>
</file>

<file path=ppt/slideLayouts/_rels/slideLayout9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audio" Target="../media/audio5.wav"/></Relationships>
</file>

<file path=ppt/slideLayouts/_rels/slideLayout9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audio" Target="../media/audio5.wav"/></Relationships>
</file>

<file path=ppt/slideLayouts/_rels/slideLayout9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audio" Target="../media/audio5.wav"/></Relationships>
</file>

<file path=ppt/slideLayouts/_rels/slideLayout9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audio" Target="../media/audio5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6350" y="20638"/>
            <a:ext cx="9144000" cy="6858000"/>
            <a:chOff x="0" y="0"/>
            <a:chExt cx="5760" cy="4320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>
                <a:gd name="T0" fmla="*/ 5261 w 6027"/>
                <a:gd name="T1" fmla="*/ 369 h 2296"/>
                <a:gd name="T2" fmla="*/ 0 w 6027"/>
                <a:gd name="T3" fmla="*/ 369 h 2296"/>
                <a:gd name="T4" fmla="*/ 0 w 6027"/>
                <a:gd name="T5" fmla="*/ 0 h 2296"/>
                <a:gd name="T6" fmla="*/ 5261 w 6027"/>
                <a:gd name="T7" fmla="*/ 0 h 2296"/>
                <a:gd name="T8" fmla="*/ 5261 w 6027"/>
                <a:gd name="T9" fmla="*/ 369 h 2296"/>
                <a:gd name="T10" fmla="*/ 5261 w 6027"/>
                <a:gd name="T11" fmla="*/ 369 h 229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>
                <a:gd name="T0" fmla="*/ 6027 w 6027"/>
                <a:gd name="T1" fmla="*/ 2296 h 2296"/>
                <a:gd name="T2" fmla="*/ 0 w 6027"/>
                <a:gd name="T3" fmla="*/ 2296 h 2296"/>
                <a:gd name="T4" fmla="*/ 0 w 6027"/>
                <a:gd name="T5" fmla="*/ 0 h 2296"/>
                <a:gd name="T6" fmla="*/ 6027 w 6027"/>
                <a:gd name="T7" fmla="*/ 0 h 2296"/>
                <a:gd name="T8" fmla="*/ 6027 w 6027"/>
                <a:gd name="T9" fmla="*/ 2296 h 2296"/>
                <a:gd name="T10" fmla="*/ 6027 w 6027"/>
                <a:gd name="T11" fmla="*/ 2296 h 2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7" name="Freeform 5"/>
          <p:cNvSpPr>
            <a:spLocks/>
          </p:cNvSpPr>
          <p:nvPr/>
        </p:nvSpPr>
        <p:spPr bwMode="hidden">
          <a:xfrm>
            <a:off x="6242050" y="6269038"/>
            <a:ext cx="2895600" cy="609600"/>
          </a:xfrm>
          <a:custGeom>
            <a:avLst/>
            <a:gdLst>
              <a:gd name="T0" fmla="*/ 2147483647 w 5748"/>
              <a:gd name="T1" fmla="*/ 2147483647 h 246"/>
              <a:gd name="T2" fmla="*/ 0 w 5748"/>
              <a:gd name="T3" fmla="*/ 2147483647 h 246"/>
              <a:gd name="T4" fmla="*/ 0 w 5748"/>
              <a:gd name="T5" fmla="*/ 0 h 246"/>
              <a:gd name="T6" fmla="*/ 2147483647 w 5748"/>
              <a:gd name="T7" fmla="*/ 0 h 246"/>
              <a:gd name="T8" fmla="*/ 2147483647 w 5748"/>
              <a:gd name="T9" fmla="*/ 2147483647 h 246"/>
              <a:gd name="T10" fmla="*/ 2147483647 w 5748"/>
              <a:gd name="T11" fmla="*/ 2147483647 h 24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8" name="Group 6"/>
          <p:cNvGrpSpPr>
            <a:grpSpLocks/>
          </p:cNvGrpSpPr>
          <p:nvPr/>
        </p:nvGrpSpPr>
        <p:grpSpPr bwMode="auto">
          <a:xfrm>
            <a:off x="-1588" y="6034088"/>
            <a:ext cx="7845426" cy="850900"/>
            <a:chOff x="0" y="3792"/>
            <a:chExt cx="4942" cy="536"/>
          </a:xfrm>
        </p:grpSpPr>
        <p:sp>
          <p:nvSpPr>
            <p:cNvPr id="9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>
                <a:gd name="T0" fmla="*/ 3132 w 3240"/>
                <a:gd name="T1" fmla="*/ 469 h 536"/>
                <a:gd name="T2" fmla="*/ 2995 w 3240"/>
                <a:gd name="T3" fmla="*/ 395 h 536"/>
                <a:gd name="T4" fmla="*/ 2911 w 3240"/>
                <a:gd name="T5" fmla="*/ 375 h 536"/>
                <a:gd name="T6" fmla="*/ 2678 w 3240"/>
                <a:gd name="T7" fmla="*/ 228 h 536"/>
                <a:gd name="T8" fmla="*/ 2553 w 3240"/>
                <a:gd name="T9" fmla="*/ 74 h 536"/>
                <a:gd name="T10" fmla="*/ 2457 w 3240"/>
                <a:gd name="T11" fmla="*/ 7 h 536"/>
                <a:gd name="T12" fmla="*/ 2403 w 3240"/>
                <a:gd name="T13" fmla="*/ 47 h 536"/>
                <a:gd name="T14" fmla="*/ 2289 w 3240"/>
                <a:gd name="T15" fmla="*/ 74 h 536"/>
                <a:gd name="T16" fmla="*/ 2134 w 3240"/>
                <a:gd name="T17" fmla="*/ 74 h 536"/>
                <a:gd name="T18" fmla="*/ 2044 w 3240"/>
                <a:gd name="T19" fmla="*/ 128 h 536"/>
                <a:gd name="T20" fmla="*/ 1775 w 3240"/>
                <a:gd name="T21" fmla="*/ 222 h 536"/>
                <a:gd name="T22" fmla="*/ 1602 w 3240"/>
                <a:gd name="T23" fmla="*/ 181 h 536"/>
                <a:gd name="T24" fmla="*/ 1560 w 3240"/>
                <a:gd name="T25" fmla="*/ 101 h 536"/>
                <a:gd name="T26" fmla="*/ 1542 w 3240"/>
                <a:gd name="T27" fmla="*/ 87 h 536"/>
                <a:gd name="T28" fmla="*/ 1446 w 3240"/>
                <a:gd name="T29" fmla="*/ 60 h 536"/>
                <a:gd name="T30" fmla="*/ 1375 w 3240"/>
                <a:gd name="T31" fmla="*/ 74 h 536"/>
                <a:gd name="T32" fmla="*/ 1309 w 3240"/>
                <a:gd name="T33" fmla="*/ 87 h 536"/>
                <a:gd name="T34" fmla="*/ 1243 w 3240"/>
                <a:gd name="T35" fmla="*/ 13 h 536"/>
                <a:gd name="T36" fmla="*/ 1225 w 3240"/>
                <a:gd name="T37" fmla="*/ 0 h 536"/>
                <a:gd name="T38" fmla="*/ 1189 w 3240"/>
                <a:gd name="T39" fmla="*/ 0 h 536"/>
                <a:gd name="T40" fmla="*/ 1106 w 3240"/>
                <a:gd name="T41" fmla="*/ 34 h 536"/>
                <a:gd name="T42" fmla="*/ 1106 w 3240"/>
                <a:gd name="T43" fmla="*/ 34 h 536"/>
                <a:gd name="T44" fmla="*/ 1094 w 3240"/>
                <a:gd name="T45" fmla="*/ 40 h 536"/>
                <a:gd name="T46" fmla="*/ 1070 w 3240"/>
                <a:gd name="T47" fmla="*/ 54 h 536"/>
                <a:gd name="T48" fmla="*/ 1034 w 3240"/>
                <a:gd name="T49" fmla="*/ 74 h 536"/>
                <a:gd name="T50" fmla="*/ 1004 w 3240"/>
                <a:gd name="T51" fmla="*/ 74 h 536"/>
                <a:gd name="T52" fmla="*/ 986 w 3240"/>
                <a:gd name="T53" fmla="*/ 74 h 536"/>
                <a:gd name="T54" fmla="*/ 956 w 3240"/>
                <a:gd name="T55" fmla="*/ 81 h 536"/>
                <a:gd name="T56" fmla="*/ 920 w 3240"/>
                <a:gd name="T57" fmla="*/ 94 h 536"/>
                <a:gd name="T58" fmla="*/ 884 w 3240"/>
                <a:gd name="T59" fmla="*/ 107 h 536"/>
                <a:gd name="T60" fmla="*/ 843 w 3240"/>
                <a:gd name="T61" fmla="*/ 128 h 536"/>
                <a:gd name="T62" fmla="*/ 813 w 3240"/>
                <a:gd name="T63" fmla="*/ 141 h 536"/>
                <a:gd name="T64" fmla="*/ 789 w 3240"/>
                <a:gd name="T65" fmla="*/ 148 h 536"/>
                <a:gd name="T66" fmla="*/ 783 w 3240"/>
                <a:gd name="T67" fmla="*/ 154 h 536"/>
                <a:gd name="T68" fmla="*/ 556 w 3240"/>
                <a:gd name="T69" fmla="*/ 228 h 536"/>
                <a:gd name="T70" fmla="*/ 394 w 3240"/>
                <a:gd name="T71" fmla="*/ 294 h 536"/>
                <a:gd name="T72" fmla="*/ 107 w 3240"/>
                <a:gd name="T73" fmla="*/ 462 h 536"/>
                <a:gd name="T74" fmla="*/ 0 w 3240"/>
                <a:gd name="T75" fmla="*/ 536 h 536"/>
                <a:gd name="T76" fmla="*/ 3240 w 3240"/>
                <a:gd name="T77" fmla="*/ 536 h 536"/>
                <a:gd name="T78" fmla="*/ 3132 w 3240"/>
                <a:gd name="T79" fmla="*/ 469 h 536"/>
                <a:gd name="T80" fmla="*/ 3132 w 3240"/>
                <a:gd name="T81" fmla="*/ 469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6" cy="536"/>
              <a:chOff x="2486" y="3792"/>
              <a:chExt cx="2456" cy="536"/>
            </a:xfrm>
          </p:grpSpPr>
          <p:sp>
            <p:nvSpPr>
              <p:cNvPr id="12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4" cy="529"/>
              </a:xfrm>
              <a:custGeom>
                <a:avLst/>
                <a:gdLst>
                  <a:gd name="T0" fmla="*/ 636 w 994"/>
                  <a:gd name="T1" fmla="*/ 373 h 529"/>
                  <a:gd name="T2" fmla="*/ 495 w 994"/>
                  <a:gd name="T3" fmla="*/ 370 h 529"/>
                  <a:gd name="T4" fmla="*/ 280 w 994"/>
                  <a:gd name="T5" fmla="*/ 249 h 529"/>
                  <a:gd name="T6" fmla="*/ 127 w 994"/>
                  <a:gd name="T7" fmla="*/ 66 h 529"/>
                  <a:gd name="T8" fmla="*/ 0 w 994"/>
                  <a:gd name="T9" fmla="*/ 0 h 529"/>
                  <a:gd name="T10" fmla="*/ 22 w 994"/>
                  <a:gd name="T11" fmla="*/ 26 h 529"/>
                  <a:gd name="T12" fmla="*/ 0 w 994"/>
                  <a:gd name="T13" fmla="*/ 65 h 529"/>
                  <a:gd name="T14" fmla="*/ 30 w 994"/>
                  <a:gd name="T15" fmla="*/ 119 h 529"/>
                  <a:gd name="T16" fmla="*/ 75 w 994"/>
                  <a:gd name="T17" fmla="*/ 243 h 529"/>
                  <a:gd name="T18" fmla="*/ 45 w 994"/>
                  <a:gd name="T19" fmla="*/ 422 h 529"/>
                  <a:gd name="T20" fmla="*/ 200 w 994"/>
                  <a:gd name="T21" fmla="*/ 329 h 529"/>
                  <a:gd name="T22" fmla="*/ 592 w 994"/>
                  <a:gd name="T23" fmla="*/ 527 h 529"/>
                  <a:gd name="T24" fmla="*/ 994 w 994"/>
                  <a:gd name="T25" fmla="*/ 529 h 529"/>
                  <a:gd name="T26" fmla="*/ 828 w 994"/>
                  <a:gd name="T27" fmla="*/ 473 h 529"/>
                  <a:gd name="T28" fmla="*/ 636 w 994"/>
                  <a:gd name="T29" fmla="*/ 373 h 52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994" h="529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592" y="527"/>
                    </a:lnTo>
                    <a:lnTo>
                      <a:pt x="994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>
                  <a:gd name="T0" fmla="*/ 36 w 186"/>
                  <a:gd name="T1" fmla="*/ 0 h 353"/>
                  <a:gd name="T2" fmla="*/ 54 w 186"/>
                  <a:gd name="T3" fmla="*/ 25 h 353"/>
                  <a:gd name="T4" fmla="*/ 24 w 186"/>
                  <a:gd name="T5" fmla="*/ 43 h 353"/>
                  <a:gd name="T6" fmla="*/ 18 w 186"/>
                  <a:gd name="T7" fmla="*/ 93 h 353"/>
                  <a:gd name="T8" fmla="*/ 42 w 186"/>
                  <a:gd name="T9" fmla="*/ 160 h 353"/>
                  <a:gd name="T10" fmla="*/ 48 w 186"/>
                  <a:gd name="T11" fmla="*/ 227 h 353"/>
                  <a:gd name="T12" fmla="*/ 0 w 186"/>
                  <a:gd name="T13" fmla="*/ 495 h 353"/>
                  <a:gd name="T14" fmla="*/ 54 w 186"/>
                  <a:gd name="T15" fmla="*/ 327 h 353"/>
                  <a:gd name="T16" fmla="*/ 84 w 186"/>
                  <a:gd name="T17" fmla="*/ 303 h 353"/>
                  <a:gd name="T18" fmla="*/ 126 w 186"/>
                  <a:gd name="T19" fmla="*/ 177 h 353"/>
                  <a:gd name="T20" fmla="*/ 144 w 186"/>
                  <a:gd name="T21" fmla="*/ 168 h 353"/>
                  <a:gd name="T22" fmla="*/ 144 w 186"/>
                  <a:gd name="T23" fmla="*/ 126 h 353"/>
                  <a:gd name="T24" fmla="*/ 186 w 186"/>
                  <a:gd name="T25" fmla="*/ 93 h 353"/>
                  <a:gd name="T26" fmla="*/ 162 w 186"/>
                  <a:gd name="T27" fmla="*/ 84 h 353"/>
                  <a:gd name="T28" fmla="*/ 36 w 186"/>
                  <a:gd name="T29" fmla="*/ 0 h 353"/>
                  <a:gd name="T30" fmla="*/ 36 w 186"/>
                  <a:gd name="T31" fmla="*/ 0 h 35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>
                  <a:gd name="T0" fmla="*/ 18 w 378"/>
                  <a:gd name="T1" fmla="*/ 0 h 271"/>
                  <a:gd name="T2" fmla="*/ 12 w 378"/>
                  <a:gd name="T3" fmla="*/ 13 h 271"/>
                  <a:gd name="T4" fmla="*/ 0 w 378"/>
                  <a:gd name="T5" fmla="*/ 40 h 271"/>
                  <a:gd name="T6" fmla="*/ 60 w 378"/>
                  <a:gd name="T7" fmla="*/ 121 h 271"/>
                  <a:gd name="T8" fmla="*/ 310 w 378"/>
                  <a:gd name="T9" fmla="*/ 271 h 271"/>
                  <a:gd name="T10" fmla="*/ 290 w 378"/>
                  <a:gd name="T11" fmla="*/ 139 h 271"/>
                  <a:gd name="T12" fmla="*/ 378 w 378"/>
                  <a:gd name="T13" fmla="*/ 76 h 271"/>
                  <a:gd name="T14" fmla="*/ 251 w 378"/>
                  <a:gd name="T15" fmla="*/ 94 h 271"/>
                  <a:gd name="T16" fmla="*/ 90 w 378"/>
                  <a:gd name="T17" fmla="*/ 54 h 271"/>
                  <a:gd name="T18" fmla="*/ 18 w 378"/>
                  <a:gd name="T19" fmla="*/ 0 h 271"/>
                  <a:gd name="T20" fmla="*/ 18 w 378"/>
                  <a:gd name="T21" fmla="*/ 0 h 27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>
                  <a:gd name="T0" fmla="*/ 114 w 155"/>
                  <a:gd name="T1" fmla="*/ 0 h 66"/>
                  <a:gd name="T2" fmla="*/ 0 w 155"/>
                  <a:gd name="T3" fmla="*/ 0 h 66"/>
                  <a:gd name="T4" fmla="*/ 0 w 155"/>
                  <a:gd name="T5" fmla="*/ 0 h 66"/>
                  <a:gd name="T6" fmla="*/ 6 w 155"/>
                  <a:gd name="T7" fmla="*/ 9 h 66"/>
                  <a:gd name="T8" fmla="*/ 6 w 155"/>
                  <a:gd name="T9" fmla="*/ 25 h 66"/>
                  <a:gd name="T10" fmla="*/ 0 w 155"/>
                  <a:gd name="T11" fmla="*/ 34 h 66"/>
                  <a:gd name="T12" fmla="*/ 78 w 155"/>
                  <a:gd name="T13" fmla="*/ 84 h 66"/>
                  <a:gd name="T14" fmla="*/ 96 w 155"/>
                  <a:gd name="T15" fmla="*/ 59 h 66"/>
                  <a:gd name="T16" fmla="*/ 155 w 155"/>
                  <a:gd name="T17" fmla="*/ 93 h 66"/>
                  <a:gd name="T18" fmla="*/ 126 w 155"/>
                  <a:gd name="T19" fmla="*/ 34 h 66"/>
                  <a:gd name="T20" fmla="*/ 149 w 155"/>
                  <a:gd name="T21" fmla="*/ 0 h 66"/>
                  <a:gd name="T22" fmla="*/ 114 w 155"/>
                  <a:gd name="T23" fmla="*/ 0 h 66"/>
                  <a:gd name="T24" fmla="*/ 114 w 155"/>
                  <a:gd name="T25" fmla="*/ 0 h 6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>
                  <a:gd name="T0" fmla="*/ 6 w 42"/>
                  <a:gd name="T1" fmla="*/ 52 h 72"/>
                  <a:gd name="T2" fmla="*/ 0 w 42"/>
                  <a:gd name="T3" fmla="*/ 26 h 72"/>
                  <a:gd name="T4" fmla="*/ 12 w 42"/>
                  <a:gd name="T5" fmla="*/ 9 h 72"/>
                  <a:gd name="T6" fmla="*/ 0 w 42"/>
                  <a:gd name="T7" fmla="*/ 9 h 72"/>
                  <a:gd name="T8" fmla="*/ 12 w 42"/>
                  <a:gd name="T9" fmla="*/ 9 h 72"/>
                  <a:gd name="T10" fmla="*/ 24 w 42"/>
                  <a:gd name="T11" fmla="*/ 9 h 72"/>
                  <a:gd name="T12" fmla="*/ 36 w 42"/>
                  <a:gd name="T13" fmla="*/ 9 h 72"/>
                  <a:gd name="T14" fmla="*/ 42 w 42"/>
                  <a:gd name="T15" fmla="*/ 0 h 72"/>
                  <a:gd name="T16" fmla="*/ 30 w 42"/>
                  <a:gd name="T17" fmla="*/ 26 h 72"/>
                  <a:gd name="T18" fmla="*/ 42 w 42"/>
                  <a:gd name="T19" fmla="*/ 69 h 72"/>
                  <a:gd name="T20" fmla="*/ 12 w 42"/>
                  <a:gd name="T21" fmla="*/ 102 h 72"/>
                  <a:gd name="T22" fmla="*/ 6 w 42"/>
                  <a:gd name="T23" fmla="*/ 52 h 72"/>
                  <a:gd name="T24" fmla="*/ 6 w 42"/>
                  <a:gd name="T25" fmla="*/ 52 h 7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1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>
                <a:gd name="T0" fmla="*/ 3976 w 3976"/>
                <a:gd name="T1" fmla="*/ 527 h 527"/>
                <a:gd name="T2" fmla="*/ 3970 w 3976"/>
                <a:gd name="T3" fmla="*/ 527 h 527"/>
                <a:gd name="T4" fmla="*/ 3844 w 3976"/>
                <a:gd name="T5" fmla="*/ 509 h 527"/>
                <a:gd name="T6" fmla="*/ 2487 w 3976"/>
                <a:gd name="T7" fmla="*/ 305 h 527"/>
                <a:gd name="T8" fmla="*/ 2039 w 3976"/>
                <a:gd name="T9" fmla="*/ 36 h 527"/>
                <a:gd name="T10" fmla="*/ 1907 w 3976"/>
                <a:gd name="T11" fmla="*/ 24 h 527"/>
                <a:gd name="T12" fmla="*/ 1883 w 3976"/>
                <a:gd name="T13" fmla="*/ 54 h 527"/>
                <a:gd name="T14" fmla="*/ 1859 w 3976"/>
                <a:gd name="T15" fmla="*/ 54 h 527"/>
                <a:gd name="T16" fmla="*/ 1830 w 3976"/>
                <a:gd name="T17" fmla="*/ 30 h 527"/>
                <a:gd name="T18" fmla="*/ 1704 w 3976"/>
                <a:gd name="T19" fmla="*/ 102 h 527"/>
                <a:gd name="T20" fmla="*/ 1608 w 3976"/>
                <a:gd name="T21" fmla="*/ 126 h 527"/>
                <a:gd name="T22" fmla="*/ 1561 w 3976"/>
                <a:gd name="T23" fmla="*/ 132 h 527"/>
                <a:gd name="T24" fmla="*/ 1495 w 3976"/>
                <a:gd name="T25" fmla="*/ 102 h 527"/>
                <a:gd name="T26" fmla="*/ 1357 w 3976"/>
                <a:gd name="T27" fmla="*/ 126 h 527"/>
                <a:gd name="T28" fmla="*/ 1285 w 3976"/>
                <a:gd name="T29" fmla="*/ 24 h 527"/>
                <a:gd name="T30" fmla="*/ 1280 w 3976"/>
                <a:gd name="T31" fmla="*/ 18 h 527"/>
                <a:gd name="T32" fmla="*/ 1262 w 3976"/>
                <a:gd name="T33" fmla="*/ 12 h 527"/>
                <a:gd name="T34" fmla="*/ 1238 w 3976"/>
                <a:gd name="T35" fmla="*/ 6 h 527"/>
                <a:gd name="T36" fmla="*/ 1220 w 3976"/>
                <a:gd name="T37" fmla="*/ 0 h 527"/>
                <a:gd name="T38" fmla="*/ 1196 w 3976"/>
                <a:gd name="T39" fmla="*/ 0 h 527"/>
                <a:gd name="T40" fmla="*/ 1166 w 3976"/>
                <a:gd name="T41" fmla="*/ 0 h 527"/>
                <a:gd name="T42" fmla="*/ 1142 w 3976"/>
                <a:gd name="T43" fmla="*/ 0 h 527"/>
                <a:gd name="T44" fmla="*/ 1136 w 3976"/>
                <a:gd name="T45" fmla="*/ 0 h 527"/>
                <a:gd name="T46" fmla="*/ 1130 w 3976"/>
                <a:gd name="T47" fmla="*/ 0 h 527"/>
                <a:gd name="T48" fmla="*/ 1124 w 3976"/>
                <a:gd name="T49" fmla="*/ 6 h 527"/>
                <a:gd name="T50" fmla="*/ 1118 w 3976"/>
                <a:gd name="T51" fmla="*/ 12 h 527"/>
                <a:gd name="T52" fmla="*/ 1100 w 3976"/>
                <a:gd name="T53" fmla="*/ 18 h 527"/>
                <a:gd name="T54" fmla="*/ 1088 w 3976"/>
                <a:gd name="T55" fmla="*/ 18 h 527"/>
                <a:gd name="T56" fmla="*/ 1070 w 3976"/>
                <a:gd name="T57" fmla="*/ 24 h 527"/>
                <a:gd name="T58" fmla="*/ 1052 w 3976"/>
                <a:gd name="T59" fmla="*/ 30 h 527"/>
                <a:gd name="T60" fmla="*/ 1034 w 3976"/>
                <a:gd name="T61" fmla="*/ 36 h 527"/>
                <a:gd name="T62" fmla="*/ 1028 w 3976"/>
                <a:gd name="T63" fmla="*/ 42 h 527"/>
                <a:gd name="T64" fmla="*/ 969 w 3976"/>
                <a:gd name="T65" fmla="*/ 60 h 527"/>
                <a:gd name="T66" fmla="*/ 921 w 3976"/>
                <a:gd name="T67" fmla="*/ 72 h 527"/>
                <a:gd name="T68" fmla="*/ 855 w 3976"/>
                <a:gd name="T69" fmla="*/ 48 h 527"/>
                <a:gd name="T70" fmla="*/ 825 w 3976"/>
                <a:gd name="T71" fmla="*/ 48 h 527"/>
                <a:gd name="T72" fmla="*/ 759 w 3976"/>
                <a:gd name="T73" fmla="*/ 72 h 527"/>
                <a:gd name="T74" fmla="*/ 735 w 3976"/>
                <a:gd name="T75" fmla="*/ 72 h 527"/>
                <a:gd name="T76" fmla="*/ 706 w 3976"/>
                <a:gd name="T77" fmla="*/ 60 h 527"/>
                <a:gd name="T78" fmla="*/ 640 w 3976"/>
                <a:gd name="T79" fmla="*/ 60 h 527"/>
                <a:gd name="T80" fmla="*/ 544 w 3976"/>
                <a:gd name="T81" fmla="*/ 72 h 527"/>
                <a:gd name="T82" fmla="*/ 389 w 3976"/>
                <a:gd name="T83" fmla="*/ 18 h 527"/>
                <a:gd name="T84" fmla="*/ 323 w 3976"/>
                <a:gd name="T85" fmla="*/ 60 h 527"/>
                <a:gd name="T86" fmla="*/ 317 w 3976"/>
                <a:gd name="T87" fmla="*/ 60 h 527"/>
                <a:gd name="T88" fmla="*/ 305 w 3976"/>
                <a:gd name="T89" fmla="*/ 72 h 527"/>
                <a:gd name="T90" fmla="*/ 287 w 3976"/>
                <a:gd name="T91" fmla="*/ 78 h 527"/>
                <a:gd name="T92" fmla="*/ 263 w 3976"/>
                <a:gd name="T93" fmla="*/ 90 h 527"/>
                <a:gd name="T94" fmla="*/ 203 w 3976"/>
                <a:gd name="T95" fmla="*/ 120 h 527"/>
                <a:gd name="T96" fmla="*/ 149 w 3976"/>
                <a:gd name="T97" fmla="*/ 150 h 527"/>
                <a:gd name="T98" fmla="*/ 78 w 3976"/>
                <a:gd name="T99" fmla="*/ 168 h 527"/>
                <a:gd name="T100" fmla="*/ 0 w 3976"/>
                <a:gd name="T101" fmla="*/ 180 h 527"/>
                <a:gd name="T102" fmla="*/ 0 w 3976"/>
                <a:gd name="T103" fmla="*/ 527 h 527"/>
                <a:gd name="T104" fmla="*/ 1010 w 3976"/>
                <a:gd name="T105" fmla="*/ 527 h 527"/>
                <a:gd name="T106" fmla="*/ 3725 w 3976"/>
                <a:gd name="T107" fmla="*/ 527 h 527"/>
                <a:gd name="T108" fmla="*/ 3976 w 3976"/>
                <a:gd name="T109" fmla="*/ 527 h 527"/>
                <a:gd name="T110" fmla="*/ 3976 w 3976"/>
                <a:gd name="T111" fmla="*/ 527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17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18" name="Freeform 16"/>
            <p:cNvSpPr>
              <a:spLocks/>
            </p:cNvSpPr>
            <p:nvPr userDrawn="1"/>
          </p:nvSpPr>
          <p:spPr bwMode="auto">
            <a:xfrm>
              <a:off x="1196" y="3793"/>
              <a:ext cx="365" cy="291"/>
            </a:xfrm>
            <a:custGeom>
              <a:avLst/>
              <a:gdLst>
                <a:gd name="T0" fmla="*/ 24 w 365"/>
                <a:gd name="T1" fmla="*/ 24 h 287"/>
                <a:gd name="T2" fmla="*/ 0 w 365"/>
                <a:gd name="T3" fmla="*/ 63 h 287"/>
                <a:gd name="T4" fmla="*/ 66 w 365"/>
                <a:gd name="T5" fmla="*/ 114 h 287"/>
                <a:gd name="T6" fmla="*/ 143 w 365"/>
                <a:gd name="T7" fmla="*/ 189 h 287"/>
                <a:gd name="T8" fmla="*/ 191 w 365"/>
                <a:gd name="T9" fmla="*/ 174 h 287"/>
                <a:gd name="T10" fmla="*/ 341 w 365"/>
                <a:gd name="T11" fmla="*/ 299 h 287"/>
                <a:gd name="T12" fmla="*/ 305 w 365"/>
                <a:gd name="T13" fmla="*/ 180 h 287"/>
                <a:gd name="T14" fmla="*/ 365 w 365"/>
                <a:gd name="T15" fmla="*/ 138 h 287"/>
                <a:gd name="T16" fmla="*/ 359 w 365"/>
                <a:gd name="T17" fmla="*/ 132 h 287"/>
                <a:gd name="T18" fmla="*/ 335 w 365"/>
                <a:gd name="T19" fmla="*/ 120 h 287"/>
                <a:gd name="T20" fmla="*/ 299 w 365"/>
                <a:gd name="T21" fmla="*/ 93 h 287"/>
                <a:gd name="T22" fmla="*/ 257 w 365"/>
                <a:gd name="T23" fmla="*/ 75 h 287"/>
                <a:gd name="T24" fmla="*/ 215 w 365"/>
                <a:gd name="T25" fmla="*/ 57 h 287"/>
                <a:gd name="T26" fmla="*/ 173 w 365"/>
                <a:gd name="T27" fmla="*/ 39 h 287"/>
                <a:gd name="T28" fmla="*/ 143 w 365"/>
                <a:gd name="T29" fmla="*/ 24 h 287"/>
                <a:gd name="T30" fmla="*/ 131 w 365"/>
                <a:gd name="T31" fmla="*/ 18 h 287"/>
                <a:gd name="T32" fmla="*/ 107 w 365"/>
                <a:gd name="T33" fmla="*/ 18 h 287"/>
                <a:gd name="T34" fmla="*/ 95 w 365"/>
                <a:gd name="T35" fmla="*/ 18 h 287"/>
                <a:gd name="T36" fmla="*/ 72 w 365"/>
                <a:gd name="T37" fmla="*/ 12 h 287"/>
                <a:gd name="T38" fmla="*/ 66 w 365"/>
                <a:gd name="T39" fmla="*/ 12 h 287"/>
                <a:gd name="T40" fmla="*/ 54 w 365"/>
                <a:gd name="T41" fmla="*/ 6 h 287"/>
                <a:gd name="T42" fmla="*/ 42 w 365"/>
                <a:gd name="T43" fmla="*/ 0 h 287"/>
                <a:gd name="T44" fmla="*/ 30 w 365"/>
                <a:gd name="T45" fmla="*/ 0 h 287"/>
                <a:gd name="T46" fmla="*/ 24 w 365"/>
                <a:gd name="T47" fmla="*/ 24 h 287"/>
                <a:gd name="T48" fmla="*/ 24 w 365"/>
                <a:gd name="T49" fmla="*/ 24 h 28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9" name="Freeform 17"/>
            <p:cNvSpPr>
              <a:spLocks/>
            </p:cNvSpPr>
            <p:nvPr userDrawn="1"/>
          </p:nvSpPr>
          <p:spPr bwMode="auto">
            <a:xfrm>
              <a:off x="1943" y="3829"/>
              <a:ext cx="2033" cy="499"/>
            </a:xfrm>
            <a:custGeom>
              <a:avLst/>
              <a:gdLst>
                <a:gd name="T0" fmla="*/ 186 w 2033"/>
                <a:gd name="T1" fmla="*/ 18 h 499"/>
                <a:gd name="T2" fmla="*/ 138 w 2033"/>
                <a:gd name="T3" fmla="*/ 6 h 499"/>
                <a:gd name="T4" fmla="*/ 96 w 2033"/>
                <a:gd name="T5" fmla="*/ 0 h 499"/>
                <a:gd name="T6" fmla="*/ 36 w 2033"/>
                <a:gd name="T7" fmla="*/ 0 h 499"/>
                <a:gd name="T8" fmla="*/ 12 w 2033"/>
                <a:gd name="T9" fmla="*/ 25 h 499"/>
                <a:gd name="T10" fmla="*/ 0 w 2033"/>
                <a:gd name="T11" fmla="*/ 128 h 499"/>
                <a:gd name="T12" fmla="*/ 60 w 2033"/>
                <a:gd name="T13" fmla="*/ 104 h 499"/>
                <a:gd name="T14" fmla="*/ 90 w 2033"/>
                <a:gd name="T15" fmla="*/ 134 h 499"/>
                <a:gd name="T16" fmla="*/ 150 w 2033"/>
                <a:gd name="T17" fmla="*/ 153 h 499"/>
                <a:gd name="T18" fmla="*/ 209 w 2033"/>
                <a:gd name="T19" fmla="*/ 273 h 499"/>
                <a:gd name="T20" fmla="*/ 401 w 2033"/>
                <a:gd name="T21" fmla="*/ 359 h 499"/>
                <a:gd name="T22" fmla="*/ 777 w 2033"/>
                <a:gd name="T23" fmla="*/ 359 h 499"/>
                <a:gd name="T24" fmla="*/ 2033 w 2033"/>
                <a:gd name="T25" fmla="*/ 499 h 499"/>
                <a:gd name="T26" fmla="*/ 2033 w 2033"/>
                <a:gd name="T27" fmla="*/ 499 h 499"/>
                <a:gd name="T28" fmla="*/ 1991 w 2033"/>
                <a:gd name="T29" fmla="*/ 493 h 499"/>
                <a:gd name="T30" fmla="*/ 676 w 2033"/>
                <a:gd name="T31" fmla="*/ 243 h 499"/>
                <a:gd name="T32" fmla="*/ 514 w 2033"/>
                <a:gd name="T33" fmla="*/ 159 h 499"/>
                <a:gd name="T34" fmla="*/ 425 w 2033"/>
                <a:gd name="T35" fmla="*/ 110 h 499"/>
                <a:gd name="T36" fmla="*/ 365 w 2033"/>
                <a:gd name="T37" fmla="*/ 92 h 499"/>
                <a:gd name="T38" fmla="*/ 281 w 2033"/>
                <a:gd name="T39" fmla="*/ 61 h 499"/>
                <a:gd name="T40" fmla="*/ 186 w 2033"/>
                <a:gd name="T41" fmla="*/ 18 h 499"/>
                <a:gd name="T42" fmla="*/ 186 w 2033"/>
                <a:gd name="T43" fmla="*/ 18 h 499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" name="Freeform 18"/>
            <p:cNvSpPr>
              <a:spLocks/>
            </p:cNvSpPr>
            <p:nvPr userDrawn="1"/>
          </p:nvSpPr>
          <p:spPr bwMode="auto">
            <a:xfrm>
              <a:off x="1830" y="3823"/>
              <a:ext cx="71" cy="61"/>
            </a:xfrm>
            <a:custGeom>
              <a:avLst/>
              <a:gdLst>
                <a:gd name="T0" fmla="*/ 0 w 71"/>
                <a:gd name="T1" fmla="*/ 18 h 60"/>
                <a:gd name="T2" fmla="*/ 6 w 71"/>
                <a:gd name="T3" fmla="*/ 18 h 60"/>
                <a:gd name="T4" fmla="*/ 12 w 71"/>
                <a:gd name="T5" fmla="*/ 12 h 60"/>
                <a:gd name="T6" fmla="*/ 6 w 71"/>
                <a:gd name="T7" fmla="*/ 6 h 60"/>
                <a:gd name="T8" fmla="*/ 0 w 71"/>
                <a:gd name="T9" fmla="*/ 0 h 60"/>
                <a:gd name="T10" fmla="*/ 29 w 71"/>
                <a:gd name="T11" fmla="*/ 18 h 60"/>
                <a:gd name="T12" fmla="*/ 53 w 71"/>
                <a:gd name="T13" fmla="*/ 18 h 60"/>
                <a:gd name="T14" fmla="*/ 59 w 71"/>
                <a:gd name="T15" fmla="*/ 33 h 60"/>
                <a:gd name="T16" fmla="*/ 65 w 71"/>
                <a:gd name="T17" fmla="*/ 45 h 60"/>
                <a:gd name="T18" fmla="*/ 71 w 71"/>
                <a:gd name="T19" fmla="*/ 57 h 60"/>
                <a:gd name="T20" fmla="*/ 71 w 71"/>
                <a:gd name="T21" fmla="*/ 63 h 60"/>
                <a:gd name="T22" fmla="*/ 59 w 71"/>
                <a:gd name="T23" fmla="*/ 57 h 60"/>
                <a:gd name="T24" fmla="*/ 47 w 71"/>
                <a:gd name="T25" fmla="*/ 45 h 60"/>
                <a:gd name="T26" fmla="*/ 23 w 71"/>
                <a:gd name="T27" fmla="*/ 33 h 60"/>
                <a:gd name="T28" fmla="*/ 23 w 71"/>
                <a:gd name="T29" fmla="*/ 39 h 60"/>
                <a:gd name="T30" fmla="*/ 18 w 71"/>
                <a:gd name="T31" fmla="*/ 45 h 60"/>
                <a:gd name="T32" fmla="*/ 12 w 71"/>
                <a:gd name="T33" fmla="*/ 51 h 60"/>
                <a:gd name="T34" fmla="*/ 6 w 71"/>
                <a:gd name="T35" fmla="*/ 51 h 60"/>
                <a:gd name="T36" fmla="*/ 6 w 71"/>
                <a:gd name="T37" fmla="*/ 51 h 60"/>
                <a:gd name="T38" fmla="*/ 6 w 71"/>
                <a:gd name="T39" fmla="*/ 39 h 60"/>
                <a:gd name="T40" fmla="*/ 0 w 71"/>
                <a:gd name="T41" fmla="*/ 18 h 60"/>
                <a:gd name="T42" fmla="*/ 0 w 71"/>
                <a:gd name="T43" fmla="*/ 18 h 6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" name="Freeform 19"/>
            <p:cNvSpPr>
              <a:spLocks/>
            </p:cNvSpPr>
            <p:nvPr userDrawn="1"/>
          </p:nvSpPr>
          <p:spPr bwMode="auto">
            <a:xfrm>
              <a:off x="855" y="3842"/>
              <a:ext cx="161" cy="164"/>
            </a:xfrm>
            <a:custGeom>
              <a:avLst/>
              <a:gdLst>
                <a:gd name="T0" fmla="*/ 30 w 161"/>
                <a:gd name="T1" fmla="*/ 0 h 162"/>
                <a:gd name="T2" fmla="*/ 48 w 161"/>
                <a:gd name="T3" fmla="*/ 6 h 162"/>
                <a:gd name="T4" fmla="*/ 72 w 161"/>
                <a:gd name="T5" fmla="*/ 6 h 162"/>
                <a:gd name="T6" fmla="*/ 114 w 161"/>
                <a:gd name="T7" fmla="*/ 12 h 162"/>
                <a:gd name="T8" fmla="*/ 96 w 161"/>
                <a:gd name="T9" fmla="*/ 57 h 162"/>
                <a:gd name="T10" fmla="*/ 96 w 161"/>
                <a:gd name="T11" fmla="*/ 63 h 162"/>
                <a:gd name="T12" fmla="*/ 102 w 161"/>
                <a:gd name="T13" fmla="*/ 75 h 162"/>
                <a:gd name="T14" fmla="*/ 108 w 161"/>
                <a:gd name="T15" fmla="*/ 87 h 162"/>
                <a:gd name="T16" fmla="*/ 120 w 161"/>
                <a:gd name="T17" fmla="*/ 99 h 162"/>
                <a:gd name="T18" fmla="*/ 143 w 161"/>
                <a:gd name="T19" fmla="*/ 117 h 162"/>
                <a:gd name="T20" fmla="*/ 155 w 161"/>
                <a:gd name="T21" fmla="*/ 144 h 162"/>
                <a:gd name="T22" fmla="*/ 161 w 161"/>
                <a:gd name="T23" fmla="*/ 162 h 162"/>
                <a:gd name="T24" fmla="*/ 161 w 161"/>
                <a:gd name="T25" fmla="*/ 168 h 162"/>
                <a:gd name="T26" fmla="*/ 96 w 161"/>
                <a:gd name="T27" fmla="*/ 105 h 162"/>
                <a:gd name="T28" fmla="*/ 30 w 161"/>
                <a:gd name="T29" fmla="*/ 57 h 162"/>
                <a:gd name="T30" fmla="*/ 0 w 161"/>
                <a:gd name="T31" fmla="*/ 0 h 162"/>
                <a:gd name="T32" fmla="*/ 30 w 161"/>
                <a:gd name="T33" fmla="*/ 0 h 162"/>
                <a:gd name="T34" fmla="*/ 30 w 161"/>
                <a:gd name="T35" fmla="*/ 0 h 16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" name="Freeform 20"/>
            <p:cNvSpPr>
              <a:spLocks/>
            </p:cNvSpPr>
            <p:nvPr userDrawn="1"/>
          </p:nvSpPr>
          <p:spPr bwMode="auto">
            <a:xfrm>
              <a:off x="706" y="3854"/>
              <a:ext cx="59" cy="61"/>
            </a:xfrm>
            <a:custGeom>
              <a:avLst/>
              <a:gdLst>
                <a:gd name="T0" fmla="*/ 59 w 59"/>
                <a:gd name="T1" fmla="*/ 6 h 60"/>
                <a:gd name="T2" fmla="*/ 41 w 59"/>
                <a:gd name="T3" fmla="*/ 33 h 60"/>
                <a:gd name="T4" fmla="*/ 41 w 59"/>
                <a:gd name="T5" fmla="*/ 39 h 60"/>
                <a:gd name="T6" fmla="*/ 47 w 59"/>
                <a:gd name="T7" fmla="*/ 45 h 60"/>
                <a:gd name="T8" fmla="*/ 53 w 59"/>
                <a:gd name="T9" fmla="*/ 57 h 60"/>
                <a:gd name="T10" fmla="*/ 53 w 59"/>
                <a:gd name="T11" fmla="*/ 63 h 60"/>
                <a:gd name="T12" fmla="*/ 47 w 59"/>
                <a:gd name="T13" fmla="*/ 57 h 60"/>
                <a:gd name="T14" fmla="*/ 35 w 59"/>
                <a:gd name="T15" fmla="*/ 51 h 60"/>
                <a:gd name="T16" fmla="*/ 23 w 59"/>
                <a:gd name="T17" fmla="*/ 39 h 60"/>
                <a:gd name="T18" fmla="*/ 17 w 59"/>
                <a:gd name="T19" fmla="*/ 33 h 60"/>
                <a:gd name="T20" fmla="*/ 0 w 59"/>
                <a:gd name="T21" fmla="*/ 0 h 60"/>
                <a:gd name="T22" fmla="*/ 59 w 59"/>
                <a:gd name="T23" fmla="*/ 6 h 60"/>
                <a:gd name="T24" fmla="*/ 59 w 59"/>
                <a:gd name="T25" fmla="*/ 6 h 6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3" name="Freeform 21"/>
            <p:cNvSpPr>
              <a:spLocks/>
            </p:cNvSpPr>
            <p:nvPr userDrawn="1"/>
          </p:nvSpPr>
          <p:spPr bwMode="auto">
            <a:xfrm>
              <a:off x="395" y="3811"/>
              <a:ext cx="245" cy="207"/>
            </a:xfrm>
            <a:custGeom>
              <a:avLst/>
              <a:gdLst>
                <a:gd name="T0" fmla="*/ 233 w 245"/>
                <a:gd name="T1" fmla="*/ 39 h 204"/>
                <a:gd name="T2" fmla="*/ 245 w 245"/>
                <a:gd name="T3" fmla="*/ 45 h 204"/>
                <a:gd name="T4" fmla="*/ 209 w 245"/>
                <a:gd name="T5" fmla="*/ 87 h 204"/>
                <a:gd name="T6" fmla="*/ 143 w 245"/>
                <a:gd name="T7" fmla="*/ 138 h 204"/>
                <a:gd name="T8" fmla="*/ 167 w 245"/>
                <a:gd name="T9" fmla="*/ 162 h 204"/>
                <a:gd name="T10" fmla="*/ 179 w 245"/>
                <a:gd name="T11" fmla="*/ 213 h 204"/>
                <a:gd name="T12" fmla="*/ 77 w 245"/>
                <a:gd name="T13" fmla="*/ 138 h 204"/>
                <a:gd name="T14" fmla="*/ 47 w 245"/>
                <a:gd name="T15" fmla="*/ 87 h 204"/>
                <a:gd name="T16" fmla="*/ 89 w 245"/>
                <a:gd name="T17" fmla="*/ 69 h 204"/>
                <a:gd name="T18" fmla="*/ 59 w 245"/>
                <a:gd name="T19" fmla="*/ 39 h 204"/>
                <a:gd name="T20" fmla="*/ 0 w 245"/>
                <a:gd name="T21" fmla="*/ 12 h 204"/>
                <a:gd name="T22" fmla="*/ 0 w 245"/>
                <a:gd name="T23" fmla="*/ 0 h 204"/>
                <a:gd name="T24" fmla="*/ 6 w 245"/>
                <a:gd name="T25" fmla="*/ 0 h 204"/>
                <a:gd name="T26" fmla="*/ 12 w 245"/>
                <a:gd name="T27" fmla="*/ 0 h 204"/>
                <a:gd name="T28" fmla="*/ 47 w 245"/>
                <a:gd name="T29" fmla="*/ 6 h 204"/>
                <a:gd name="T30" fmla="*/ 77 w 245"/>
                <a:gd name="T31" fmla="*/ 6 h 204"/>
                <a:gd name="T32" fmla="*/ 83 w 245"/>
                <a:gd name="T33" fmla="*/ 6 h 204"/>
                <a:gd name="T34" fmla="*/ 89 w 245"/>
                <a:gd name="T35" fmla="*/ 6 h 204"/>
                <a:gd name="T36" fmla="*/ 101 w 245"/>
                <a:gd name="T37" fmla="*/ 12 h 204"/>
                <a:gd name="T38" fmla="*/ 125 w 245"/>
                <a:gd name="T39" fmla="*/ 12 h 204"/>
                <a:gd name="T40" fmla="*/ 143 w 245"/>
                <a:gd name="T41" fmla="*/ 18 h 204"/>
                <a:gd name="T42" fmla="*/ 149 w 245"/>
                <a:gd name="T43" fmla="*/ 18 h 204"/>
                <a:gd name="T44" fmla="*/ 149 w 245"/>
                <a:gd name="T45" fmla="*/ 18 h 204"/>
                <a:gd name="T46" fmla="*/ 203 w 245"/>
                <a:gd name="T47" fmla="*/ 24 h 204"/>
                <a:gd name="T48" fmla="*/ 233 w 245"/>
                <a:gd name="T49" fmla="*/ 39 h 204"/>
                <a:gd name="T50" fmla="*/ 233 w 245"/>
                <a:gd name="T51" fmla="*/ 39 h 204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87062" name="Rectangle 2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447800"/>
            <a:ext cx="8229600" cy="1736725"/>
          </a:xfrm>
        </p:spPr>
        <p:txBody>
          <a:bodyPr/>
          <a:lstStyle>
            <a:lvl1pPr>
              <a:defRPr sz="54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87063" name="Rectangle 2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429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" name="Rectangle 2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A7020B-71AD-421F-95D5-A5B1DABE65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6" name="Rectangle 26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4490048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2FABFD-5EE4-4A00-94F5-B807E1A251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1712951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A55A7095-6874-4F77-9CB3-599552E719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7459663"/>
      </p:ext>
    </p:extLst>
  </p:cSld>
  <p:clrMapOvr>
    <a:masterClrMapping/>
  </p:clrMapOvr>
  <p:transition advTm="60000">
    <p:comb/>
    <p:sndAc>
      <p:stSnd>
        <p:snd r:embed="rId1" name="laser.wav"/>
      </p:stSnd>
    </p:sndAc>
  </p:transition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A15EAE5B-1E6F-4E60-9BE9-53AB0C9668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8325165"/>
      </p:ext>
    </p:extLst>
  </p:cSld>
  <p:clrMapOvr>
    <a:masterClrMapping/>
  </p:clrMapOvr>
  <p:transition advTm="60000">
    <p:comb/>
    <p:sndAc>
      <p:stSnd>
        <p:snd r:embed="rId1" name="laser.wav"/>
      </p:stSnd>
    </p:sndAc>
  </p:transition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C6C4122F-14C6-468E-947F-9E6B8F76BF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2784063"/>
      </p:ext>
    </p:extLst>
  </p:cSld>
  <p:clrMapOvr>
    <a:masterClrMapping/>
  </p:clrMapOvr>
  <p:transition advTm="60000">
    <p:comb/>
    <p:sndAc>
      <p:stSnd>
        <p:snd r:embed="rId1" name="laser.wav"/>
      </p:stSnd>
    </p:sndAc>
  </p:transition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E1AD33BE-5D92-4139-97DD-AE886E0E00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6012219"/>
      </p:ext>
    </p:extLst>
  </p:cSld>
  <p:clrMapOvr>
    <a:masterClrMapping/>
  </p:clrMapOvr>
  <p:transition advTm="60000">
    <p:comb/>
    <p:sndAc>
      <p:stSnd>
        <p:snd r:embed="rId1" name="laser.wav"/>
      </p:stSnd>
    </p:sndAc>
  </p:transition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A7D9B0FE-DE00-4541-B61B-6856D72FCF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665799"/>
      </p:ext>
    </p:extLst>
  </p:cSld>
  <p:clrMapOvr>
    <a:masterClrMapping/>
  </p:clrMapOvr>
  <p:transition advTm="60000">
    <p:comb/>
    <p:sndAc>
      <p:stSnd>
        <p:snd r:embed="rId1" name="laser.wav"/>
      </p:stSnd>
    </p:sndAc>
  </p:transition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239000" y="228600"/>
            <a:ext cx="1600200" cy="5867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438400" y="228600"/>
            <a:ext cx="46482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4DFD5B59-E6CA-4884-AB50-29ABA58415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8635302"/>
      </p:ext>
    </p:extLst>
  </p:cSld>
  <p:clrMapOvr>
    <a:masterClrMapping/>
  </p:clrMapOvr>
  <p:transition advTm="60000">
    <p:comb/>
    <p:sndAc>
      <p:stSnd>
        <p:snd r:embed="rId1" name="laser.wav"/>
      </p:stSnd>
    </p:sndAc>
  </p:transition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>
                <a:gd name="T0" fmla="*/ 329 w 2135"/>
                <a:gd name="T1" fmla="*/ 66 h 1804"/>
                <a:gd name="T2" fmla="*/ 161 w 2135"/>
                <a:gd name="T3" fmla="*/ 30 h 1804"/>
                <a:gd name="T4" fmla="*/ 0 w 2135"/>
                <a:gd name="T5" fmla="*/ 0 h 1804"/>
                <a:gd name="T6" fmla="*/ 0 w 2135"/>
                <a:gd name="T7" fmla="*/ 12 h 1804"/>
                <a:gd name="T8" fmla="*/ 161 w 2135"/>
                <a:gd name="T9" fmla="*/ 42 h 1804"/>
                <a:gd name="T10" fmla="*/ 323 w 2135"/>
                <a:gd name="T11" fmla="*/ 78 h 1804"/>
                <a:gd name="T12" fmla="*/ 556 w 2135"/>
                <a:gd name="T13" fmla="*/ 150 h 1804"/>
                <a:gd name="T14" fmla="*/ 777 w 2135"/>
                <a:gd name="T15" fmla="*/ 245 h 1804"/>
                <a:gd name="T16" fmla="*/ 993 w 2135"/>
                <a:gd name="T17" fmla="*/ 365 h 1804"/>
                <a:gd name="T18" fmla="*/ 1196 w 2135"/>
                <a:gd name="T19" fmla="*/ 503 h 1804"/>
                <a:gd name="T20" fmla="*/ 1381 w 2135"/>
                <a:gd name="T21" fmla="*/ 653 h 1804"/>
                <a:gd name="T22" fmla="*/ 1555 w 2135"/>
                <a:gd name="T23" fmla="*/ 827 h 1804"/>
                <a:gd name="T24" fmla="*/ 1710 w 2135"/>
                <a:gd name="T25" fmla="*/ 1019 h 1804"/>
                <a:gd name="T26" fmla="*/ 1854 w 2135"/>
                <a:gd name="T27" fmla="*/ 1229 h 1804"/>
                <a:gd name="T28" fmla="*/ 1937 w 2135"/>
                <a:gd name="T29" fmla="*/ 1366 h 1804"/>
                <a:gd name="T30" fmla="*/ 2009 w 2135"/>
                <a:gd name="T31" fmla="*/ 1510 h 1804"/>
                <a:gd name="T32" fmla="*/ 2069 w 2135"/>
                <a:gd name="T33" fmla="*/ 1654 h 1804"/>
                <a:gd name="T34" fmla="*/ 2123 w 2135"/>
                <a:gd name="T35" fmla="*/ 1804 h 1804"/>
                <a:gd name="T36" fmla="*/ 2135 w 2135"/>
                <a:gd name="T37" fmla="*/ 1804 h 1804"/>
                <a:gd name="T38" fmla="*/ 2081 w 2135"/>
                <a:gd name="T39" fmla="*/ 1654 h 1804"/>
                <a:gd name="T40" fmla="*/ 2021 w 2135"/>
                <a:gd name="T41" fmla="*/ 1510 h 1804"/>
                <a:gd name="T42" fmla="*/ 1949 w 2135"/>
                <a:gd name="T43" fmla="*/ 1366 h 1804"/>
                <a:gd name="T44" fmla="*/ 1866 w 2135"/>
                <a:gd name="T45" fmla="*/ 1223 h 1804"/>
                <a:gd name="T46" fmla="*/ 1722 w 2135"/>
                <a:gd name="T47" fmla="*/ 1013 h 1804"/>
                <a:gd name="T48" fmla="*/ 1561 w 2135"/>
                <a:gd name="T49" fmla="*/ 821 h 1804"/>
                <a:gd name="T50" fmla="*/ 1387 w 2135"/>
                <a:gd name="T51" fmla="*/ 647 h 1804"/>
                <a:gd name="T52" fmla="*/ 1202 w 2135"/>
                <a:gd name="T53" fmla="*/ 491 h 1804"/>
                <a:gd name="T54" fmla="*/ 999 w 2135"/>
                <a:gd name="T55" fmla="*/ 353 h 1804"/>
                <a:gd name="T56" fmla="*/ 783 w 2135"/>
                <a:gd name="T57" fmla="*/ 239 h 1804"/>
                <a:gd name="T58" fmla="*/ 562 w 2135"/>
                <a:gd name="T59" fmla="*/ 138 h 1804"/>
                <a:gd name="T60" fmla="*/ 329 w 2135"/>
                <a:gd name="T61" fmla="*/ 66 h 1804"/>
                <a:gd name="T62" fmla="*/ 329 w 2135"/>
                <a:gd name="T63" fmla="*/ 66 h 1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>
                <a:gd name="T0" fmla="*/ 1854 w 1854"/>
                <a:gd name="T1" fmla="*/ 1858 h 1858"/>
                <a:gd name="T2" fmla="*/ 0 w 1854"/>
                <a:gd name="T3" fmla="*/ 1858 h 1858"/>
                <a:gd name="T4" fmla="*/ 0 w 1854"/>
                <a:gd name="T5" fmla="*/ 0 h 1858"/>
                <a:gd name="T6" fmla="*/ 1854 w 1854"/>
                <a:gd name="T7" fmla="*/ 1858 h 1858"/>
                <a:gd name="T8" fmla="*/ 1854 w 1854"/>
                <a:gd name="T9" fmla="*/ 1858 h 1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>
                <a:gd name="T0" fmla="*/ 1640 w 1745"/>
                <a:gd name="T1" fmla="*/ 1377 h 1577"/>
                <a:gd name="T2" fmla="*/ 1692 w 1745"/>
                <a:gd name="T3" fmla="*/ 1479 h 1577"/>
                <a:gd name="T4" fmla="*/ 1732 w 1745"/>
                <a:gd name="T5" fmla="*/ 1577 h 1577"/>
                <a:gd name="T6" fmla="*/ 1745 w 1745"/>
                <a:gd name="T7" fmla="*/ 1577 h 1577"/>
                <a:gd name="T8" fmla="*/ 1703 w 1745"/>
                <a:gd name="T9" fmla="*/ 1469 h 1577"/>
                <a:gd name="T10" fmla="*/ 1649 w 1745"/>
                <a:gd name="T11" fmla="*/ 1367 h 1577"/>
                <a:gd name="T12" fmla="*/ 1535 w 1745"/>
                <a:gd name="T13" fmla="*/ 1157 h 1577"/>
                <a:gd name="T14" fmla="*/ 1395 w 1745"/>
                <a:gd name="T15" fmla="*/ 951 h 1577"/>
                <a:gd name="T16" fmla="*/ 1236 w 1745"/>
                <a:gd name="T17" fmla="*/ 756 h 1577"/>
                <a:gd name="T18" fmla="*/ 1061 w 1745"/>
                <a:gd name="T19" fmla="*/ 582 h 1577"/>
                <a:gd name="T20" fmla="*/ 876 w 1745"/>
                <a:gd name="T21" fmla="*/ 426 h 1577"/>
                <a:gd name="T22" fmla="*/ 672 w 1745"/>
                <a:gd name="T23" fmla="*/ 294 h 1577"/>
                <a:gd name="T24" fmla="*/ 455 w 1745"/>
                <a:gd name="T25" fmla="*/ 174 h 1577"/>
                <a:gd name="T26" fmla="*/ 234 w 1745"/>
                <a:gd name="T27" fmla="*/ 78 h 1577"/>
                <a:gd name="T28" fmla="*/ 0 w 1745"/>
                <a:gd name="T29" fmla="*/ 0 h 1577"/>
                <a:gd name="T30" fmla="*/ 0 w 1745"/>
                <a:gd name="T31" fmla="*/ 12 h 1577"/>
                <a:gd name="T32" fmla="*/ 222 w 1745"/>
                <a:gd name="T33" fmla="*/ 89 h 1577"/>
                <a:gd name="T34" fmla="*/ 446 w 1745"/>
                <a:gd name="T35" fmla="*/ 185 h 1577"/>
                <a:gd name="T36" fmla="*/ 662 w 1745"/>
                <a:gd name="T37" fmla="*/ 305 h 1577"/>
                <a:gd name="T38" fmla="*/ 866 w 1745"/>
                <a:gd name="T39" fmla="*/ 437 h 1577"/>
                <a:gd name="T40" fmla="*/ 1052 w 1745"/>
                <a:gd name="T41" fmla="*/ 593 h 1577"/>
                <a:gd name="T42" fmla="*/ 1226 w 1745"/>
                <a:gd name="T43" fmla="*/ 767 h 1577"/>
                <a:gd name="T44" fmla="*/ 1385 w 1745"/>
                <a:gd name="T45" fmla="*/ 960 h 1577"/>
                <a:gd name="T46" fmla="*/ 1526 w 1745"/>
                <a:gd name="T47" fmla="*/ 1167 h 1577"/>
                <a:gd name="T48" fmla="*/ 1640 w 1745"/>
                <a:gd name="T49" fmla="*/ 1377 h 1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>
                <a:gd name="T0" fmla="*/ 0 w 1745"/>
                <a:gd name="T1" fmla="*/ 0 h 1768"/>
                <a:gd name="T2" fmla="*/ 0 w 1745"/>
                <a:gd name="T3" fmla="*/ 12 h 1768"/>
                <a:gd name="T4" fmla="*/ 210 w 1745"/>
                <a:gd name="T5" fmla="*/ 88 h 1768"/>
                <a:gd name="T6" fmla="*/ 426 w 1745"/>
                <a:gd name="T7" fmla="*/ 190 h 1768"/>
                <a:gd name="T8" fmla="*/ 630 w 1745"/>
                <a:gd name="T9" fmla="*/ 304 h 1768"/>
                <a:gd name="T10" fmla="*/ 818 w 1745"/>
                <a:gd name="T11" fmla="*/ 442 h 1768"/>
                <a:gd name="T12" fmla="*/ 998 w 1745"/>
                <a:gd name="T13" fmla="*/ 592 h 1768"/>
                <a:gd name="T14" fmla="*/ 1164 w 1745"/>
                <a:gd name="T15" fmla="*/ 766 h 1768"/>
                <a:gd name="T16" fmla="*/ 1310 w 1745"/>
                <a:gd name="T17" fmla="*/ 942 h 1768"/>
                <a:gd name="T18" fmla="*/ 1454 w 1745"/>
                <a:gd name="T19" fmla="*/ 1146 h 1768"/>
                <a:gd name="T20" fmla="*/ 1536 w 1745"/>
                <a:gd name="T21" fmla="*/ 1298 h 1768"/>
                <a:gd name="T22" fmla="*/ 1614 w 1745"/>
                <a:gd name="T23" fmla="*/ 1456 h 1768"/>
                <a:gd name="T24" fmla="*/ 1682 w 1745"/>
                <a:gd name="T25" fmla="*/ 1616 h 1768"/>
                <a:gd name="T26" fmla="*/ 1733 w 1745"/>
                <a:gd name="T27" fmla="*/ 1768 h 1768"/>
                <a:gd name="T28" fmla="*/ 1745 w 1745"/>
                <a:gd name="T29" fmla="*/ 1768 h 1768"/>
                <a:gd name="T30" fmla="*/ 1691 w 1745"/>
                <a:gd name="T31" fmla="*/ 1606 h 1768"/>
                <a:gd name="T32" fmla="*/ 1623 w 1745"/>
                <a:gd name="T33" fmla="*/ 1445 h 1768"/>
                <a:gd name="T34" fmla="*/ 1547 w 1745"/>
                <a:gd name="T35" fmla="*/ 1288 h 1768"/>
                <a:gd name="T36" fmla="*/ 1463 w 1745"/>
                <a:gd name="T37" fmla="*/ 1136 h 1768"/>
                <a:gd name="T38" fmla="*/ 1320 w 1745"/>
                <a:gd name="T39" fmla="*/ 932 h 1768"/>
                <a:gd name="T40" fmla="*/ 1173 w 1745"/>
                <a:gd name="T41" fmla="*/ 755 h 1768"/>
                <a:gd name="T42" fmla="*/ 1008 w 1745"/>
                <a:gd name="T43" fmla="*/ 581 h 1768"/>
                <a:gd name="T44" fmla="*/ 827 w 1745"/>
                <a:gd name="T45" fmla="*/ 431 h 1768"/>
                <a:gd name="T46" fmla="*/ 642 w 1745"/>
                <a:gd name="T47" fmla="*/ 293 h 1768"/>
                <a:gd name="T48" fmla="*/ 437 w 1745"/>
                <a:gd name="T49" fmla="*/ 179 h 1768"/>
                <a:gd name="T50" fmla="*/ 222 w 1745"/>
                <a:gd name="T51" fmla="*/ 78 h 1768"/>
                <a:gd name="T52" fmla="*/ 0 w 1745"/>
                <a:gd name="T53" fmla="*/ 0 h 1768"/>
                <a:gd name="T54" fmla="*/ 0 w 1745"/>
                <a:gd name="T55" fmla="*/ 0 h 1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9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10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11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solidFill>
                  <a:srgbClr val="FFFFFF"/>
                </a:solidFill>
                <a:latin typeface="Arial" charset="0"/>
              </a:endParaRPr>
            </a:p>
          </p:txBody>
        </p:sp>
      </p:grpSp>
      <p:sp>
        <p:nvSpPr>
          <p:cNvPr id="63498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63499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3FC5A868-FE2B-4A7A-9E8F-5C2223890D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8573609"/>
      </p:ext>
    </p:extLst>
  </p:cSld>
  <p:clrMapOvr>
    <a:masterClrMapping/>
  </p:clrMapOvr>
  <p:transition advTm="30000"/>
  <p:timing>
    <p:tnLst>
      <p:par>
        <p:cTn id="1" dur="indefinite" restart="never" nodeType="tmRoot"/>
      </p:par>
    </p:tnLst>
  </p:timing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4A5CA40C-E466-4BF2-A8D5-C6A3C61E26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6053530"/>
      </p:ext>
    </p:extLst>
  </p:cSld>
  <p:clrMapOvr>
    <a:masterClrMapping/>
  </p:clrMapOvr>
  <p:transition advTm="30000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CA75C125-288E-43D9-B645-958D9CE2B1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498383"/>
      </p:ext>
    </p:extLst>
  </p:cSld>
  <p:clrMapOvr>
    <a:masterClrMapping/>
  </p:clrMapOvr>
  <p:transition advTm="30000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9BC56042-01E3-4FD7-99CC-6A2B23DA53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0036174"/>
      </p:ext>
    </p:extLst>
  </p:cSld>
  <p:clrMapOvr>
    <a:masterClrMapping/>
  </p:clrMapOvr>
  <p:transition advTm="30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5867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AA0F8B-88A4-4F19-A354-606D547537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6683290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0EE90592-EDB6-4D3E-9563-366FCC44A3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490984"/>
      </p:ext>
    </p:extLst>
  </p:cSld>
  <p:clrMapOvr>
    <a:masterClrMapping/>
  </p:clrMapOvr>
  <p:transition advTm="30000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543B72E7-BD2F-4CDD-A450-C56965DEBE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5783874"/>
      </p:ext>
    </p:extLst>
  </p:cSld>
  <p:clrMapOvr>
    <a:masterClrMapping/>
  </p:clrMapOvr>
  <p:transition advTm="30000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DA110C31-38FA-4BBE-A52C-99714BCB1E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9111400"/>
      </p:ext>
    </p:extLst>
  </p:cSld>
  <p:clrMapOvr>
    <a:masterClrMapping/>
  </p:clrMapOvr>
  <p:transition advTm="30000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0D234811-64B3-4292-ABBB-C00A25CF5D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0849155"/>
      </p:ext>
    </p:extLst>
  </p:cSld>
  <p:clrMapOvr>
    <a:masterClrMapping/>
  </p:clrMapOvr>
  <p:transition advTm="30000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85AE9BD6-2B85-4FD0-BB9A-B26132F60E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0507699"/>
      </p:ext>
    </p:extLst>
  </p:cSld>
  <p:clrMapOvr>
    <a:masterClrMapping/>
  </p:clrMapOvr>
  <p:transition advTm="30000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5464BE78-82CA-42B8-AE07-E84159C36A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4037633"/>
      </p:ext>
    </p:extLst>
  </p:cSld>
  <p:clrMapOvr>
    <a:masterClrMapping/>
  </p:clrMapOvr>
  <p:transition advTm="30000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7D5F019C-EDF2-4F94-ABA4-EDDAA43814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2165166"/>
      </p:ext>
    </p:extLst>
  </p:cSld>
  <p:clrMapOvr>
    <a:masterClrMapping/>
  </p:clrMapOvr>
  <p:transition advTm="30000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426" name="Group 2"/>
          <p:cNvGrpSpPr>
            <a:grpSpLocks/>
          </p:cNvGrpSpPr>
          <p:nvPr/>
        </p:nvGrpSpPr>
        <p:grpSpPr bwMode="auto">
          <a:xfrm>
            <a:off x="2084388" y="296863"/>
            <a:ext cx="6823075" cy="5353050"/>
            <a:chOff x="1313" y="187"/>
            <a:chExt cx="4298" cy="3372"/>
          </a:xfrm>
        </p:grpSpPr>
        <p:grpSp>
          <p:nvGrpSpPr>
            <p:cNvPr id="103427" name="Group 3"/>
            <p:cNvGrpSpPr>
              <a:grpSpLocks/>
            </p:cNvGrpSpPr>
            <p:nvPr/>
          </p:nvGrpSpPr>
          <p:grpSpPr bwMode="auto">
            <a:xfrm>
              <a:off x="2194" y="601"/>
              <a:ext cx="596" cy="447"/>
              <a:chOff x="0" y="0"/>
              <a:chExt cx="768" cy="576"/>
            </a:xfrm>
          </p:grpSpPr>
          <p:sp>
            <p:nvSpPr>
              <p:cNvPr id="103428" name="Oval 4"/>
              <p:cNvSpPr>
                <a:spLocks noChangeArrowheads="1"/>
              </p:cNvSpPr>
              <p:nvPr/>
            </p:nvSpPr>
            <p:spPr bwMode="hidden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3429" name="Oval 5"/>
              <p:cNvSpPr>
                <a:spLocks noChangeArrowheads="1"/>
              </p:cNvSpPr>
              <p:nvPr/>
            </p:nvSpPr>
            <p:spPr bwMode="hidden">
              <a:xfrm>
                <a:off x="276" y="252"/>
                <a:ext cx="185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</p:grpSp>
        <p:grpSp>
          <p:nvGrpSpPr>
            <p:cNvPr id="103430" name="Group 6"/>
            <p:cNvGrpSpPr>
              <a:grpSpLocks/>
            </p:cNvGrpSpPr>
            <p:nvPr/>
          </p:nvGrpSpPr>
          <p:grpSpPr bwMode="auto">
            <a:xfrm>
              <a:off x="1313" y="187"/>
              <a:ext cx="4298" cy="3372"/>
              <a:chOff x="0" y="0"/>
              <a:chExt cx="5533" cy="4341"/>
            </a:xfrm>
          </p:grpSpPr>
          <p:grpSp>
            <p:nvGrpSpPr>
              <p:cNvPr id="103431" name="Group 7"/>
              <p:cNvGrpSpPr>
                <a:grpSpLocks/>
              </p:cNvGrpSpPr>
              <p:nvPr/>
            </p:nvGrpSpPr>
            <p:grpSpPr bwMode="auto">
              <a:xfrm>
                <a:off x="0" y="0"/>
                <a:ext cx="5470" cy="4341"/>
                <a:chOff x="0" y="0"/>
                <a:chExt cx="5470" cy="4341"/>
              </a:xfrm>
            </p:grpSpPr>
            <p:grpSp>
              <p:nvGrpSpPr>
                <p:cNvPr id="103432" name="Group 8"/>
                <p:cNvGrpSpPr>
                  <a:grpSpLocks/>
                </p:cNvGrpSpPr>
                <p:nvPr/>
              </p:nvGrpSpPr>
              <p:grpSpPr bwMode="auto">
                <a:xfrm>
                  <a:off x="1339" y="786"/>
                  <a:ext cx="2919" cy="2151"/>
                  <a:chOff x="1265" y="814"/>
                  <a:chExt cx="2919" cy="2151"/>
                </a:xfrm>
              </p:grpSpPr>
              <p:sp>
                <p:nvSpPr>
                  <p:cNvPr id="103433" name="Oval 9"/>
                  <p:cNvSpPr>
                    <a:spLocks noChangeArrowheads="1"/>
                  </p:cNvSpPr>
                  <p:nvPr/>
                </p:nvSpPr>
                <p:spPr bwMode="hidden">
                  <a:xfrm>
                    <a:off x="1265" y="814"/>
                    <a:ext cx="2919" cy="2151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chemeClr val="bg2"/>
                      </a:gs>
                      <a:gs pos="100000">
                        <a:schemeClr val="bg1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3434" name="Oval 10"/>
                  <p:cNvSpPr>
                    <a:spLocks noChangeArrowheads="1"/>
                  </p:cNvSpPr>
                  <p:nvPr/>
                </p:nvSpPr>
                <p:spPr bwMode="hidden">
                  <a:xfrm>
                    <a:off x="2380" y="1601"/>
                    <a:ext cx="579" cy="406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bg2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3435" name="Group 11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5470" cy="4341"/>
                  <a:chOff x="0" y="0"/>
                  <a:chExt cx="5470" cy="4341"/>
                </a:xfrm>
              </p:grpSpPr>
              <p:grpSp>
                <p:nvGrpSpPr>
                  <p:cNvPr id="103436" name="Group 12"/>
                  <p:cNvGrpSpPr>
                    <a:grpSpLocks/>
                  </p:cNvGrpSpPr>
                  <p:nvPr/>
                </p:nvGrpSpPr>
                <p:grpSpPr bwMode="auto">
                  <a:xfrm>
                    <a:off x="3545" y="1502"/>
                    <a:ext cx="1258" cy="2327"/>
                    <a:chOff x="3471" y="1530"/>
                    <a:chExt cx="1258" cy="2327"/>
                  </a:xfrm>
                </p:grpSpPr>
                <p:sp>
                  <p:nvSpPr>
                    <p:cNvPr id="103437" name="Freeform 13"/>
                    <p:cNvSpPr>
                      <a:spLocks/>
                    </p:cNvSpPr>
                    <p:nvPr/>
                  </p:nvSpPr>
                  <p:spPr bwMode="hidden">
                    <a:xfrm rot="2711884">
                      <a:off x="2765" y="2236"/>
                      <a:ext cx="1724" cy="312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38" name="Freeform 14"/>
                    <p:cNvSpPr>
                      <a:spLocks/>
                    </p:cNvSpPr>
                    <p:nvPr/>
                  </p:nvSpPr>
                  <p:spPr bwMode="hidden">
                    <a:xfrm rot="2711884">
                      <a:off x="4021" y="3150"/>
                      <a:ext cx="925" cy="490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39" name="Group 15"/>
                  <p:cNvGrpSpPr>
                    <a:grpSpLocks/>
                  </p:cNvGrpSpPr>
                  <p:nvPr/>
                </p:nvGrpSpPr>
                <p:grpSpPr bwMode="auto">
                  <a:xfrm>
                    <a:off x="2938" y="1991"/>
                    <a:ext cx="2463" cy="1332"/>
                    <a:chOff x="2864" y="2019"/>
                    <a:chExt cx="2463" cy="1332"/>
                  </a:xfrm>
                </p:grpSpPr>
                <p:sp>
                  <p:nvSpPr>
                    <p:cNvPr id="103440" name="Freeform 16"/>
                    <p:cNvSpPr>
                      <a:spLocks/>
                    </p:cNvSpPr>
                    <p:nvPr/>
                  </p:nvSpPr>
                  <p:spPr bwMode="hidden">
                    <a:xfrm rot="2104081">
                      <a:off x="2864" y="2019"/>
                      <a:ext cx="1814" cy="347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41" name="Freeform 17"/>
                    <p:cNvSpPr>
                      <a:spLocks/>
                    </p:cNvSpPr>
                    <p:nvPr/>
                  </p:nvSpPr>
                  <p:spPr bwMode="hidden">
                    <a:xfrm rot="2104081">
                      <a:off x="4353" y="2806"/>
                      <a:ext cx="974" cy="545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42" name="Group 18"/>
                  <p:cNvGrpSpPr>
                    <a:grpSpLocks/>
                  </p:cNvGrpSpPr>
                  <p:nvPr/>
                </p:nvGrpSpPr>
                <p:grpSpPr bwMode="auto">
                  <a:xfrm>
                    <a:off x="2971" y="1804"/>
                    <a:ext cx="2477" cy="1064"/>
                    <a:chOff x="2897" y="1832"/>
                    <a:chExt cx="2477" cy="1064"/>
                  </a:xfrm>
                </p:grpSpPr>
                <p:sp>
                  <p:nvSpPr>
                    <p:cNvPr id="103443" name="Freeform 19"/>
                    <p:cNvSpPr>
                      <a:spLocks/>
                    </p:cNvSpPr>
                    <p:nvPr/>
                  </p:nvSpPr>
                  <p:spPr bwMode="hidden">
                    <a:xfrm rot="1582915">
                      <a:off x="2897" y="1832"/>
                      <a:ext cx="1736" cy="304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44" name="Freeform 20"/>
                    <p:cNvSpPr>
                      <a:spLocks/>
                    </p:cNvSpPr>
                    <p:nvPr/>
                  </p:nvSpPr>
                  <p:spPr bwMode="hidden">
                    <a:xfrm rot="1582915">
                      <a:off x="4442" y="2420"/>
                      <a:ext cx="932" cy="476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45" name="Group 21"/>
                  <p:cNvGrpSpPr>
                    <a:grpSpLocks/>
                  </p:cNvGrpSpPr>
                  <p:nvPr/>
                </p:nvGrpSpPr>
                <p:grpSpPr bwMode="auto">
                  <a:xfrm>
                    <a:off x="2998" y="1608"/>
                    <a:ext cx="2472" cy="927"/>
                    <a:chOff x="2924" y="1636"/>
                    <a:chExt cx="2472" cy="927"/>
                  </a:xfrm>
                </p:grpSpPr>
                <p:sp>
                  <p:nvSpPr>
                    <p:cNvPr id="103446" name="Freeform 22"/>
                    <p:cNvSpPr>
                      <a:spLocks/>
                    </p:cNvSpPr>
                    <p:nvPr/>
                  </p:nvSpPr>
                  <p:spPr bwMode="hidden">
                    <a:xfrm rot="1080363">
                      <a:off x="2924" y="1636"/>
                      <a:ext cx="1677" cy="335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47" name="Freeform 23"/>
                    <p:cNvSpPr>
                      <a:spLocks/>
                    </p:cNvSpPr>
                    <p:nvPr/>
                  </p:nvSpPr>
                  <p:spPr bwMode="hidden">
                    <a:xfrm rot="1080363">
                      <a:off x="4495" y="2037"/>
                      <a:ext cx="901" cy="526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48" name="Group 24"/>
                  <p:cNvGrpSpPr>
                    <a:grpSpLocks/>
                  </p:cNvGrpSpPr>
                  <p:nvPr/>
                </p:nvGrpSpPr>
                <p:grpSpPr bwMode="auto">
                  <a:xfrm>
                    <a:off x="3032" y="1386"/>
                    <a:ext cx="2342" cy="657"/>
                    <a:chOff x="2958" y="1414"/>
                    <a:chExt cx="2342" cy="657"/>
                  </a:xfrm>
                </p:grpSpPr>
                <p:sp>
                  <p:nvSpPr>
                    <p:cNvPr id="103449" name="Freeform 25"/>
                    <p:cNvSpPr>
                      <a:spLocks/>
                    </p:cNvSpPr>
                    <p:nvPr/>
                  </p:nvSpPr>
                  <p:spPr bwMode="hidden">
                    <a:xfrm rot="463793">
                      <a:off x="2958" y="1414"/>
                      <a:ext cx="1545" cy="312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50" name="Freeform 26"/>
                    <p:cNvSpPr>
                      <a:spLocks/>
                    </p:cNvSpPr>
                    <p:nvPr/>
                  </p:nvSpPr>
                  <p:spPr bwMode="hidden">
                    <a:xfrm rot="463793">
                      <a:off x="4470" y="1582"/>
                      <a:ext cx="830" cy="489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51" name="Group 27"/>
                  <p:cNvGrpSpPr>
                    <a:grpSpLocks/>
                  </p:cNvGrpSpPr>
                  <p:nvPr/>
                </p:nvGrpSpPr>
                <p:grpSpPr bwMode="auto">
                  <a:xfrm>
                    <a:off x="3057" y="1241"/>
                    <a:ext cx="2150" cy="343"/>
                    <a:chOff x="2983" y="1269"/>
                    <a:chExt cx="2150" cy="343"/>
                  </a:xfrm>
                </p:grpSpPr>
                <p:sp>
                  <p:nvSpPr>
                    <p:cNvPr id="103452" name="Freeform 28"/>
                    <p:cNvSpPr>
                      <a:spLocks/>
                    </p:cNvSpPr>
                    <p:nvPr/>
                  </p:nvSpPr>
                  <p:spPr bwMode="hidden">
                    <a:xfrm rot="-84182">
                      <a:off x="2983" y="1289"/>
                      <a:ext cx="1404" cy="219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53" name="Freeform 29"/>
                    <p:cNvSpPr>
                      <a:spLocks/>
                    </p:cNvSpPr>
                    <p:nvPr/>
                  </p:nvSpPr>
                  <p:spPr bwMode="hidden">
                    <a:xfrm rot="-84182">
                      <a:off x="4379" y="1269"/>
                      <a:ext cx="754" cy="343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54" name="Group 30"/>
                  <p:cNvGrpSpPr>
                    <a:grpSpLocks/>
                  </p:cNvGrpSpPr>
                  <p:nvPr/>
                </p:nvGrpSpPr>
                <p:grpSpPr bwMode="auto">
                  <a:xfrm>
                    <a:off x="3012" y="889"/>
                    <a:ext cx="1879" cy="427"/>
                    <a:chOff x="2938" y="917"/>
                    <a:chExt cx="1879" cy="427"/>
                  </a:xfrm>
                </p:grpSpPr>
                <p:sp>
                  <p:nvSpPr>
                    <p:cNvPr id="103455" name="Freeform 31"/>
                    <p:cNvSpPr>
                      <a:spLocks/>
                    </p:cNvSpPr>
                    <p:nvPr/>
                  </p:nvSpPr>
                  <p:spPr bwMode="hidden">
                    <a:xfrm rot="-802576">
                      <a:off x="2938" y="1129"/>
                      <a:ext cx="1233" cy="215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56" name="Freeform 32"/>
                    <p:cNvSpPr>
                      <a:spLocks/>
                    </p:cNvSpPr>
                    <p:nvPr/>
                  </p:nvSpPr>
                  <p:spPr bwMode="hidden">
                    <a:xfrm rot="-802576">
                      <a:off x="4155" y="917"/>
                      <a:ext cx="662" cy="338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57" name="Group 33"/>
                  <p:cNvGrpSpPr>
                    <a:grpSpLocks/>
                  </p:cNvGrpSpPr>
                  <p:nvPr/>
                </p:nvGrpSpPr>
                <p:grpSpPr bwMode="auto">
                  <a:xfrm>
                    <a:off x="711" y="1625"/>
                    <a:ext cx="1257" cy="2326"/>
                    <a:chOff x="637" y="1653"/>
                    <a:chExt cx="1257" cy="2326"/>
                  </a:xfrm>
                </p:grpSpPr>
                <p:sp>
                  <p:nvSpPr>
                    <p:cNvPr id="103458" name="Freeform 34"/>
                    <p:cNvSpPr>
                      <a:spLocks/>
                    </p:cNvSpPr>
                    <p:nvPr/>
                  </p:nvSpPr>
                  <p:spPr bwMode="hidden">
                    <a:xfrm rot="18888116" flipH="1">
                      <a:off x="876" y="2359"/>
                      <a:ext cx="1724" cy="312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59" name="Freeform 35"/>
                    <p:cNvSpPr>
                      <a:spLocks/>
                    </p:cNvSpPr>
                    <p:nvPr/>
                  </p:nvSpPr>
                  <p:spPr bwMode="hidden">
                    <a:xfrm rot="18888116" flipH="1">
                      <a:off x="419" y="3272"/>
                      <a:ext cx="925" cy="490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60" name="Group 36"/>
                  <p:cNvGrpSpPr>
                    <a:grpSpLocks/>
                  </p:cNvGrpSpPr>
                  <p:nvPr/>
                </p:nvGrpSpPr>
                <p:grpSpPr bwMode="auto">
                  <a:xfrm>
                    <a:off x="69" y="2168"/>
                    <a:ext cx="2463" cy="1332"/>
                    <a:chOff x="-5" y="2196"/>
                    <a:chExt cx="2463" cy="1332"/>
                  </a:xfrm>
                </p:grpSpPr>
                <p:sp>
                  <p:nvSpPr>
                    <p:cNvPr id="103461" name="Freeform 37"/>
                    <p:cNvSpPr>
                      <a:spLocks/>
                    </p:cNvSpPr>
                    <p:nvPr/>
                  </p:nvSpPr>
                  <p:spPr bwMode="hidden">
                    <a:xfrm rot="19495919" flipH="1">
                      <a:off x="644" y="2196"/>
                      <a:ext cx="1814" cy="347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62" name="Freeform 38"/>
                    <p:cNvSpPr>
                      <a:spLocks/>
                    </p:cNvSpPr>
                    <p:nvPr/>
                  </p:nvSpPr>
                  <p:spPr bwMode="hidden">
                    <a:xfrm rot="19495919" flipH="1">
                      <a:off x="-5" y="2983"/>
                      <a:ext cx="974" cy="545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63" name="Group 39"/>
                  <p:cNvGrpSpPr>
                    <a:grpSpLocks/>
                  </p:cNvGrpSpPr>
                  <p:nvPr/>
                </p:nvGrpSpPr>
                <p:grpSpPr bwMode="auto">
                  <a:xfrm>
                    <a:off x="22" y="1981"/>
                    <a:ext cx="2477" cy="1064"/>
                    <a:chOff x="-52" y="2009"/>
                    <a:chExt cx="2477" cy="1064"/>
                  </a:xfrm>
                </p:grpSpPr>
                <p:sp>
                  <p:nvSpPr>
                    <p:cNvPr id="103464" name="Freeform 40"/>
                    <p:cNvSpPr>
                      <a:spLocks/>
                    </p:cNvSpPr>
                    <p:nvPr/>
                  </p:nvSpPr>
                  <p:spPr bwMode="hidden">
                    <a:xfrm rot="20017085" flipH="1">
                      <a:off x="689" y="2009"/>
                      <a:ext cx="1736" cy="304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65" name="Freeform 41"/>
                    <p:cNvSpPr>
                      <a:spLocks/>
                    </p:cNvSpPr>
                    <p:nvPr/>
                  </p:nvSpPr>
                  <p:spPr bwMode="hidden">
                    <a:xfrm rot="20017085" flipH="1">
                      <a:off x="-52" y="2597"/>
                      <a:ext cx="932" cy="476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66" name="Group 42"/>
                  <p:cNvGrpSpPr>
                    <a:grpSpLocks/>
                  </p:cNvGrpSpPr>
                  <p:nvPr/>
                </p:nvGrpSpPr>
                <p:grpSpPr bwMode="auto">
                  <a:xfrm>
                    <a:off x="0" y="1785"/>
                    <a:ext cx="2472" cy="927"/>
                    <a:chOff x="-74" y="1813"/>
                    <a:chExt cx="2472" cy="927"/>
                  </a:xfrm>
                </p:grpSpPr>
                <p:sp>
                  <p:nvSpPr>
                    <p:cNvPr id="103467" name="Freeform 43"/>
                    <p:cNvSpPr>
                      <a:spLocks/>
                    </p:cNvSpPr>
                    <p:nvPr/>
                  </p:nvSpPr>
                  <p:spPr bwMode="hidden">
                    <a:xfrm rot="20519637" flipH="1">
                      <a:off x="721" y="1813"/>
                      <a:ext cx="1677" cy="335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68" name="Freeform 44"/>
                    <p:cNvSpPr>
                      <a:spLocks/>
                    </p:cNvSpPr>
                    <p:nvPr/>
                  </p:nvSpPr>
                  <p:spPr bwMode="hidden">
                    <a:xfrm rot="20519637" flipH="1">
                      <a:off x="-74" y="2214"/>
                      <a:ext cx="901" cy="526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69" name="Group 45"/>
                  <p:cNvGrpSpPr>
                    <a:grpSpLocks/>
                  </p:cNvGrpSpPr>
                  <p:nvPr/>
                </p:nvGrpSpPr>
                <p:grpSpPr bwMode="auto">
                  <a:xfrm>
                    <a:off x="96" y="1563"/>
                    <a:ext cx="2342" cy="657"/>
                    <a:chOff x="22" y="1591"/>
                    <a:chExt cx="2342" cy="657"/>
                  </a:xfrm>
                </p:grpSpPr>
                <p:sp>
                  <p:nvSpPr>
                    <p:cNvPr id="103470" name="Freeform 46"/>
                    <p:cNvSpPr>
                      <a:spLocks/>
                    </p:cNvSpPr>
                    <p:nvPr/>
                  </p:nvSpPr>
                  <p:spPr bwMode="hidden">
                    <a:xfrm rot="21136207" flipH="1">
                      <a:off x="819" y="1591"/>
                      <a:ext cx="1545" cy="312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71" name="Freeform 47"/>
                    <p:cNvSpPr>
                      <a:spLocks/>
                    </p:cNvSpPr>
                    <p:nvPr/>
                  </p:nvSpPr>
                  <p:spPr bwMode="hidden">
                    <a:xfrm rot="21136207" flipH="1">
                      <a:off x="22" y="1759"/>
                      <a:ext cx="830" cy="489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72" name="Group 48"/>
                  <p:cNvGrpSpPr>
                    <a:grpSpLocks/>
                  </p:cNvGrpSpPr>
                  <p:nvPr/>
                </p:nvGrpSpPr>
                <p:grpSpPr bwMode="auto">
                  <a:xfrm>
                    <a:off x="263" y="1418"/>
                    <a:ext cx="2150" cy="343"/>
                    <a:chOff x="189" y="1446"/>
                    <a:chExt cx="2150" cy="343"/>
                  </a:xfrm>
                </p:grpSpPr>
                <p:sp>
                  <p:nvSpPr>
                    <p:cNvPr id="103473" name="Freeform 49"/>
                    <p:cNvSpPr>
                      <a:spLocks/>
                    </p:cNvSpPr>
                    <p:nvPr/>
                  </p:nvSpPr>
                  <p:spPr bwMode="hidden">
                    <a:xfrm rot="84182" flipH="1">
                      <a:off x="935" y="1466"/>
                      <a:ext cx="1404" cy="219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74" name="Freeform 50"/>
                    <p:cNvSpPr>
                      <a:spLocks/>
                    </p:cNvSpPr>
                    <p:nvPr/>
                  </p:nvSpPr>
                  <p:spPr bwMode="hidden">
                    <a:xfrm rot="84182" flipH="1">
                      <a:off x="189" y="1446"/>
                      <a:ext cx="754" cy="343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75" name="Group 51"/>
                  <p:cNvGrpSpPr>
                    <a:grpSpLocks/>
                  </p:cNvGrpSpPr>
                  <p:nvPr/>
                </p:nvGrpSpPr>
                <p:grpSpPr bwMode="auto">
                  <a:xfrm>
                    <a:off x="579" y="1066"/>
                    <a:ext cx="1879" cy="427"/>
                    <a:chOff x="505" y="1094"/>
                    <a:chExt cx="1879" cy="427"/>
                  </a:xfrm>
                </p:grpSpPr>
                <p:sp>
                  <p:nvSpPr>
                    <p:cNvPr id="103476" name="Freeform 52"/>
                    <p:cNvSpPr>
                      <a:spLocks/>
                    </p:cNvSpPr>
                    <p:nvPr/>
                  </p:nvSpPr>
                  <p:spPr bwMode="hidden">
                    <a:xfrm rot="802576" flipH="1">
                      <a:off x="1151" y="1306"/>
                      <a:ext cx="1233" cy="215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77" name="Freeform 53"/>
                    <p:cNvSpPr>
                      <a:spLocks/>
                    </p:cNvSpPr>
                    <p:nvPr/>
                  </p:nvSpPr>
                  <p:spPr bwMode="hidden">
                    <a:xfrm rot="802576" flipH="1">
                      <a:off x="505" y="1094"/>
                      <a:ext cx="662" cy="338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78" name="Group 54"/>
                  <p:cNvGrpSpPr>
                    <a:grpSpLocks/>
                  </p:cNvGrpSpPr>
                  <p:nvPr/>
                </p:nvGrpSpPr>
                <p:grpSpPr bwMode="auto">
                  <a:xfrm>
                    <a:off x="690" y="871"/>
                    <a:ext cx="1850" cy="554"/>
                    <a:chOff x="616" y="899"/>
                    <a:chExt cx="1850" cy="554"/>
                  </a:xfrm>
                </p:grpSpPr>
                <p:sp>
                  <p:nvSpPr>
                    <p:cNvPr id="103479" name="Freeform 55"/>
                    <p:cNvSpPr>
                      <a:spLocks/>
                    </p:cNvSpPr>
                    <p:nvPr/>
                  </p:nvSpPr>
                  <p:spPr bwMode="hidden">
                    <a:xfrm rot="1277471" flipH="1">
                      <a:off x="1233" y="1238"/>
                      <a:ext cx="1233" cy="215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80" name="Freeform 56"/>
                    <p:cNvSpPr>
                      <a:spLocks/>
                    </p:cNvSpPr>
                    <p:nvPr/>
                  </p:nvSpPr>
                  <p:spPr bwMode="hidden">
                    <a:xfrm rot="1277471" flipH="1">
                      <a:off x="616" y="899"/>
                      <a:ext cx="662" cy="338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81" name="Group 57"/>
                  <p:cNvGrpSpPr>
                    <a:grpSpLocks/>
                  </p:cNvGrpSpPr>
                  <p:nvPr/>
                </p:nvGrpSpPr>
                <p:grpSpPr bwMode="auto">
                  <a:xfrm>
                    <a:off x="911" y="589"/>
                    <a:ext cx="1767" cy="743"/>
                    <a:chOff x="911" y="589"/>
                    <a:chExt cx="1767" cy="743"/>
                  </a:xfrm>
                </p:grpSpPr>
                <p:sp>
                  <p:nvSpPr>
                    <p:cNvPr id="103482" name="Freeform 58"/>
                    <p:cNvSpPr>
                      <a:spLocks/>
                    </p:cNvSpPr>
                    <p:nvPr/>
                  </p:nvSpPr>
                  <p:spPr bwMode="hidden">
                    <a:xfrm rot="2028410" flipH="1">
                      <a:off x="1445" y="1117"/>
                      <a:ext cx="1233" cy="215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83" name="Freeform 59"/>
                    <p:cNvSpPr>
                      <a:spLocks/>
                    </p:cNvSpPr>
                    <p:nvPr/>
                  </p:nvSpPr>
                  <p:spPr bwMode="hidden">
                    <a:xfrm rot="2028410" flipH="1">
                      <a:off x="911" y="589"/>
                      <a:ext cx="662" cy="338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84" name="Group 60"/>
                  <p:cNvGrpSpPr>
                    <a:grpSpLocks/>
                  </p:cNvGrpSpPr>
                  <p:nvPr/>
                </p:nvGrpSpPr>
                <p:grpSpPr bwMode="auto">
                  <a:xfrm>
                    <a:off x="1120" y="300"/>
                    <a:ext cx="1693" cy="892"/>
                    <a:chOff x="1120" y="300"/>
                    <a:chExt cx="1693" cy="892"/>
                  </a:xfrm>
                </p:grpSpPr>
                <p:sp>
                  <p:nvSpPr>
                    <p:cNvPr id="103485" name="Freeform 61"/>
                    <p:cNvSpPr>
                      <a:spLocks/>
                    </p:cNvSpPr>
                    <p:nvPr/>
                  </p:nvSpPr>
                  <p:spPr bwMode="hidden">
                    <a:xfrm rot="2664424" flipH="1">
                      <a:off x="1562" y="977"/>
                      <a:ext cx="1251" cy="215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86" name="Freeform 62"/>
                    <p:cNvSpPr>
                      <a:spLocks/>
                    </p:cNvSpPr>
                    <p:nvPr/>
                  </p:nvSpPr>
                  <p:spPr bwMode="hidden">
                    <a:xfrm rot="2664424" flipH="1">
                      <a:off x="1120" y="300"/>
                      <a:ext cx="672" cy="338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87" name="Group 63"/>
                  <p:cNvGrpSpPr>
                    <a:grpSpLocks/>
                  </p:cNvGrpSpPr>
                  <p:nvPr/>
                </p:nvGrpSpPr>
                <p:grpSpPr bwMode="auto">
                  <a:xfrm>
                    <a:off x="1707" y="76"/>
                    <a:ext cx="778" cy="1512"/>
                    <a:chOff x="1633" y="104"/>
                    <a:chExt cx="778" cy="1512"/>
                  </a:xfrm>
                </p:grpSpPr>
                <p:sp>
                  <p:nvSpPr>
                    <p:cNvPr id="103488" name="Freeform 64"/>
                    <p:cNvSpPr>
                      <a:spLocks/>
                    </p:cNvSpPr>
                    <p:nvPr/>
                  </p:nvSpPr>
                  <p:spPr bwMode="hidden">
                    <a:xfrm rot="3473776" flipH="1">
                      <a:off x="1754" y="958"/>
                      <a:ext cx="1100" cy="215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89" name="Freeform 65"/>
                    <p:cNvSpPr>
                      <a:spLocks/>
                    </p:cNvSpPr>
                    <p:nvPr/>
                  </p:nvSpPr>
                  <p:spPr bwMode="hidden">
                    <a:xfrm rot="3473776" flipH="1">
                      <a:off x="1506" y="231"/>
                      <a:ext cx="591" cy="338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90" name="Group 66"/>
                  <p:cNvGrpSpPr>
                    <a:grpSpLocks/>
                  </p:cNvGrpSpPr>
                  <p:nvPr/>
                </p:nvGrpSpPr>
                <p:grpSpPr bwMode="auto">
                  <a:xfrm>
                    <a:off x="2009" y="0"/>
                    <a:ext cx="634" cy="1534"/>
                    <a:chOff x="1935" y="28"/>
                    <a:chExt cx="634" cy="1534"/>
                  </a:xfrm>
                </p:grpSpPr>
                <p:sp>
                  <p:nvSpPr>
                    <p:cNvPr id="103491" name="Freeform 67"/>
                    <p:cNvSpPr>
                      <a:spLocks/>
                    </p:cNvSpPr>
                    <p:nvPr/>
                  </p:nvSpPr>
                  <p:spPr bwMode="hidden">
                    <a:xfrm rot="4126480" flipH="1">
                      <a:off x="1931" y="924"/>
                      <a:ext cx="1061" cy="215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92" name="Freeform 68"/>
                    <p:cNvSpPr>
                      <a:spLocks/>
                    </p:cNvSpPr>
                    <p:nvPr/>
                  </p:nvSpPr>
                  <p:spPr bwMode="hidden">
                    <a:xfrm rot="4126480" flipH="1">
                      <a:off x="1819" y="144"/>
                      <a:ext cx="570" cy="338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93" name="Group 69"/>
                  <p:cNvGrpSpPr>
                    <a:grpSpLocks/>
                  </p:cNvGrpSpPr>
                  <p:nvPr/>
                </p:nvGrpSpPr>
                <p:grpSpPr bwMode="auto">
                  <a:xfrm>
                    <a:off x="2896" y="644"/>
                    <a:ext cx="1845" cy="566"/>
                    <a:chOff x="2822" y="672"/>
                    <a:chExt cx="1845" cy="566"/>
                  </a:xfrm>
                </p:grpSpPr>
                <p:sp>
                  <p:nvSpPr>
                    <p:cNvPr id="103494" name="Freeform 70"/>
                    <p:cNvSpPr>
                      <a:spLocks/>
                    </p:cNvSpPr>
                    <p:nvPr/>
                  </p:nvSpPr>
                  <p:spPr bwMode="hidden">
                    <a:xfrm rot="-1325434">
                      <a:off x="2822" y="1023"/>
                      <a:ext cx="1233" cy="215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95" name="Freeform 71"/>
                    <p:cNvSpPr>
                      <a:spLocks/>
                    </p:cNvSpPr>
                    <p:nvPr/>
                  </p:nvSpPr>
                  <p:spPr bwMode="hidden">
                    <a:xfrm rot="-1325434">
                      <a:off x="4005" y="672"/>
                      <a:ext cx="662" cy="338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96" name="Group 72"/>
                  <p:cNvGrpSpPr>
                    <a:grpSpLocks/>
                  </p:cNvGrpSpPr>
                  <p:nvPr/>
                </p:nvGrpSpPr>
                <p:grpSpPr bwMode="auto">
                  <a:xfrm>
                    <a:off x="2757" y="417"/>
                    <a:ext cx="1781" cy="717"/>
                    <a:chOff x="2683" y="445"/>
                    <a:chExt cx="1781" cy="717"/>
                  </a:xfrm>
                </p:grpSpPr>
                <p:sp>
                  <p:nvSpPr>
                    <p:cNvPr id="103497" name="Freeform 73"/>
                    <p:cNvSpPr>
                      <a:spLocks/>
                    </p:cNvSpPr>
                    <p:nvPr/>
                  </p:nvSpPr>
                  <p:spPr bwMode="hidden">
                    <a:xfrm rot="-1921064">
                      <a:off x="2683" y="947"/>
                      <a:ext cx="1233" cy="215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98" name="Freeform 74"/>
                    <p:cNvSpPr>
                      <a:spLocks/>
                    </p:cNvSpPr>
                    <p:nvPr/>
                  </p:nvSpPr>
                  <p:spPr bwMode="hidden">
                    <a:xfrm rot="-1921064">
                      <a:off x="3802" y="445"/>
                      <a:ext cx="662" cy="338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sp>
                <p:nvSpPr>
                  <p:cNvPr id="103499" name="Freeform 75"/>
                  <p:cNvSpPr>
                    <a:spLocks/>
                  </p:cNvSpPr>
                  <p:nvPr/>
                </p:nvSpPr>
                <p:spPr bwMode="hidden">
                  <a:xfrm rot="4578755" flipH="1">
                    <a:off x="2175" y="949"/>
                    <a:ext cx="1027" cy="145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3500" name="Freeform 76"/>
                  <p:cNvSpPr>
                    <a:spLocks/>
                  </p:cNvSpPr>
                  <p:nvPr/>
                </p:nvSpPr>
                <p:spPr bwMode="hidden">
                  <a:xfrm rot="4578755" flipH="1">
                    <a:off x="2199" y="196"/>
                    <a:ext cx="552" cy="229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grpSp>
                <p:nvGrpSpPr>
                  <p:cNvPr id="103501" name="Group 77"/>
                  <p:cNvGrpSpPr>
                    <a:grpSpLocks/>
                  </p:cNvGrpSpPr>
                  <p:nvPr/>
                </p:nvGrpSpPr>
                <p:grpSpPr bwMode="auto">
                  <a:xfrm>
                    <a:off x="2874" y="13"/>
                    <a:ext cx="640" cy="1520"/>
                    <a:chOff x="2800" y="41"/>
                    <a:chExt cx="640" cy="1520"/>
                  </a:xfrm>
                </p:grpSpPr>
                <p:sp>
                  <p:nvSpPr>
                    <p:cNvPr id="103502" name="Freeform 78"/>
                    <p:cNvSpPr>
                      <a:spLocks/>
                    </p:cNvSpPr>
                    <p:nvPr/>
                  </p:nvSpPr>
                  <p:spPr bwMode="hidden">
                    <a:xfrm rot="-3857755">
                      <a:off x="2361" y="938"/>
                      <a:ext cx="1062" cy="184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503" name="Freeform 79"/>
                    <p:cNvSpPr>
                      <a:spLocks/>
                    </p:cNvSpPr>
                    <p:nvPr/>
                  </p:nvSpPr>
                  <p:spPr bwMode="hidden">
                    <a:xfrm rot="-3857755">
                      <a:off x="3011" y="181"/>
                      <a:ext cx="570" cy="289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504" name="Group 80"/>
                  <p:cNvGrpSpPr>
                    <a:grpSpLocks/>
                  </p:cNvGrpSpPr>
                  <p:nvPr/>
                </p:nvGrpSpPr>
                <p:grpSpPr bwMode="auto">
                  <a:xfrm>
                    <a:off x="3008" y="135"/>
                    <a:ext cx="1017" cy="1464"/>
                    <a:chOff x="2934" y="163"/>
                    <a:chExt cx="1017" cy="1464"/>
                  </a:xfrm>
                </p:grpSpPr>
                <p:sp>
                  <p:nvSpPr>
                    <p:cNvPr id="103505" name="Freeform 81"/>
                    <p:cNvSpPr>
                      <a:spLocks/>
                    </p:cNvSpPr>
                    <p:nvPr/>
                  </p:nvSpPr>
                  <p:spPr bwMode="hidden">
                    <a:xfrm rot="-2777260">
                      <a:off x="2491" y="915"/>
                      <a:ext cx="1155" cy="270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506" name="Freeform 82"/>
                    <p:cNvSpPr>
                      <a:spLocks/>
                    </p:cNvSpPr>
                    <p:nvPr/>
                  </p:nvSpPr>
                  <p:spPr bwMode="hidden">
                    <a:xfrm rot="-2777260">
                      <a:off x="3430" y="261"/>
                      <a:ext cx="620" cy="423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507" name="Group 83"/>
                  <p:cNvGrpSpPr>
                    <a:grpSpLocks/>
                  </p:cNvGrpSpPr>
                  <p:nvPr/>
                </p:nvGrpSpPr>
                <p:grpSpPr bwMode="auto">
                  <a:xfrm>
                    <a:off x="2804" y="4"/>
                    <a:ext cx="243" cy="1448"/>
                    <a:chOff x="2730" y="32"/>
                    <a:chExt cx="243" cy="1448"/>
                  </a:xfrm>
                </p:grpSpPr>
                <p:sp>
                  <p:nvSpPr>
                    <p:cNvPr id="103508" name="Freeform 84"/>
                    <p:cNvSpPr>
                      <a:spLocks/>
                    </p:cNvSpPr>
                    <p:nvPr/>
                  </p:nvSpPr>
                  <p:spPr bwMode="hidden">
                    <a:xfrm rot="-4903748">
                      <a:off x="2296" y="960"/>
                      <a:ext cx="954" cy="86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509" name="Freeform 85"/>
                    <p:cNvSpPr>
                      <a:spLocks/>
                    </p:cNvSpPr>
                    <p:nvPr/>
                  </p:nvSpPr>
                  <p:spPr bwMode="hidden">
                    <a:xfrm rot="-4903748">
                      <a:off x="2650" y="220"/>
                      <a:ext cx="512" cy="135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510" name="Group 86"/>
                  <p:cNvGrpSpPr>
                    <a:grpSpLocks/>
                  </p:cNvGrpSpPr>
                  <p:nvPr/>
                </p:nvGrpSpPr>
                <p:grpSpPr bwMode="auto">
                  <a:xfrm>
                    <a:off x="1017" y="1741"/>
                    <a:ext cx="1085" cy="2450"/>
                    <a:chOff x="943" y="1769"/>
                    <a:chExt cx="1085" cy="2450"/>
                  </a:xfrm>
                </p:grpSpPr>
                <p:sp>
                  <p:nvSpPr>
                    <p:cNvPr id="103511" name="Freeform 87"/>
                    <p:cNvSpPr>
                      <a:spLocks/>
                    </p:cNvSpPr>
                    <p:nvPr/>
                  </p:nvSpPr>
                  <p:spPr bwMode="hidden">
                    <a:xfrm rot="18335692" flipH="1">
                      <a:off x="1010" y="2475"/>
                      <a:ext cx="1724" cy="312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512" name="Freeform 88"/>
                    <p:cNvSpPr>
                      <a:spLocks/>
                    </p:cNvSpPr>
                    <p:nvPr/>
                  </p:nvSpPr>
                  <p:spPr bwMode="hidden">
                    <a:xfrm rot="18335692" flipH="1">
                      <a:off x="725" y="3512"/>
                      <a:ext cx="925" cy="490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513" name="Group 89"/>
                  <p:cNvGrpSpPr>
                    <a:grpSpLocks/>
                  </p:cNvGrpSpPr>
                  <p:nvPr/>
                </p:nvGrpSpPr>
                <p:grpSpPr bwMode="auto">
                  <a:xfrm>
                    <a:off x="1529" y="1908"/>
                    <a:ext cx="766" cy="2373"/>
                    <a:chOff x="1455" y="1936"/>
                    <a:chExt cx="766" cy="2373"/>
                  </a:xfrm>
                </p:grpSpPr>
                <p:sp>
                  <p:nvSpPr>
                    <p:cNvPr id="103514" name="Freeform 90"/>
                    <p:cNvSpPr>
                      <a:spLocks/>
                    </p:cNvSpPr>
                    <p:nvPr/>
                  </p:nvSpPr>
                  <p:spPr bwMode="hidden">
                    <a:xfrm rot="17542885" flipH="1">
                      <a:off x="1267" y="2578"/>
                      <a:ext cx="1595" cy="312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515" name="Freeform 91"/>
                    <p:cNvSpPr>
                      <a:spLocks/>
                    </p:cNvSpPr>
                    <p:nvPr/>
                  </p:nvSpPr>
                  <p:spPr bwMode="hidden">
                    <a:xfrm rot="17542885" flipH="1">
                      <a:off x="1272" y="3636"/>
                      <a:ext cx="856" cy="490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516" name="Group 92"/>
                  <p:cNvGrpSpPr>
                    <a:grpSpLocks/>
                  </p:cNvGrpSpPr>
                  <p:nvPr/>
                </p:nvGrpSpPr>
                <p:grpSpPr bwMode="auto">
                  <a:xfrm rot="88588">
                    <a:off x="2061" y="1962"/>
                    <a:ext cx="459" cy="2329"/>
                    <a:chOff x="1956" y="1990"/>
                    <a:chExt cx="492" cy="2604"/>
                  </a:xfrm>
                </p:grpSpPr>
                <p:sp>
                  <p:nvSpPr>
                    <p:cNvPr id="103517" name="Freeform 93"/>
                    <p:cNvSpPr>
                      <a:spLocks/>
                    </p:cNvSpPr>
                    <p:nvPr/>
                  </p:nvSpPr>
                  <p:spPr bwMode="hidden">
                    <a:xfrm rot="16782062" flipH="1">
                      <a:off x="1442" y="2695"/>
                      <a:ext cx="1711" cy="301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518" name="Freeform 94"/>
                    <p:cNvSpPr>
                      <a:spLocks/>
                    </p:cNvSpPr>
                    <p:nvPr/>
                  </p:nvSpPr>
                  <p:spPr bwMode="hidden">
                    <a:xfrm rot="16782062" flipH="1">
                      <a:off x="1734" y="3898"/>
                      <a:ext cx="918" cy="473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519" name="Group 95"/>
                  <p:cNvGrpSpPr>
                    <a:grpSpLocks/>
                  </p:cNvGrpSpPr>
                  <p:nvPr/>
                </p:nvGrpSpPr>
                <p:grpSpPr bwMode="auto">
                  <a:xfrm>
                    <a:off x="3408" y="1689"/>
                    <a:ext cx="1125" cy="2426"/>
                    <a:chOff x="3334" y="1717"/>
                    <a:chExt cx="1125" cy="2426"/>
                  </a:xfrm>
                </p:grpSpPr>
                <p:sp>
                  <p:nvSpPr>
                    <p:cNvPr id="103520" name="Freeform 96"/>
                    <p:cNvSpPr>
                      <a:spLocks/>
                    </p:cNvSpPr>
                    <p:nvPr/>
                  </p:nvSpPr>
                  <p:spPr bwMode="hidden">
                    <a:xfrm rot="3144576">
                      <a:off x="2628" y="2423"/>
                      <a:ext cx="1724" cy="312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521" name="Freeform 97"/>
                    <p:cNvSpPr>
                      <a:spLocks/>
                    </p:cNvSpPr>
                    <p:nvPr/>
                  </p:nvSpPr>
                  <p:spPr bwMode="hidden">
                    <a:xfrm rot="3144576">
                      <a:off x="3751" y="3436"/>
                      <a:ext cx="925" cy="490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522" name="Group 98"/>
                  <p:cNvGrpSpPr>
                    <a:grpSpLocks/>
                  </p:cNvGrpSpPr>
                  <p:nvPr/>
                </p:nvGrpSpPr>
                <p:grpSpPr bwMode="auto">
                  <a:xfrm>
                    <a:off x="3255" y="1838"/>
                    <a:ext cx="883" cy="2426"/>
                    <a:chOff x="3181" y="1866"/>
                    <a:chExt cx="883" cy="2426"/>
                  </a:xfrm>
                </p:grpSpPr>
                <p:sp>
                  <p:nvSpPr>
                    <p:cNvPr id="103523" name="Freeform 99"/>
                    <p:cNvSpPr>
                      <a:spLocks/>
                    </p:cNvSpPr>
                    <p:nvPr/>
                  </p:nvSpPr>
                  <p:spPr bwMode="hidden">
                    <a:xfrm rot="3745735">
                      <a:off x="2506" y="2541"/>
                      <a:ext cx="1650" cy="299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524" name="Freeform 100"/>
                    <p:cNvSpPr>
                      <a:spLocks/>
                    </p:cNvSpPr>
                    <p:nvPr/>
                  </p:nvSpPr>
                  <p:spPr bwMode="hidden">
                    <a:xfrm rot="3745735">
                      <a:off x="3387" y="3615"/>
                      <a:ext cx="885" cy="469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525" name="Group 101"/>
                  <p:cNvGrpSpPr>
                    <a:grpSpLocks/>
                  </p:cNvGrpSpPr>
                  <p:nvPr/>
                </p:nvGrpSpPr>
                <p:grpSpPr bwMode="auto">
                  <a:xfrm>
                    <a:off x="3080" y="1955"/>
                    <a:ext cx="619" cy="2386"/>
                    <a:chOff x="3006" y="1983"/>
                    <a:chExt cx="619" cy="2386"/>
                  </a:xfrm>
                </p:grpSpPr>
                <p:sp>
                  <p:nvSpPr>
                    <p:cNvPr id="103526" name="Freeform 102"/>
                    <p:cNvSpPr>
                      <a:spLocks/>
                    </p:cNvSpPr>
                    <p:nvPr/>
                  </p:nvSpPr>
                  <p:spPr bwMode="hidden">
                    <a:xfrm rot="4286818">
                      <a:off x="2328" y="2661"/>
                      <a:ext cx="1601" cy="246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527" name="Freeform 103"/>
                    <p:cNvSpPr>
                      <a:spLocks/>
                    </p:cNvSpPr>
                    <p:nvPr/>
                  </p:nvSpPr>
                  <p:spPr bwMode="hidden">
                    <a:xfrm rot="4286818">
                      <a:off x="3002" y="3747"/>
                      <a:ext cx="859" cy="386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528" name="Group 104"/>
                  <p:cNvGrpSpPr>
                    <a:grpSpLocks/>
                  </p:cNvGrpSpPr>
                  <p:nvPr/>
                </p:nvGrpSpPr>
                <p:grpSpPr bwMode="auto">
                  <a:xfrm>
                    <a:off x="2893" y="2073"/>
                    <a:ext cx="405" cy="2219"/>
                    <a:chOff x="2819" y="2101"/>
                    <a:chExt cx="405" cy="2219"/>
                  </a:xfrm>
                </p:grpSpPr>
                <p:sp>
                  <p:nvSpPr>
                    <p:cNvPr id="103529" name="Freeform 105"/>
                    <p:cNvSpPr>
                      <a:spLocks/>
                    </p:cNvSpPr>
                    <p:nvPr/>
                  </p:nvSpPr>
                  <p:spPr bwMode="hidden">
                    <a:xfrm rot="4898956">
                      <a:off x="2206" y="2714"/>
                      <a:ext cx="1471" cy="246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530" name="Freeform 106"/>
                    <p:cNvSpPr>
                      <a:spLocks/>
                    </p:cNvSpPr>
                    <p:nvPr/>
                  </p:nvSpPr>
                  <p:spPr bwMode="hidden">
                    <a:xfrm rot="4898956">
                      <a:off x="2636" y="3732"/>
                      <a:ext cx="790" cy="386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531" name="Group 107"/>
                  <p:cNvGrpSpPr>
                    <a:grpSpLocks/>
                  </p:cNvGrpSpPr>
                  <p:nvPr/>
                </p:nvGrpSpPr>
                <p:grpSpPr bwMode="auto">
                  <a:xfrm>
                    <a:off x="2372" y="2107"/>
                    <a:ext cx="426" cy="2185"/>
                    <a:chOff x="2287" y="2135"/>
                    <a:chExt cx="426" cy="2185"/>
                  </a:xfrm>
                </p:grpSpPr>
                <p:sp>
                  <p:nvSpPr>
                    <p:cNvPr id="103532" name="Freeform 108"/>
                    <p:cNvSpPr>
                      <a:spLocks/>
                    </p:cNvSpPr>
                    <p:nvPr/>
                  </p:nvSpPr>
                  <p:spPr bwMode="hidden">
                    <a:xfrm rot="5755659">
                      <a:off x="1900" y="2760"/>
                      <a:ext cx="1437" cy="188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533" name="Freeform 109"/>
                    <p:cNvSpPr>
                      <a:spLocks/>
                    </p:cNvSpPr>
                    <p:nvPr/>
                  </p:nvSpPr>
                  <p:spPr bwMode="hidden">
                    <a:xfrm rot="5755659">
                      <a:off x="2049" y="3787"/>
                      <a:ext cx="771" cy="295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</p:grpSp>
          </p:grpSp>
          <p:grpSp>
            <p:nvGrpSpPr>
              <p:cNvPr id="103534" name="Group 110"/>
              <p:cNvGrpSpPr>
                <a:grpSpLocks/>
              </p:cNvGrpSpPr>
              <p:nvPr/>
            </p:nvGrpSpPr>
            <p:grpSpPr bwMode="auto">
              <a:xfrm>
                <a:off x="74" y="313"/>
                <a:ext cx="5459" cy="3667"/>
                <a:chOff x="74" y="313"/>
                <a:chExt cx="5459" cy="3667"/>
              </a:xfrm>
            </p:grpSpPr>
            <p:grpSp>
              <p:nvGrpSpPr>
                <p:cNvPr id="103535" name="Group 111"/>
                <p:cNvGrpSpPr>
                  <a:grpSpLocks/>
                </p:cNvGrpSpPr>
                <p:nvPr/>
              </p:nvGrpSpPr>
              <p:grpSpPr bwMode="auto">
                <a:xfrm>
                  <a:off x="74" y="313"/>
                  <a:ext cx="5459" cy="3667"/>
                  <a:chOff x="74" y="313"/>
                  <a:chExt cx="5459" cy="3667"/>
                </a:xfrm>
              </p:grpSpPr>
              <p:sp>
                <p:nvSpPr>
                  <p:cNvPr id="103536" name="Arc 112"/>
                  <p:cNvSpPr>
                    <a:spLocks/>
                  </p:cNvSpPr>
                  <p:nvPr/>
                </p:nvSpPr>
                <p:spPr bwMode="hidden">
                  <a:xfrm flipV="1">
                    <a:off x="2966" y="456"/>
                    <a:ext cx="2567" cy="2046"/>
                  </a:xfrm>
                  <a:custGeom>
                    <a:avLst/>
                    <a:gdLst>
                      <a:gd name="G0" fmla="+- 17826 0 0"/>
                      <a:gd name="G1" fmla="+- 0 0 0"/>
                      <a:gd name="G2" fmla="+- 21600 0 0"/>
                      <a:gd name="T0" fmla="*/ 36729 w 36729"/>
                      <a:gd name="T1" fmla="*/ 10451 h 21600"/>
                      <a:gd name="T2" fmla="*/ 0 w 36729"/>
                      <a:gd name="T3" fmla="*/ 12197 h 21600"/>
                      <a:gd name="T4" fmla="*/ 17826 w 36729"/>
                      <a:gd name="T5" fmla="*/ 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6729" h="21600" fill="none" extrusionOk="0">
                        <a:moveTo>
                          <a:pt x="36729" y="10451"/>
                        </a:moveTo>
                        <a:cubicBezTo>
                          <a:pt x="32926" y="17330"/>
                          <a:pt x="25686" y="21599"/>
                          <a:pt x="17826" y="21600"/>
                        </a:cubicBezTo>
                        <a:cubicBezTo>
                          <a:pt x="10696" y="21600"/>
                          <a:pt x="4025" y="18081"/>
                          <a:pt x="-1" y="12197"/>
                        </a:cubicBezTo>
                      </a:path>
                      <a:path w="36729" h="21600" stroke="0" extrusionOk="0">
                        <a:moveTo>
                          <a:pt x="36729" y="10451"/>
                        </a:moveTo>
                        <a:cubicBezTo>
                          <a:pt x="32926" y="17330"/>
                          <a:pt x="25686" y="21599"/>
                          <a:pt x="17826" y="21600"/>
                        </a:cubicBezTo>
                        <a:cubicBezTo>
                          <a:pt x="10696" y="21600"/>
                          <a:pt x="4025" y="18081"/>
                          <a:pt x="-1" y="12197"/>
                        </a:cubicBezTo>
                        <a:lnTo>
                          <a:pt x="17826" y="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3537" name="Arc 113"/>
                  <p:cNvSpPr>
                    <a:spLocks/>
                  </p:cNvSpPr>
                  <p:nvPr/>
                </p:nvSpPr>
                <p:spPr bwMode="hidden">
                  <a:xfrm flipH="1">
                    <a:off x="388" y="1601"/>
                    <a:ext cx="2016" cy="2379"/>
                  </a:xfrm>
                  <a:custGeom>
                    <a:avLst/>
                    <a:gdLst>
                      <a:gd name="G0" fmla="+- 8873 0 0"/>
                      <a:gd name="G1" fmla="+- 21600 0 0"/>
                      <a:gd name="G2" fmla="+- 21600 0 0"/>
                      <a:gd name="T0" fmla="*/ 0 w 30473"/>
                      <a:gd name="T1" fmla="*/ 1907 h 22305"/>
                      <a:gd name="T2" fmla="*/ 30462 w 30473"/>
                      <a:gd name="T3" fmla="*/ 22305 h 22305"/>
                      <a:gd name="T4" fmla="*/ 8873 w 30473"/>
                      <a:gd name="T5" fmla="*/ 21600 h 223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0473" h="22305" fill="none" extrusionOk="0">
                        <a:moveTo>
                          <a:pt x="-1" y="1906"/>
                        </a:moveTo>
                        <a:cubicBezTo>
                          <a:pt x="2789" y="649"/>
                          <a:pt x="5813" y="-1"/>
                          <a:pt x="8873" y="0"/>
                        </a:cubicBezTo>
                        <a:cubicBezTo>
                          <a:pt x="20802" y="0"/>
                          <a:pt x="30473" y="9670"/>
                          <a:pt x="30473" y="21600"/>
                        </a:cubicBezTo>
                        <a:cubicBezTo>
                          <a:pt x="30473" y="21835"/>
                          <a:pt x="30469" y="22070"/>
                          <a:pt x="30461" y="22304"/>
                        </a:cubicBezTo>
                      </a:path>
                      <a:path w="30473" h="22305" stroke="0" extrusionOk="0">
                        <a:moveTo>
                          <a:pt x="-1" y="1906"/>
                        </a:moveTo>
                        <a:cubicBezTo>
                          <a:pt x="2789" y="649"/>
                          <a:pt x="5813" y="-1"/>
                          <a:pt x="8873" y="0"/>
                        </a:cubicBezTo>
                        <a:cubicBezTo>
                          <a:pt x="20802" y="0"/>
                          <a:pt x="30473" y="9670"/>
                          <a:pt x="30473" y="21600"/>
                        </a:cubicBezTo>
                        <a:cubicBezTo>
                          <a:pt x="30473" y="21835"/>
                          <a:pt x="30469" y="22070"/>
                          <a:pt x="30461" y="22304"/>
                        </a:cubicBezTo>
                        <a:lnTo>
                          <a:pt x="8873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3538" name="Arc 114"/>
                  <p:cNvSpPr>
                    <a:spLocks/>
                  </p:cNvSpPr>
                  <p:nvPr/>
                </p:nvSpPr>
                <p:spPr bwMode="hidden">
                  <a:xfrm>
                    <a:off x="3029" y="1181"/>
                    <a:ext cx="1426" cy="2379"/>
                  </a:xfrm>
                  <a:custGeom>
                    <a:avLst/>
                    <a:gdLst>
                      <a:gd name="G0" fmla="+- 13212 0 0"/>
                      <a:gd name="G1" fmla="+- 21600 0 0"/>
                      <a:gd name="G2" fmla="+- 21600 0 0"/>
                      <a:gd name="T0" fmla="*/ 0 w 34812"/>
                      <a:gd name="T1" fmla="*/ 4512 h 22305"/>
                      <a:gd name="T2" fmla="*/ 34801 w 34812"/>
                      <a:gd name="T3" fmla="*/ 22305 h 22305"/>
                      <a:gd name="T4" fmla="*/ 13212 w 34812"/>
                      <a:gd name="T5" fmla="*/ 21600 h 223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4812" h="22305" fill="none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5141" y="0"/>
                          <a:pt x="34812" y="9670"/>
                          <a:pt x="34812" y="21600"/>
                        </a:cubicBezTo>
                        <a:cubicBezTo>
                          <a:pt x="34812" y="21835"/>
                          <a:pt x="34808" y="22070"/>
                          <a:pt x="34800" y="22304"/>
                        </a:cubicBezTo>
                      </a:path>
                      <a:path w="34812" h="22305" stroke="0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5141" y="0"/>
                          <a:pt x="34812" y="9670"/>
                          <a:pt x="34812" y="21600"/>
                        </a:cubicBezTo>
                        <a:cubicBezTo>
                          <a:pt x="34812" y="21835"/>
                          <a:pt x="34808" y="22070"/>
                          <a:pt x="34800" y="22304"/>
                        </a:cubicBezTo>
                        <a:lnTo>
                          <a:pt x="13212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3539" name="Arc 115"/>
                  <p:cNvSpPr>
                    <a:spLocks/>
                  </p:cNvSpPr>
                  <p:nvPr/>
                </p:nvSpPr>
                <p:spPr bwMode="hidden">
                  <a:xfrm flipH="1">
                    <a:off x="74" y="813"/>
                    <a:ext cx="2540" cy="2379"/>
                  </a:xfrm>
                  <a:custGeom>
                    <a:avLst/>
                    <a:gdLst>
                      <a:gd name="G0" fmla="+- 15230 0 0"/>
                      <a:gd name="G1" fmla="+- 21600 0 0"/>
                      <a:gd name="G2" fmla="+- 21600 0 0"/>
                      <a:gd name="T0" fmla="*/ 0 w 36830"/>
                      <a:gd name="T1" fmla="*/ 6283 h 22305"/>
                      <a:gd name="T2" fmla="*/ 36819 w 36830"/>
                      <a:gd name="T3" fmla="*/ 22305 h 22305"/>
                      <a:gd name="T4" fmla="*/ 15230 w 36830"/>
                      <a:gd name="T5" fmla="*/ 21600 h 223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6830" h="22305" fill="none" extrusionOk="0">
                        <a:moveTo>
                          <a:pt x="0" y="6283"/>
                        </a:moveTo>
                        <a:cubicBezTo>
                          <a:pt x="4047" y="2258"/>
                          <a:pt x="9522" y="-1"/>
                          <a:pt x="15230" y="0"/>
                        </a:cubicBezTo>
                        <a:cubicBezTo>
                          <a:pt x="27159" y="0"/>
                          <a:pt x="36830" y="9670"/>
                          <a:pt x="36830" y="21600"/>
                        </a:cubicBezTo>
                        <a:cubicBezTo>
                          <a:pt x="36830" y="21835"/>
                          <a:pt x="36826" y="22070"/>
                          <a:pt x="36818" y="22304"/>
                        </a:cubicBezTo>
                      </a:path>
                      <a:path w="36830" h="22305" stroke="0" extrusionOk="0">
                        <a:moveTo>
                          <a:pt x="0" y="6283"/>
                        </a:moveTo>
                        <a:cubicBezTo>
                          <a:pt x="4047" y="2258"/>
                          <a:pt x="9522" y="-1"/>
                          <a:pt x="15230" y="0"/>
                        </a:cubicBezTo>
                        <a:cubicBezTo>
                          <a:pt x="27159" y="0"/>
                          <a:pt x="36830" y="9670"/>
                          <a:pt x="36830" y="21600"/>
                        </a:cubicBezTo>
                        <a:cubicBezTo>
                          <a:pt x="36830" y="21835"/>
                          <a:pt x="36826" y="22070"/>
                          <a:pt x="36818" y="22304"/>
                        </a:cubicBezTo>
                        <a:lnTo>
                          <a:pt x="1523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3540" name="Arc 116"/>
                  <p:cNvSpPr>
                    <a:spLocks/>
                  </p:cNvSpPr>
                  <p:nvPr/>
                </p:nvSpPr>
                <p:spPr bwMode="hidden">
                  <a:xfrm flipH="1">
                    <a:off x="790" y="313"/>
                    <a:ext cx="1850" cy="2304"/>
                  </a:xfrm>
                  <a:custGeom>
                    <a:avLst/>
                    <a:gdLst>
                      <a:gd name="G0" fmla="+- 18231 0 0"/>
                      <a:gd name="G1" fmla="+- 21600 0 0"/>
                      <a:gd name="G2" fmla="+- 21600 0 0"/>
                      <a:gd name="T0" fmla="*/ 0 w 31881"/>
                      <a:gd name="T1" fmla="*/ 10016 h 21600"/>
                      <a:gd name="T2" fmla="*/ 31881 w 31881"/>
                      <a:gd name="T3" fmla="*/ 4860 h 21600"/>
                      <a:gd name="T4" fmla="*/ 18231 w 31881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1881" h="21600" fill="none" extrusionOk="0">
                        <a:moveTo>
                          <a:pt x="-1" y="10015"/>
                        </a:moveTo>
                        <a:cubicBezTo>
                          <a:pt x="3963" y="3778"/>
                          <a:pt x="10840" y="-1"/>
                          <a:pt x="18231" y="0"/>
                        </a:cubicBezTo>
                        <a:cubicBezTo>
                          <a:pt x="23204" y="0"/>
                          <a:pt x="28026" y="1716"/>
                          <a:pt x="31881" y="4859"/>
                        </a:cubicBezTo>
                      </a:path>
                      <a:path w="31881" h="21600" stroke="0" extrusionOk="0">
                        <a:moveTo>
                          <a:pt x="-1" y="10015"/>
                        </a:moveTo>
                        <a:cubicBezTo>
                          <a:pt x="3963" y="3778"/>
                          <a:pt x="10840" y="-1"/>
                          <a:pt x="18231" y="0"/>
                        </a:cubicBezTo>
                        <a:cubicBezTo>
                          <a:pt x="23204" y="0"/>
                          <a:pt x="28026" y="1716"/>
                          <a:pt x="31881" y="4859"/>
                        </a:cubicBezTo>
                        <a:lnTo>
                          <a:pt x="18231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3541" name="Arc 117"/>
                  <p:cNvSpPr>
                    <a:spLocks/>
                  </p:cNvSpPr>
                  <p:nvPr/>
                </p:nvSpPr>
                <p:spPr bwMode="hidden">
                  <a:xfrm>
                    <a:off x="2763" y="1281"/>
                    <a:ext cx="764" cy="2304"/>
                  </a:xfrm>
                  <a:custGeom>
                    <a:avLst/>
                    <a:gdLst>
                      <a:gd name="G0" fmla="+- 13212 0 0"/>
                      <a:gd name="G1" fmla="+- 21600 0 0"/>
                      <a:gd name="G2" fmla="+- 21600 0 0"/>
                      <a:gd name="T0" fmla="*/ 0 w 31146"/>
                      <a:gd name="T1" fmla="*/ 4512 h 21600"/>
                      <a:gd name="T2" fmla="*/ 31146 w 31146"/>
                      <a:gd name="T3" fmla="*/ 9561 h 21600"/>
                      <a:gd name="T4" fmla="*/ 13212 w 31146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1146" h="21600" fill="none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0409" y="0"/>
                          <a:pt x="27134" y="3585"/>
                          <a:pt x="31145" y="9561"/>
                        </a:cubicBezTo>
                      </a:path>
                      <a:path w="31146" h="21600" stroke="0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0409" y="0"/>
                          <a:pt x="27134" y="3585"/>
                          <a:pt x="31145" y="9561"/>
                        </a:cubicBezTo>
                        <a:lnTo>
                          <a:pt x="13212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3542" name="Freeform 118"/>
                  <p:cNvSpPr>
                    <a:spLocks/>
                  </p:cNvSpPr>
                  <p:nvPr/>
                </p:nvSpPr>
                <p:spPr bwMode="hidden">
                  <a:xfrm flipH="1">
                    <a:off x="1800" y="438"/>
                    <a:ext cx="418" cy="1524"/>
                  </a:xfrm>
                  <a:custGeom>
                    <a:avLst/>
                    <a:gdLst>
                      <a:gd name="T0" fmla="*/ 0 w 776"/>
                      <a:gd name="T1" fmla="*/ 64 h 2368"/>
                      <a:gd name="T2" fmla="*/ 240 w 776"/>
                      <a:gd name="T3" fmla="*/ 16 h 2368"/>
                      <a:gd name="T4" fmla="*/ 96 w 776"/>
                      <a:gd name="T5" fmla="*/ 160 h 2368"/>
                      <a:gd name="T6" fmla="*/ 336 w 776"/>
                      <a:gd name="T7" fmla="*/ 160 h 2368"/>
                      <a:gd name="T8" fmla="*/ 192 w 776"/>
                      <a:gd name="T9" fmla="*/ 304 h 2368"/>
                      <a:gd name="T10" fmla="*/ 384 w 776"/>
                      <a:gd name="T11" fmla="*/ 352 h 2368"/>
                      <a:gd name="T12" fmla="*/ 288 w 776"/>
                      <a:gd name="T13" fmla="*/ 448 h 2368"/>
                      <a:gd name="T14" fmla="*/ 480 w 776"/>
                      <a:gd name="T15" fmla="*/ 496 h 2368"/>
                      <a:gd name="T16" fmla="*/ 384 w 776"/>
                      <a:gd name="T17" fmla="*/ 592 h 2368"/>
                      <a:gd name="T18" fmla="*/ 528 w 776"/>
                      <a:gd name="T19" fmla="*/ 640 h 2368"/>
                      <a:gd name="T20" fmla="*/ 480 w 776"/>
                      <a:gd name="T21" fmla="*/ 736 h 2368"/>
                      <a:gd name="T22" fmla="*/ 576 w 776"/>
                      <a:gd name="T23" fmla="*/ 832 h 2368"/>
                      <a:gd name="T24" fmla="*/ 576 w 776"/>
                      <a:gd name="T25" fmla="*/ 928 h 2368"/>
                      <a:gd name="T26" fmla="*/ 672 w 776"/>
                      <a:gd name="T27" fmla="*/ 1072 h 2368"/>
                      <a:gd name="T28" fmla="*/ 624 w 776"/>
                      <a:gd name="T29" fmla="*/ 1216 h 2368"/>
                      <a:gd name="T30" fmla="*/ 720 w 776"/>
                      <a:gd name="T31" fmla="*/ 1312 h 2368"/>
                      <a:gd name="T32" fmla="*/ 672 w 776"/>
                      <a:gd name="T33" fmla="*/ 1456 h 2368"/>
                      <a:gd name="T34" fmla="*/ 720 w 776"/>
                      <a:gd name="T35" fmla="*/ 1600 h 2368"/>
                      <a:gd name="T36" fmla="*/ 672 w 776"/>
                      <a:gd name="T37" fmla="*/ 1696 h 2368"/>
                      <a:gd name="T38" fmla="*/ 768 w 776"/>
                      <a:gd name="T39" fmla="*/ 1840 h 2368"/>
                      <a:gd name="T40" fmla="*/ 720 w 776"/>
                      <a:gd name="T41" fmla="*/ 1984 h 2368"/>
                      <a:gd name="T42" fmla="*/ 768 w 776"/>
                      <a:gd name="T43" fmla="*/ 2176 h 2368"/>
                      <a:gd name="T44" fmla="*/ 720 w 776"/>
                      <a:gd name="T45" fmla="*/ 2224 h 2368"/>
                      <a:gd name="T46" fmla="*/ 768 w 776"/>
                      <a:gd name="T47" fmla="*/ 2368 h 236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</a:cxnLst>
                    <a:rect l="0" t="0" r="r" b="b"/>
                    <a:pathLst>
                      <a:path w="776" h="2368">
                        <a:moveTo>
                          <a:pt x="0" y="64"/>
                        </a:moveTo>
                        <a:cubicBezTo>
                          <a:pt x="112" y="32"/>
                          <a:pt x="224" y="0"/>
                          <a:pt x="240" y="16"/>
                        </a:cubicBezTo>
                        <a:cubicBezTo>
                          <a:pt x="256" y="32"/>
                          <a:pt x="80" y="136"/>
                          <a:pt x="96" y="160"/>
                        </a:cubicBezTo>
                        <a:cubicBezTo>
                          <a:pt x="112" y="184"/>
                          <a:pt x="320" y="136"/>
                          <a:pt x="336" y="160"/>
                        </a:cubicBezTo>
                        <a:cubicBezTo>
                          <a:pt x="352" y="184"/>
                          <a:pt x="184" y="272"/>
                          <a:pt x="192" y="304"/>
                        </a:cubicBezTo>
                        <a:cubicBezTo>
                          <a:pt x="200" y="336"/>
                          <a:pt x="368" y="328"/>
                          <a:pt x="384" y="352"/>
                        </a:cubicBezTo>
                        <a:cubicBezTo>
                          <a:pt x="400" y="376"/>
                          <a:pt x="272" y="424"/>
                          <a:pt x="288" y="448"/>
                        </a:cubicBezTo>
                        <a:cubicBezTo>
                          <a:pt x="304" y="472"/>
                          <a:pt x="464" y="472"/>
                          <a:pt x="480" y="496"/>
                        </a:cubicBezTo>
                        <a:cubicBezTo>
                          <a:pt x="496" y="520"/>
                          <a:pt x="376" y="568"/>
                          <a:pt x="384" y="592"/>
                        </a:cubicBezTo>
                        <a:cubicBezTo>
                          <a:pt x="392" y="616"/>
                          <a:pt x="512" y="616"/>
                          <a:pt x="528" y="640"/>
                        </a:cubicBezTo>
                        <a:cubicBezTo>
                          <a:pt x="544" y="664"/>
                          <a:pt x="472" y="704"/>
                          <a:pt x="480" y="736"/>
                        </a:cubicBezTo>
                        <a:cubicBezTo>
                          <a:pt x="488" y="768"/>
                          <a:pt x="560" y="800"/>
                          <a:pt x="576" y="832"/>
                        </a:cubicBezTo>
                        <a:cubicBezTo>
                          <a:pt x="592" y="864"/>
                          <a:pt x="560" y="888"/>
                          <a:pt x="576" y="928"/>
                        </a:cubicBezTo>
                        <a:cubicBezTo>
                          <a:pt x="592" y="968"/>
                          <a:pt x="664" y="1024"/>
                          <a:pt x="672" y="1072"/>
                        </a:cubicBezTo>
                        <a:cubicBezTo>
                          <a:pt x="680" y="1120"/>
                          <a:pt x="616" y="1176"/>
                          <a:pt x="624" y="1216"/>
                        </a:cubicBezTo>
                        <a:cubicBezTo>
                          <a:pt x="632" y="1256"/>
                          <a:pt x="712" y="1272"/>
                          <a:pt x="720" y="1312"/>
                        </a:cubicBezTo>
                        <a:cubicBezTo>
                          <a:pt x="728" y="1352"/>
                          <a:pt x="672" y="1408"/>
                          <a:pt x="672" y="1456"/>
                        </a:cubicBezTo>
                        <a:cubicBezTo>
                          <a:pt x="672" y="1504"/>
                          <a:pt x="720" y="1560"/>
                          <a:pt x="720" y="1600"/>
                        </a:cubicBezTo>
                        <a:cubicBezTo>
                          <a:pt x="720" y="1640"/>
                          <a:pt x="664" y="1656"/>
                          <a:pt x="672" y="1696"/>
                        </a:cubicBezTo>
                        <a:cubicBezTo>
                          <a:pt x="680" y="1736"/>
                          <a:pt x="760" y="1792"/>
                          <a:pt x="768" y="1840"/>
                        </a:cubicBezTo>
                        <a:cubicBezTo>
                          <a:pt x="776" y="1888"/>
                          <a:pt x="720" y="1928"/>
                          <a:pt x="720" y="1984"/>
                        </a:cubicBezTo>
                        <a:cubicBezTo>
                          <a:pt x="720" y="2040"/>
                          <a:pt x="768" y="2136"/>
                          <a:pt x="768" y="2176"/>
                        </a:cubicBezTo>
                        <a:cubicBezTo>
                          <a:pt x="768" y="2216"/>
                          <a:pt x="720" y="2192"/>
                          <a:pt x="720" y="2224"/>
                        </a:cubicBezTo>
                        <a:cubicBezTo>
                          <a:pt x="720" y="2256"/>
                          <a:pt x="744" y="2312"/>
                          <a:pt x="768" y="2368"/>
                        </a:cubicBezTo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sp>
              <p:nvSpPr>
                <p:cNvPr id="103543" name="Freeform 119"/>
                <p:cNvSpPr>
                  <a:spLocks/>
                </p:cNvSpPr>
                <p:nvPr/>
              </p:nvSpPr>
              <p:spPr bwMode="hidden">
                <a:xfrm rot="20253369">
                  <a:off x="3280" y="1529"/>
                  <a:ext cx="442" cy="837"/>
                </a:xfrm>
                <a:custGeom>
                  <a:avLst/>
                  <a:gdLst>
                    <a:gd name="T0" fmla="*/ 0 w 776"/>
                    <a:gd name="T1" fmla="*/ 64 h 2368"/>
                    <a:gd name="T2" fmla="*/ 240 w 776"/>
                    <a:gd name="T3" fmla="*/ 16 h 2368"/>
                    <a:gd name="T4" fmla="*/ 96 w 776"/>
                    <a:gd name="T5" fmla="*/ 160 h 2368"/>
                    <a:gd name="T6" fmla="*/ 336 w 776"/>
                    <a:gd name="T7" fmla="*/ 160 h 2368"/>
                    <a:gd name="T8" fmla="*/ 192 w 776"/>
                    <a:gd name="T9" fmla="*/ 304 h 2368"/>
                    <a:gd name="T10" fmla="*/ 384 w 776"/>
                    <a:gd name="T11" fmla="*/ 352 h 2368"/>
                    <a:gd name="T12" fmla="*/ 288 w 776"/>
                    <a:gd name="T13" fmla="*/ 448 h 2368"/>
                    <a:gd name="T14" fmla="*/ 480 w 776"/>
                    <a:gd name="T15" fmla="*/ 496 h 2368"/>
                    <a:gd name="T16" fmla="*/ 384 w 776"/>
                    <a:gd name="T17" fmla="*/ 592 h 2368"/>
                    <a:gd name="T18" fmla="*/ 528 w 776"/>
                    <a:gd name="T19" fmla="*/ 640 h 2368"/>
                    <a:gd name="T20" fmla="*/ 480 w 776"/>
                    <a:gd name="T21" fmla="*/ 736 h 2368"/>
                    <a:gd name="T22" fmla="*/ 576 w 776"/>
                    <a:gd name="T23" fmla="*/ 832 h 2368"/>
                    <a:gd name="T24" fmla="*/ 576 w 776"/>
                    <a:gd name="T25" fmla="*/ 928 h 2368"/>
                    <a:gd name="T26" fmla="*/ 672 w 776"/>
                    <a:gd name="T27" fmla="*/ 1072 h 2368"/>
                    <a:gd name="T28" fmla="*/ 624 w 776"/>
                    <a:gd name="T29" fmla="*/ 1216 h 2368"/>
                    <a:gd name="T30" fmla="*/ 720 w 776"/>
                    <a:gd name="T31" fmla="*/ 1312 h 2368"/>
                    <a:gd name="T32" fmla="*/ 672 w 776"/>
                    <a:gd name="T33" fmla="*/ 1456 h 2368"/>
                    <a:gd name="T34" fmla="*/ 720 w 776"/>
                    <a:gd name="T35" fmla="*/ 1600 h 2368"/>
                    <a:gd name="T36" fmla="*/ 672 w 776"/>
                    <a:gd name="T37" fmla="*/ 1696 h 2368"/>
                    <a:gd name="T38" fmla="*/ 768 w 776"/>
                    <a:gd name="T39" fmla="*/ 1840 h 2368"/>
                    <a:gd name="T40" fmla="*/ 720 w 776"/>
                    <a:gd name="T41" fmla="*/ 1984 h 2368"/>
                    <a:gd name="T42" fmla="*/ 768 w 776"/>
                    <a:gd name="T43" fmla="*/ 2176 h 2368"/>
                    <a:gd name="T44" fmla="*/ 720 w 776"/>
                    <a:gd name="T45" fmla="*/ 2224 h 2368"/>
                    <a:gd name="T46" fmla="*/ 768 w 776"/>
                    <a:gd name="T47" fmla="*/ 2368 h 23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776" h="2368">
                      <a:moveTo>
                        <a:pt x="0" y="64"/>
                      </a:moveTo>
                      <a:cubicBezTo>
                        <a:pt x="112" y="32"/>
                        <a:pt x="224" y="0"/>
                        <a:pt x="240" y="16"/>
                      </a:cubicBezTo>
                      <a:cubicBezTo>
                        <a:pt x="256" y="32"/>
                        <a:pt x="80" y="136"/>
                        <a:pt x="96" y="160"/>
                      </a:cubicBezTo>
                      <a:cubicBezTo>
                        <a:pt x="112" y="184"/>
                        <a:pt x="320" y="136"/>
                        <a:pt x="336" y="160"/>
                      </a:cubicBezTo>
                      <a:cubicBezTo>
                        <a:pt x="352" y="184"/>
                        <a:pt x="184" y="272"/>
                        <a:pt x="192" y="304"/>
                      </a:cubicBezTo>
                      <a:cubicBezTo>
                        <a:pt x="200" y="336"/>
                        <a:pt x="368" y="328"/>
                        <a:pt x="384" y="352"/>
                      </a:cubicBezTo>
                      <a:cubicBezTo>
                        <a:pt x="400" y="376"/>
                        <a:pt x="272" y="424"/>
                        <a:pt x="288" y="448"/>
                      </a:cubicBezTo>
                      <a:cubicBezTo>
                        <a:pt x="304" y="472"/>
                        <a:pt x="464" y="472"/>
                        <a:pt x="480" y="496"/>
                      </a:cubicBezTo>
                      <a:cubicBezTo>
                        <a:pt x="496" y="520"/>
                        <a:pt x="376" y="568"/>
                        <a:pt x="384" y="592"/>
                      </a:cubicBezTo>
                      <a:cubicBezTo>
                        <a:pt x="392" y="616"/>
                        <a:pt x="512" y="616"/>
                        <a:pt x="528" y="640"/>
                      </a:cubicBezTo>
                      <a:cubicBezTo>
                        <a:pt x="544" y="664"/>
                        <a:pt x="472" y="704"/>
                        <a:pt x="480" y="736"/>
                      </a:cubicBezTo>
                      <a:cubicBezTo>
                        <a:pt x="488" y="768"/>
                        <a:pt x="560" y="800"/>
                        <a:pt x="576" y="832"/>
                      </a:cubicBezTo>
                      <a:cubicBezTo>
                        <a:pt x="592" y="864"/>
                        <a:pt x="560" y="888"/>
                        <a:pt x="576" y="928"/>
                      </a:cubicBezTo>
                      <a:cubicBezTo>
                        <a:pt x="592" y="968"/>
                        <a:pt x="664" y="1024"/>
                        <a:pt x="672" y="1072"/>
                      </a:cubicBezTo>
                      <a:cubicBezTo>
                        <a:pt x="680" y="1120"/>
                        <a:pt x="616" y="1176"/>
                        <a:pt x="624" y="1216"/>
                      </a:cubicBezTo>
                      <a:cubicBezTo>
                        <a:pt x="632" y="1256"/>
                        <a:pt x="712" y="1272"/>
                        <a:pt x="720" y="1312"/>
                      </a:cubicBezTo>
                      <a:cubicBezTo>
                        <a:pt x="728" y="1352"/>
                        <a:pt x="672" y="1408"/>
                        <a:pt x="672" y="1456"/>
                      </a:cubicBezTo>
                      <a:cubicBezTo>
                        <a:pt x="672" y="1504"/>
                        <a:pt x="720" y="1560"/>
                        <a:pt x="720" y="1600"/>
                      </a:cubicBezTo>
                      <a:cubicBezTo>
                        <a:pt x="720" y="1640"/>
                        <a:pt x="664" y="1656"/>
                        <a:pt x="672" y="1696"/>
                      </a:cubicBezTo>
                      <a:cubicBezTo>
                        <a:pt x="680" y="1736"/>
                        <a:pt x="760" y="1792"/>
                        <a:pt x="768" y="1840"/>
                      </a:cubicBezTo>
                      <a:cubicBezTo>
                        <a:pt x="776" y="1888"/>
                        <a:pt x="720" y="1928"/>
                        <a:pt x="720" y="1984"/>
                      </a:cubicBezTo>
                      <a:cubicBezTo>
                        <a:pt x="720" y="2040"/>
                        <a:pt x="768" y="2136"/>
                        <a:pt x="768" y="2176"/>
                      </a:cubicBezTo>
                      <a:cubicBezTo>
                        <a:pt x="768" y="2216"/>
                        <a:pt x="720" y="2192"/>
                        <a:pt x="720" y="2224"/>
                      </a:cubicBezTo>
                      <a:cubicBezTo>
                        <a:pt x="720" y="2256"/>
                        <a:pt x="744" y="2312"/>
                        <a:pt x="768" y="2368"/>
                      </a:cubicBezTo>
                    </a:path>
                  </a:pathLst>
                </a:custGeom>
                <a:noFill/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1600" smtClean="0">
                    <a:solidFill>
                      <a:srgbClr val="FF9900"/>
                    </a:solidFill>
                    <a:latin typeface="Arial" charset="0"/>
                  </a:endParaRPr>
                </a:p>
              </p:txBody>
            </p:sp>
          </p:grpSp>
        </p:grpSp>
        <p:grpSp>
          <p:nvGrpSpPr>
            <p:cNvPr id="103544" name="Group 120"/>
            <p:cNvGrpSpPr>
              <a:grpSpLocks/>
            </p:cNvGrpSpPr>
            <p:nvPr/>
          </p:nvGrpSpPr>
          <p:grpSpPr bwMode="auto">
            <a:xfrm>
              <a:off x="1476" y="449"/>
              <a:ext cx="4038" cy="2966"/>
              <a:chOff x="210" y="337"/>
              <a:chExt cx="5198" cy="3818"/>
            </a:xfrm>
          </p:grpSpPr>
          <p:sp>
            <p:nvSpPr>
              <p:cNvPr id="103545" name="Freeform 121"/>
              <p:cNvSpPr>
                <a:spLocks/>
              </p:cNvSpPr>
              <p:nvPr/>
            </p:nvSpPr>
            <p:spPr bwMode="hidden">
              <a:xfrm flipH="1">
                <a:off x="1934" y="2382"/>
                <a:ext cx="485" cy="1479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3546" name="Arc 122"/>
              <p:cNvSpPr>
                <a:spLocks/>
              </p:cNvSpPr>
              <p:nvPr/>
            </p:nvSpPr>
            <p:spPr bwMode="hidden">
              <a:xfrm flipH="1">
                <a:off x="1054" y="1851"/>
                <a:ext cx="2122" cy="2304"/>
              </a:xfrm>
              <a:custGeom>
                <a:avLst/>
                <a:gdLst>
                  <a:gd name="G0" fmla="+- 0 0 0"/>
                  <a:gd name="G1" fmla="+- 20897 0 0"/>
                  <a:gd name="G2" fmla="+- 21600 0 0"/>
                  <a:gd name="T0" fmla="*/ 5467 w 21600"/>
                  <a:gd name="T1" fmla="*/ 0 h 21602"/>
                  <a:gd name="T2" fmla="*/ 21589 w 21600"/>
                  <a:gd name="T3" fmla="*/ 21602 h 21602"/>
                  <a:gd name="T4" fmla="*/ 0 w 21600"/>
                  <a:gd name="T5" fmla="*/ 20897 h 21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2" fill="none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</a:path>
                  <a:path w="21600" h="21602" stroke="0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  <a:lnTo>
                      <a:pt x="0" y="20897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3547" name="Arc 123"/>
              <p:cNvSpPr>
                <a:spLocks/>
              </p:cNvSpPr>
              <p:nvPr/>
            </p:nvSpPr>
            <p:spPr bwMode="hidden">
              <a:xfrm flipH="1">
                <a:off x="1266" y="1480"/>
                <a:ext cx="1244" cy="2379"/>
              </a:xfrm>
              <a:custGeom>
                <a:avLst/>
                <a:gdLst>
                  <a:gd name="G0" fmla="+- 7340 0 0"/>
                  <a:gd name="G1" fmla="+- 21600 0 0"/>
                  <a:gd name="G2" fmla="+- 21600 0 0"/>
                  <a:gd name="T0" fmla="*/ 0 w 28940"/>
                  <a:gd name="T1" fmla="*/ 1285 h 22305"/>
                  <a:gd name="T2" fmla="*/ 28929 w 28940"/>
                  <a:gd name="T3" fmla="*/ 22305 h 22305"/>
                  <a:gd name="T4" fmla="*/ 7340 w 28940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940" h="22305" fill="none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</a:path>
                  <a:path w="28940" h="22305" stroke="0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  <a:lnTo>
                      <a:pt x="734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3548" name="Arc 124"/>
              <p:cNvSpPr>
                <a:spLocks/>
              </p:cNvSpPr>
              <p:nvPr/>
            </p:nvSpPr>
            <p:spPr bwMode="hidden">
              <a:xfrm flipH="1">
                <a:off x="210" y="1168"/>
                <a:ext cx="2376" cy="2379"/>
              </a:xfrm>
              <a:custGeom>
                <a:avLst/>
                <a:gdLst>
                  <a:gd name="G0" fmla="+- 12855 0 0"/>
                  <a:gd name="G1" fmla="+- 21600 0 0"/>
                  <a:gd name="G2" fmla="+- 21600 0 0"/>
                  <a:gd name="T0" fmla="*/ 0 w 34455"/>
                  <a:gd name="T1" fmla="*/ 4241 h 22305"/>
                  <a:gd name="T2" fmla="*/ 34444 w 34455"/>
                  <a:gd name="T3" fmla="*/ 22305 h 22305"/>
                  <a:gd name="T4" fmla="*/ 12855 w 34455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455" h="22305" fill="none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</a:path>
                  <a:path w="34455" h="22305" stroke="0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  <a:lnTo>
                      <a:pt x="1285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3549" name="Arc 125"/>
              <p:cNvSpPr>
                <a:spLocks/>
              </p:cNvSpPr>
              <p:nvPr/>
            </p:nvSpPr>
            <p:spPr bwMode="hidden">
              <a:xfrm>
                <a:off x="2840" y="1503"/>
                <a:ext cx="381" cy="2379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3550" name="Arc 126"/>
              <p:cNvSpPr>
                <a:spLocks/>
              </p:cNvSpPr>
              <p:nvPr/>
            </p:nvSpPr>
            <p:spPr bwMode="hidden">
              <a:xfrm>
                <a:off x="2940" y="1492"/>
                <a:ext cx="1004" cy="2379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3551" name="Freeform 127"/>
              <p:cNvSpPr>
                <a:spLocks/>
              </p:cNvSpPr>
              <p:nvPr/>
            </p:nvSpPr>
            <p:spPr bwMode="hidden">
              <a:xfrm>
                <a:off x="3301" y="2635"/>
                <a:ext cx="485" cy="1479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3552" name="Freeform 128"/>
              <p:cNvSpPr>
                <a:spLocks/>
              </p:cNvSpPr>
              <p:nvPr/>
            </p:nvSpPr>
            <p:spPr bwMode="hidden">
              <a:xfrm rot="19660755" flipV="1">
                <a:off x="2546" y="2150"/>
                <a:ext cx="442" cy="837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3553" name="Freeform 129"/>
              <p:cNvSpPr>
                <a:spLocks/>
              </p:cNvSpPr>
              <p:nvPr/>
            </p:nvSpPr>
            <p:spPr bwMode="hidden">
              <a:xfrm flipH="1">
                <a:off x="489" y="2504"/>
                <a:ext cx="1085" cy="1524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3554" name="Freeform 130"/>
              <p:cNvSpPr>
                <a:spLocks/>
              </p:cNvSpPr>
              <p:nvPr/>
            </p:nvSpPr>
            <p:spPr bwMode="hidden">
              <a:xfrm flipH="1">
                <a:off x="1000" y="893"/>
                <a:ext cx="696" cy="1524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3555" name="Freeform 131"/>
              <p:cNvSpPr>
                <a:spLocks/>
              </p:cNvSpPr>
              <p:nvPr/>
            </p:nvSpPr>
            <p:spPr bwMode="hidden">
              <a:xfrm>
                <a:off x="4401" y="2280"/>
                <a:ext cx="1007" cy="1601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3556" name="Freeform 132"/>
              <p:cNvSpPr>
                <a:spLocks/>
              </p:cNvSpPr>
              <p:nvPr/>
            </p:nvSpPr>
            <p:spPr bwMode="hidden">
              <a:xfrm>
                <a:off x="3878" y="1470"/>
                <a:ext cx="1518" cy="1067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3557" name="Freeform 133"/>
              <p:cNvSpPr>
                <a:spLocks/>
              </p:cNvSpPr>
              <p:nvPr/>
            </p:nvSpPr>
            <p:spPr bwMode="hidden">
              <a:xfrm>
                <a:off x="3934" y="337"/>
                <a:ext cx="663" cy="1434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3558" name="Freeform 134"/>
              <p:cNvSpPr>
                <a:spLocks/>
              </p:cNvSpPr>
              <p:nvPr/>
            </p:nvSpPr>
            <p:spPr bwMode="hidden">
              <a:xfrm rot="1346631" flipH="1">
                <a:off x="1702" y="1506"/>
                <a:ext cx="442" cy="837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</p:grpSp>
      </p:grpSp>
      <p:sp>
        <p:nvSpPr>
          <p:cNvPr id="103559" name="Rectangle 135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7213"/>
            <a:ext cx="7772400" cy="162718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103560" name="Rectangle 13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03561" name="Rectangle 13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103562" name="Rectangle 13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103563" name="Rectangle 13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8775B53D-E701-4547-A7A7-2A2CCC641FC6}" type="slidenum">
              <a:rPr lang="ru-RU">
                <a:solidFill>
                  <a:srgbClr val="FF9900"/>
                </a:solidFill>
              </a:rPr>
              <a:pPr/>
              <a:t>‹#›</a:t>
            </a:fld>
            <a:endParaRPr lang="ru-RU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9766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1035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103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5000" fill="hold"/>
                                        <p:tgtEl>
                                          <p:spTgt spid="1035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0" fill="hold"/>
                                        <p:tgtEl>
                                          <p:spTgt spid="1035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559" grpId="0"/>
      <p:bldP spid="103560" grpId="0" build="allAtOnce">
        <p:tmplLst>
          <p:tmpl lvl="1">
            <p:tnLst>
              <p:par>
                <p:cTn presetID="28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35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5000" fill="hold"/>
                        <p:tgtEl>
                          <p:spTgt spid="10356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5000" fill="hold"/>
                        <p:tgtEl>
                          <p:spTgt spid="10356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1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760B83-4FB5-4050-A0C4-F05016CA1CE7}" type="slidenum">
              <a:rPr lang="ru-RU">
                <a:solidFill>
                  <a:srgbClr val="FF9900"/>
                </a:solidFill>
              </a:rPr>
              <a:pPr/>
              <a:t>‹#›</a:t>
            </a:fld>
            <a:endParaRPr lang="ru-RU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5969015"/>
      </p:ext>
    </p:extLst>
  </p:cSld>
  <p:clrMapOvr>
    <a:masterClrMapping/>
  </p:clrMapOvr>
  <p:transition spd="slow" advTm="20000">
    <p:cover dir="d"/>
    <p:sndAc>
      <p:stSnd loop="1">
        <p:snd r:embed="rId1" name="applause.wav"/>
      </p:stSnd>
    </p:sndAc>
  </p:transition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A3D12E-6B63-40E7-B33F-567CDEDD587E}" type="slidenum">
              <a:rPr lang="ru-RU">
                <a:solidFill>
                  <a:srgbClr val="FF9900"/>
                </a:solidFill>
              </a:rPr>
              <a:pPr/>
              <a:t>‹#›</a:t>
            </a:fld>
            <a:endParaRPr lang="ru-RU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2077277"/>
      </p:ext>
    </p:extLst>
  </p:cSld>
  <p:clrMapOvr>
    <a:masterClrMapping/>
  </p:clrMapOvr>
  <p:transition spd="slow" advTm="20000">
    <p:cover dir="d"/>
    <p:sndAc>
      <p:stSnd loop="1">
        <p:snd r:embed="rId1" name="applause.wav"/>
      </p:stSnd>
    </p:sndAc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D519C2-8D76-4862-8678-BB8A9E08F2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3461117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966D9A-7B73-45AB-BBC7-06EB4DBF2479}" type="slidenum">
              <a:rPr lang="ru-RU">
                <a:solidFill>
                  <a:srgbClr val="FF9900"/>
                </a:solidFill>
              </a:rPr>
              <a:pPr/>
              <a:t>‹#›</a:t>
            </a:fld>
            <a:endParaRPr lang="ru-RU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5695332"/>
      </p:ext>
    </p:extLst>
  </p:cSld>
  <p:clrMapOvr>
    <a:masterClrMapping/>
  </p:clrMapOvr>
  <p:transition spd="slow" advTm="20000">
    <p:cover dir="d"/>
    <p:sndAc>
      <p:stSnd loop="1">
        <p:snd r:embed="rId1" name="applause.wav"/>
      </p:stSnd>
    </p:sndAc>
  </p:transition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EC9A01-AEBF-4095-9A79-3B629C350733}" type="slidenum">
              <a:rPr lang="ru-RU">
                <a:solidFill>
                  <a:srgbClr val="FF9900"/>
                </a:solidFill>
              </a:rPr>
              <a:pPr/>
              <a:t>‹#›</a:t>
            </a:fld>
            <a:endParaRPr lang="ru-RU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6084146"/>
      </p:ext>
    </p:extLst>
  </p:cSld>
  <p:clrMapOvr>
    <a:masterClrMapping/>
  </p:clrMapOvr>
  <p:transition spd="slow" advTm="20000">
    <p:cover dir="d"/>
    <p:sndAc>
      <p:stSnd loop="1">
        <p:snd r:embed="rId1" name="applause.wav"/>
      </p:stSnd>
    </p:sndAc>
  </p:transition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711A77-6001-45D6-BD60-E186244D9B3D}" type="slidenum">
              <a:rPr lang="ru-RU">
                <a:solidFill>
                  <a:srgbClr val="FF9900"/>
                </a:solidFill>
              </a:rPr>
              <a:pPr/>
              <a:t>‹#›</a:t>
            </a:fld>
            <a:endParaRPr lang="ru-RU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093704"/>
      </p:ext>
    </p:extLst>
  </p:cSld>
  <p:clrMapOvr>
    <a:masterClrMapping/>
  </p:clrMapOvr>
  <p:transition spd="slow" advTm="20000">
    <p:cover dir="d"/>
    <p:sndAc>
      <p:stSnd loop="1">
        <p:snd r:embed="rId1" name="applause.wav"/>
      </p:stSnd>
    </p:sndAc>
  </p:transition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9D7DCB-B8EA-40A8-8732-DE8814069F83}" type="slidenum">
              <a:rPr lang="ru-RU">
                <a:solidFill>
                  <a:srgbClr val="FF9900"/>
                </a:solidFill>
              </a:rPr>
              <a:pPr/>
              <a:t>‹#›</a:t>
            </a:fld>
            <a:endParaRPr lang="ru-RU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1003284"/>
      </p:ext>
    </p:extLst>
  </p:cSld>
  <p:clrMapOvr>
    <a:masterClrMapping/>
  </p:clrMapOvr>
  <p:transition spd="slow" advTm="20000">
    <p:cover dir="d"/>
    <p:sndAc>
      <p:stSnd loop="1">
        <p:snd r:embed="rId1" name="applause.wav"/>
      </p:stSnd>
    </p:sndAc>
  </p:transition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FAAE3C-9CE1-4684-A2C3-965AFAB05A59}" type="slidenum">
              <a:rPr lang="ru-RU">
                <a:solidFill>
                  <a:srgbClr val="FF9900"/>
                </a:solidFill>
              </a:rPr>
              <a:pPr/>
              <a:t>‹#›</a:t>
            </a:fld>
            <a:endParaRPr lang="ru-RU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7693011"/>
      </p:ext>
    </p:extLst>
  </p:cSld>
  <p:clrMapOvr>
    <a:masterClrMapping/>
  </p:clrMapOvr>
  <p:transition spd="slow" advTm="20000">
    <p:cover dir="d"/>
    <p:sndAc>
      <p:stSnd loop="1">
        <p:snd r:embed="rId1" name="applause.wav"/>
      </p:stSnd>
    </p:sndAc>
  </p:transition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E16AD1-D7EC-4F7F-A341-F35C1568540A}" type="slidenum">
              <a:rPr lang="ru-RU">
                <a:solidFill>
                  <a:srgbClr val="FF9900"/>
                </a:solidFill>
              </a:rPr>
              <a:pPr/>
              <a:t>‹#›</a:t>
            </a:fld>
            <a:endParaRPr lang="ru-RU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6459963"/>
      </p:ext>
    </p:extLst>
  </p:cSld>
  <p:clrMapOvr>
    <a:masterClrMapping/>
  </p:clrMapOvr>
  <p:transition spd="slow" advTm="20000">
    <p:cover dir="d"/>
    <p:sndAc>
      <p:stSnd loop="1">
        <p:snd r:embed="rId1" name="applause.wav"/>
      </p:stSnd>
    </p:sndAc>
  </p:transition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8E5085-E0D8-4713-8F8B-3FA194A14869}" type="slidenum">
              <a:rPr lang="ru-RU">
                <a:solidFill>
                  <a:srgbClr val="FF9900"/>
                </a:solidFill>
              </a:rPr>
              <a:pPr/>
              <a:t>‹#›</a:t>
            </a:fld>
            <a:endParaRPr lang="ru-RU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3120543"/>
      </p:ext>
    </p:extLst>
  </p:cSld>
  <p:clrMapOvr>
    <a:masterClrMapping/>
  </p:clrMapOvr>
  <p:transition spd="slow" advTm="20000">
    <p:cover dir="d"/>
    <p:sndAc>
      <p:stSnd loop="1">
        <p:snd r:embed="rId1" name="applause.wav"/>
      </p:stSnd>
    </p:sndAc>
  </p:transition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301625"/>
            <a:ext cx="1943100" cy="57943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301625"/>
            <a:ext cx="5676900" cy="57943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C48513-E919-4F7C-9E87-DFF6B1D5AFEC}" type="slidenum">
              <a:rPr lang="ru-RU">
                <a:solidFill>
                  <a:srgbClr val="FF9900"/>
                </a:solidFill>
              </a:rPr>
              <a:pPr/>
              <a:t>‹#›</a:t>
            </a:fld>
            <a:endParaRPr lang="ru-RU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2243154"/>
      </p:ext>
    </p:extLst>
  </p:cSld>
  <p:clrMapOvr>
    <a:masterClrMapping/>
  </p:clrMapOvr>
  <p:transition spd="slow" advTm="20000">
    <p:cover dir="d"/>
    <p:sndAc>
      <p:stSnd loop="1">
        <p:snd r:embed="rId1" name="applause.wav"/>
      </p:stSnd>
    </p:sndAc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>
                <a:gd name="T0" fmla="*/ 744 w 2515"/>
                <a:gd name="T1" fmla="*/ 1669 h 1970"/>
                <a:gd name="T2" fmla="*/ 852 w 2515"/>
                <a:gd name="T3" fmla="*/ 1400 h 1970"/>
                <a:gd name="T4" fmla="*/ 876 w 2515"/>
                <a:gd name="T5" fmla="*/ 1171 h 1970"/>
                <a:gd name="T6" fmla="*/ 979 w 2515"/>
                <a:gd name="T7" fmla="*/ 1370 h 1970"/>
                <a:gd name="T8" fmla="*/ 1231 w 2515"/>
                <a:gd name="T9" fmla="*/ 1621 h 1970"/>
                <a:gd name="T10" fmla="*/ 1471 w 2515"/>
                <a:gd name="T11" fmla="*/ 1693 h 1970"/>
                <a:gd name="T12" fmla="*/ 1819 w 2515"/>
                <a:gd name="T13" fmla="*/ 1678 h 1970"/>
                <a:gd name="T14" fmla="*/ 1893 w 2515"/>
                <a:gd name="T15" fmla="*/ 1513 h 1970"/>
                <a:gd name="T16" fmla="*/ 1874 w 2515"/>
                <a:gd name="T17" fmla="*/ 1285 h 1970"/>
                <a:gd name="T18" fmla="*/ 1783 w 2515"/>
                <a:gd name="T19" fmla="*/ 967 h 1970"/>
                <a:gd name="T20" fmla="*/ 1289 w 2515"/>
                <a:gd name="T21" fmla="*/ 873 h 1970"/>
                <a:gd name="T22" fmla="*/ 1549 w 2515"/>
                <a:gd name="T23" fmla="*/ 745 h 1970"/>
                <a:gd name="T24" fmla="*/ 1753 w 2515"/>
                <a:gd name="T25" fmla="*/ 732 h 1970"/>
                <a:gd name="T26" fmla="*/ 2107 w 2515"/>
                <a:gd name="T27" fmla="*/ 618 h 1970"/>
                <a:gd name="T28" fmla="*/ 2377 w 2515"/>
                <a:gd name="T29" fmla="*/ 438 h 1970"/>
                <a:gd name="T30" fmla="*/ 2420 w 2515"/>
                <a:gd name="T31" fmla="*/ 343 h 1970"/>
                <a:gd name="T32" fmla="*/ 2077 w 2515"/>
                <a:gd name="T33" fmla="*/ 331 h 1970"/>
                <a:gd name="T34" fmla="*/ 1951 w 2515"/>
                <a:gd name="T35" fmla="*/ 301 h 1970"/>
                <a:gd name="T36" fmla="*/ 1645 w 2515"/>
                <a:gd name="T37" fmla="*/ 289 h 1970"/>
                <a:gd name="T38" fmla="*/ 1297 w 2515"/>
                <a:gd name="T39" fmla="*/ 408 h 1970"/>
                <a:gd name="T40" fmla="*/ 1308 w 2515"/>
                <a:gd name="T41" fmla="*/ 337 h 1970"/>
                <a:gd name="T42" fmla="*/ 1453 w 2515"/>
                <a:gd name="T43" fmla="*/ 168 h 1970"/>
                <a:gd name="T44" fmla="*/ 1477 w 2515"/>
                <a:gd name="T45" fmla="*/ 36 h 1970"/>
                <a:gd name="T46" fmla="*/ 1417 w 2515"/>
                <a:gd name="T47" fmla="*/ 24 h 1970"/>
                <a:gd name="T48" fmla="*/ 1189 w 2515"/>
                <a:gd name="T49" fmla="*/ 102 h 1970"/>
                <a:gd name="T50" fmla="*/ 1026 w 2515"/>
                <a:gd name="T51" fmla="*/ 144 h 1970"/>
                <a:gd name="T52" fmla="*/ 889 w 2515"/>
                <a:gd name="T53" fmla="*/ 331 h 1970"/>
                <a:gd name="T54" fmla="*/ 726 w 2515"/>
                <a:gd name="T55" fmla="*/ 480 h 1970"/>
                <a:gd name="T56" fmla="*/ 643 w 2515"/>
                <a:gd name="T57" fmla="*/ 540 h 1970"/>
                <a:gd name="T58" fmla="*/ 600 w 2515"/>
                <a:gd name="T59" fmla="*/ 516 h 1970"/>
                <a:gd name="T60" fmla="*/ 552 w 2515"/>
                <a:gd name="T61" fmla="*/ 486 h 1970"/>
                <a:gd name="T62" fmla="*/ 528 w 2515"/>
                <a:gd name="T63" fmla="*/ 462 h 1970"/>
                <a:gd name="T64" fmla="*/ 474 w 2515"/>
                <a:gd name="T65" fmla="*/ 426 h 1970"/>
                <a:gd name="T66" fmla="*/ 415 w 2515"/>
                <a:gd name="T67" fmla="*/ 390 h 1970"/>
                <a:gd name="T68" fmla="*/ 366 w 2515"/>
                <a:gd name="T69" fmla="*/ 366 h 1970"/>
                <a:gd name="T70" fmla="*/ 192 w 2515"/>
                <a:gd name="T71" fmla="*/ 234 h 1970"/>
                <a:gd name="T72" fmla="*/ 570 w 2515"/>
                <a:gd name="T73" fmla="*/ 564 h 1970"/>
                <a:gd name="T74" fmla="*/ 444 w 2515"/>
                <a:gd name="T75" fmla="*/ 732 h 1970"/>
                <a:gd name="T76" fmla="*/ 318 w 2515"/>
                <a:gd name="T77" fmla="*/ 787 h 1970"/>
                <a:gd name="T78" fmla="*/ 127 w 2515"/>
                <a:gd name="T79" fmla="*/ 853 h 1970"/>
                <a:gd name="T80" fmla="*/ 0 w 2515"/>
                <a:gd name="T81" fmla="*/ 1165 h 1970"/>
                <a:gd name="T82" fmla="*/ 372 w 2515"/>
                <a:gd name="T83" fmla="*/ 1015 h 1970"/>
                <a:gd name="T84" fmla="*/ 222 w 2515"/>
                <a:gd name="T85" fmla="*/ 1262 h 1970"/>
                <a:gd name="T86" fmla="*/ 139 w 2515"/>
                <a:gd name="T87" fmla="*/ 1459 h 1970"/>
                <a:gd name="T88" fmla="*/ 102 w 2515"/>
                <a:gd name="T89" fmla="*/ 1495 h 1970"/>
                <a:gd name="T90" fmla="*/ 84 w 2515"/>
                <a:gd name="T91" fmla="*/ 1519 h 1970"/>
                <a:gd name="T92" fmla="*/ 96 w 2515"/>
                <a:gd name="T93" fmla="*/ 1537 h 1970"/>
                <a:gd name="T94" fmla="*/ 127 w 2515"/>
                <a:gd name="T95" fmla="*/ 1567 h 1970"/>
                <a:gd name="T96" fmla="*/ 145 w 2515"/>
                <a:gd name="T97" fmla="*/ 1633 h 1970"/>
                <a:gd name="T98" fmla="*/ 156 w 2515"/>
                <a:gd name="T99" fmla="*/ 1693 h 1970"/>
                <a:gd name="T100" fmla="*/ 162 w 2515"/>
                <a:gd name="T101" fmla="*/ 1723 h 1970"/>
                <a:gd name="T102" fmla="*/ 216 w 2515"/>
                <a:gd name="T103" fmla="*/ 1802 h 1970"/>
                <a:gd name="T104" fmla="*/ 228 w 2515"/>
                <a:gd name="T105" fmla="*/ 1850 h 1970"/>
                <a:gd name="T106" fmla="*/ 240 w 2515"/>
                <a:gd name="T107" fmla="*/ 1904 h 1970"/>
                <a:gd name="T108" fmla="*/ 246 w 2515"/>
                <a:gd name="T109" fmla="*/ 1922 h 1970"/>
                <a:gd name="T110" fmla="*/ 258 w 2515"/>
                <a:gd name="T111" fmla="*/ 1970 h 1970"/>
                <a:gd name="T112" fmla="*/ 462 w 2515"/>
                <a:gd name="T113" fmla="*/ 1922 h 1970"/>
                <a:gd name="T114" fmla="*/ 624 w 2515"/>
                <a:gd name="T115" fmla="*/ 1778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>
                <a:gd name="T0" fmla="*/ 571 w 2123"/>
                <a:gd name="T1" fmla="*/ 882 h 1696"/>
                <a:gd name="T2" fmla="*/ 535 w 2123"/>
                <a:gd name="T3" fmla="*/ 578 h 1696"/>
                <a:gd name="T4" fmla="*/ 661 w 2123"/>
                <a:gd name="T5" fmla="*/ 335 h 1696"/>
                <a:gd name="T6" fmla="*/ 912 w 2123"/>
                <a:gd name="T7" fmla="*/ 497 h 1696"/>
                <a:gd name="T8" fmla="*/ 1196 w 2123"/>
                <a:gd name="T9" fmla="*/ 735 h 1696"/>
                <a:gd name="T10" fmla="*/ 1459 w 2123"/>
                <a:gd name="T11" fmla="*/ 938 h 1696"/>
                <a:gd name="T12" fmla="*/ 1773 w 2123"/>
                <a:gd name="T13" fmla="*/ 1150 h 1696"/>
                <a:gd name="T14" fmla="*/ 1853 w 2123"/>
                <a:gd name="T15" fmla="*/ 1195 h 1696"/>
                <a:gd name="T16" fmla="*/ 1808 w 2123"/>
                <a:gd name="T17" fmla="*/ 1146 h 1696"/>
                <a:gd name="T18" fmla="*/ 1390 w 2123"/>
                <a:gd name="T19" fmla="*/ 847 h 1696"/>
                <a:gd name="T20" fmla="*/ 1070 w 2123"/>
                <a:gd name="T21" fmla="*/ 578 h 1696"/>
                <a:gd name="T22" fmla="*/ 711 w 2123"/>
                <a:gd name="T23" fmla="*/ 278 h 1696"/>
                <a:gd name="T24" fmla="*/ 984 w 2123"/>
                <a:gd name="T25" fmla="*/ 263 h 1696"/>
                <a:gd name="T26" fmla="*/ 1265 w 2123"/>
                <a:gd name="T27" fmla="*/ 269 h 1696"/>
                <a:gd name="T28" fmla="*/ 1590 w 2123"/>
                <a:gd name="T29" fmla="*/ 227 h 1696"/>
                <a:gd name="T30" fmla="*/ 2090 w 2123"/>
                <a:gd name="T31" fmla="*/ 166 h 1696"/>
                <a:gd name="T32" fmla="*/ 2042 w 2123"/>
                <a:gd name="T33" fmla="*/ 147 h 1696"/>
                <a:gd name="T34" fmla="*/ 1519 w 2123"/>
                <a:gd name="T35" fmla="*/ 218 h 1696"/>
                <a:gd name="T36" fmla="*/ 1190 w 2123"/>
                <a:gd name="T37" fmla="*/ 233 h 1696"/>
                <a:gd name="T38" fmla="*/ 747 w 2123"/>
                <a:gd name="T39" fmla="*/ 218 h 1696"/>
                <a:gd name="T40" fmla="*/ 807 w 2123"/>
                <a:gd name="T41" fmla="*/ 192 h 1696"/>
                <a:gd name="T42" fmla="*/ 1124 w 2123"/>
                <a:gd name="T43" fmla="*/ 0 h 1696"/>
                <a:gd name="T44" fmla="*/ 1070 w 2123"/>
                <a:gd name="T45" fmla="*/ 25 h 1696"/>
                <a:gd name="T46" fmla="*/ 995 w 2123"/>
                <a:gd name="T47" fmla="*/ 71 h 1696"/>
                <a:gd name="T48" fmla="*/ 843 w 2123"/>
                <a:gd name="T49" fmla="*/ 162 h 1696"/>
                <a:gd name="T50" fmla="*/ 661 w 2123"/>
                <a:gd name="T51" fmla="*/ 238 h 1696"/>
                <a:gd name="T52" fmla="*/ 625 w 2123"/>
                <a:gd name="T53" fmla="*/ 305 h 1696"/>
                <a:gd name="T54" fmla="*/ 299 w 2123"/>
                <a:gd name="T55" fmla="*/ 497 h 1696"/>
                <a:gd name="T56" fmla="*/ 0 w 2123"/>
                <a:gd name="T57" fmla="*/ 614 h 1696"/>
                <a:gd name="T58" fmla="*/ 0 w 2123"/>
                <a:gd name="T59" fmla="*/ 619 h 1696"/>
                <a:gd name="T60" fmla="*/ 0 w 2123"/>
                <a:gd name="T61" fmla="*/ 649 h 1696"/>
                <a:gd name="T62" fmla="*/ 293 w 2123"/>
                <a:gd name="T63" fmla="*/ 537 h 1696"/>
                <a:gd name="T64" fmla="*/ 583 w 2123"/>
                <a:gd name="T65" fmla="*/ 365 h 1696"/>
                <a:gd name="T66" fmla="*/ 499 w 2123"/>
                <a:gd name="T67" fmla="*/ 568 h 1696"/>
                <a:gd name="T68" fmla="*/ 517 w 2123"/>
                <a:gd name="T69" fmla="*/ 842 h 1696"/>
                <a:gd name="T70" fmla="*/ 454 w 2123"/>
                <a:gd name="T71" fmla="*/ 988 h 1696"/>
                <a:gd name="T72" fmla="*/ 323 w 2123"/>
                <a:gd name="T73" fmla="*/ 1252 h 1696"/>
                <a:gd name="T74" fmla="*/ 317 w 2123"/>
                <a:gd name="T75" fmla="*/ 1435 h 1696"/>
                <a:gd name="T76" fmla="*/ 323 w 2123"/>
                <a:gd name="T77" fmla="*/ 1435 h 1696"/>
                <a:gd name="T78" fmla="*/ 341 w 2123"/>
                <a:gd name="T79" fmla="*/ 1313 h 1696"/>
                <a:gd name="T80" fmla="*/ 571 w 2123"/>
                <a:gd name="T81" fmla="*/ 882 h 1696"/>
                <a:gd name="T82" fmla="*/ 571 w 2123"/>
                <a:gd name="T83" fmla="*/ 882 h 169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>
                <a:gd name="T0" fmla="*/ 3338 w 3668"/>
                <a:gd name="T1" fmla="*/ 288 h 943"/>
                <a:gd name="T2" fmla="*/ 3194 w 3668"/>
                <a:gd name="T3" fmla="*/ 258 h 943"/>
                <a:gd name="T4" fmla="*/ 2816 w 3668"/>
                <a:gd name="T5" fmla="*/ 234 h 943"/>
                <a:gd name="T6" fmla="*/ 2330 w 3668"/>
                <a:gd name="T7" fmla="*/ 306 h 943"/>
                <a:gd name="T8" fmla="*/ 2372 w 3668"/>
                <a:gd name="T9" fmla="*/ 258 h 943"/>
                <a:gd name="T10" fmla="*/ 2624 w 3668"/>
                <a:gd name="T11" fmla="*/ 132 h 943"/>
                <a:gd name="T12" fmla="*/ 2707 w 3668"/>
                <a:gd name="T13" fmla="*/ 24 h 943"/>
                <a:gd name="T14" fmla="*/ 2642 w 3668"/>
                <a:gd name="T15" fmla="*/ 12 h 943"/>
                <a:gd name="T16" fmla="*/ 2515 w 3668"/>
                <a:gd name="T17" fmla="*/ 54 h 943"/>
                <a:gd name="T18" fmla="*/ 2324 w 3668"/>
                <a:gd name="T19" fmla="*/ 66 h 943"/>
                <a:gd name="T20" fmla="*/ 2101 w 3668"/>
                <a:gd name="T21" fmla="*/ 90 h 943"/>
                <a:gd name="T22" fmla="*/ 1855 w 3668"/>
                <a:gd name="T23" fmla="*/ 228 h 943"/>
                <a:gd name="T24" fmla="*/ 1591 w 3668"/>
                <a:gd name="T25" fmla="*/ 337 h 943"/>
                <a:gd name="T26" fmla="*/ 1459 w 3668"/>
                <a:gd name="T27" fmla="*/ 379 h 943"/>
                <a:gd name="T28" fmla="*/ 1417 w 3668"/>
                <a:gd name="T29" fmla="*/ 361 h 943"/>
                <a:gd name="T30" fmla="*/ 1363 w 3668"/>
                <a:gd name="T31" fmla="*/ 331 h 943"/>
                <a:gd name="T32" fmla="*/ 1344 w 3668"/>
                <a:gd name="T33" fmla="*/ 312 h 943"/>
                <a:gd name="T34" fmla="*/ 1290 w 3668"/>
                <a:gd name="T35" fmla="*/ 288 h 943"/>
                <a:gd name="T36" fmla="*/ 1230 w 3668"/>
                <a:gd name="T37" fmla="*/ 252 h 943"/>
                <a:gd name="T38" fmla="*/ 1119 w 3668"/>
                <a:gd name="T39" fmla="*/ 227 h 943"/>
                <a:gd name="T40" fmla="*/ 1320 w 3668"/>
                <a:gd name="T41" fmla="*/ 438 h 943"/>
                <a:gd name="T42" fmla="*/ 960 w 3668"/>
                <a:gd name="T43" fmla="*/ 558 h 943"/>
                <a:gd name="T44" fmla="*/ 474 w 3668"/>
                <a:gd name="T45" fmla="*/ 630 h 943"/>
                <a:gd name="T46" fmla="*/ 132 w 3668"/>
                <a:gd name="T47" fmla="*/ 781 h 943"/>
                <a:gd name="T48" fmla="*/ 234 w 3668"/>
                <a:gd name="T49" fmla="*/ 847 h 943"/>
                <a:gd name="T50" fmla="*/ 925 w 3668"/>
                <a:gd name="T51" fmla="*/ 739 h 943"/>
                <a:gd name="T52" fmla="*/ 637 w 3668"/>
                <a:gd name="T53" fmla="*/ 925 h 943"/>
                <a:gd name="T54" fmla="*/ 1405 w 3668"/>
                <a:gd name="T55" fmla="*/ 943 h 943"/>
                <a:gd name="T56" fmla="*/ 1447 w 3668"/>
                <a:gd name="T57" fmla="*/ 943 h 943"/>
                <a:gd name="T58" fmla="*/ 2888 w 3668"/>
                <a:gd name="T59" fmla="*/ 859 h 943"/>
                <a:gd name="T60" fmla="*/ 2582 w 3668"/>
                <a:gd name="T61" fmla="*/ 708 h 943"/>
                <a:gd name="T62" fmla="*/ 2299 w 3668"/>
                <a:gd name="T63" fmla="*/ 606 h 943"/>
                <a:gd name="T64" fmla="*/ 2606 w 3668"/>
                <a:gd name="T65" fmla="*/ 588 h 943"/>
                <a:gd name="T66" fmla="*/ 3001 w 3668"/>
                <a:gd name="T67" fmla="*/ 582 h 943"/>
                <a:gd name="T68" fmla="*/ 3452 w 3668"/>
                <a:gd name="T69" fmla="*/ 438 h 943"/>
                <a:gd name="T70" fmla="*/ 3668 w 3668"/>
                <a:gd name="T71" fmla="*/ 312 h 943"/>
                <a:gd name="T72" fmla="*/ 3482 w 3668"/>
                <a:gd name="T73" fmla="*/ 300 h 94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>
                <a:gd name="T0" fmla="*/ 326 w 969"/>
                <a:gd name="T1" fmla="*/ 1195 h 1192"/>
                <a:gd name="T2" fmla="*/ 496 w 969"/>
                <a:gd name="T3" fmla="*/ 1201 h 1192"/>
                <a:gd name="T4" fmla="*/ 586 w 969"/>
                <a:gd name="T5" fmla="*/ 1159 h 1192"/>
                <a:gd name="T6" fmla="*/ 822 w 969"/>
                <a:gd name="T7" fmla="*/ 1094 h 1192"/>
                <a:gd name="T8" fmla="*/ 945 w 969"/>
                <a:gd name="T9" fmla="*/ 1064 h 1192"/>
                <a:gd name="T10" fmla="*/ 768 w 969"/>
                <a:gd name="T11" fmla="*/ 995 h 1192"/>
                <a:gd name="T12" fmla="*/ 562 w 969"/>
                <a:gd name="T13" fmla="*/ 959 h 1192"/>
                <a:gd name="T14" fmla="*/ 200 w 969"/>
                <a:gd name="T15" fmla="*/ 977 h 1192"/>
                <a:gd name="T16" fmla="*/ 302 w 969"/>
                <a:gd name="T17" fmla="*/ 899 h 1192"/>
                <a:gd name="T18" fmla="*/ 502 w 969"/>
                <a:gd name="T19" fmla="*/ 809 h 1192"/>
                <a:gd name="T20" fmla="*/ 703 w 969"/>
                <a:gd name="T21" fmla="*/ 677 h 1192"/>
                <a:gd name="T22" fmla="*/ 709 w 969"/>
                <a:gd name="T23" fmla="*/ 677 h 1192"/>
                <a:gd name="T24" fmla="*/ 721 w 969"/>
                <a:gd name="T25" fmla="*/ 671 h 1192"/>
                <a:gd name="T26" fmla="*/ 762 w 969"/>
                <a:gd name="T27" fmla="*/ 653 h 1192"/>
                <a:gd name="T28" fmla="*/ 786 w 969"/>
                <a:gd name="T29" fmla="*/ 647 h 1192"/>
                <a:gd name="T30" fmla="*/ 798 w 969"/>
                <a:gd name="T31" fmla="*/ 635 h 1192"/>
                <a:gd name="T32" fmla="*/ 804 w 969"/>
                <a:gd name="T33" fmla="*/ 623 h 1192"/>
                <a:gd name="T34" fmla="*/ 798 w 969"/>
                <a:gd name="T35" fmla="*/ 617 h 1192"/>
                <a:gd name="T36" fmla="*/ 792 w 969"/>
                <a:gd name="T37" fmla="*/ 605 h 1192"/>
                <a:gd name="T38" fmla="*/ 792 w 969"/>
                <a:gd name="T39" fmla="*/ 578 h 1192"/>
                <a:gd name="T40" fmla="*/ 804 w 969"/>
                <a:gd name="T41" fmla="*/ 548 h 1192"/>
                <a:gd name="T42" fmla="*/ 816 w 969"/>
                <a:gd name="T43" fmla="*/ 518 h 1192"/>
                <a:gd name="T44" fmla="*/ 834 w 969"/>
                <a:gd name="T45" fmla="*/ 488 h 1192"/>
                <a:gd name="T46" fmla="*/ 846 w 969"/>
                <a:gd name="T47" fmla="*/ 458 h 1192"/>
                <a:gd name="T48" fmla="*/ 853 w 969"/>
                <a:gd name="T49" fmla="*/ 440 h 1192"/>
                <a:gd name="T50" fmla="*/ 861 w 969"/>
                <a:gd name="T51" fmla="*/ 434 h 1192"/>
                <a:gd name="T52" fmla="*/ 861 w 969"/>
                <a:gd name="T53" fmla="*/ 350 h 1192"/>
                <a:gd name="T54" fmla="*/ 861 w 969"/>
                <a:gd name="T55" fmla="*/ 344 h 1192"/>
                <a:gd name="T56" fmla="*/ 867 w 969"/>
                <a:gd name="T57" fmla="*/ 338 h 1192"/>
                <a:gd name="T58" fmla="*/ 885 w 969"/>
                <a:gd name="T59" fmla="*/ 308 h 1192"/>
                <a:gd name="T60" fmla="*/ 897 w 969"/>
                <a:gd name="T61" fmla="*/ 272 h 1192"/>
                <a:gd name="T62" fmla="*/ 909 w 969"/>
                <a:gd name="T63" fmla="*/ 242 h 1192"/>
                <a:gd name="T64" fmla="*/ 915 w 969"/>
                <a:gd name="T65" fmla="*/ 230 h 1192"/>
                <a:gd name="T66" fmla="*/ 921 w 969"/>
                <a:gd name="T67" fmla="*/ 218 h 1192"/>
                <a:gd name="T68" fmla="*/ 939 w 969"/>
                <a:gd name="T69" fmla="*/ 173 h 1192"/>
                <a:gd name="T70" fmla="*/ 957 w 969"/>
                <a:gd name="T71" fmla="*/ 137 h 1192"/>
                <a:gd name="T72" fmla="*/ 963 w 969"/>
                <a:gd name="T73" fmla="*/ 125 h 1192"/>
                <a:gd name="T74" fmla="*/ 963 w 969"/>
                <a:gd name="T75" fmla="*/ 119 h 1192"/>
                <a:gd name="T76" fmla="*/ 981 w 969"/>
                <a:gd name="T77" fmla="*/ 0 h 1192"/>
                <a:gd name="T78" fmla="*/ 957 w 969"/>
                <a:gd name="T79" fmla="*/ 47 h 1192"/>
                <a:gd name="T80" fmla="*/ 792 w 969"/>
                <a:gd name="T81" fmla="*/ 113 h 1192"/>
                <a:gd name="T82" fmla="*/ 715 w 969"/>
                <a:gd name="T83" fmla="*/ 161 h 1192"/>
                <a:gd name="T84" fmla="*/ 466 w 969"/>
                <a:gd name="T85" fmla="*/ 236 h 1192"/>
                <a:gd name="T86" fmla="*/ 284 w 969"/>
                <a:gd name="T87" fmla="*/ 290 h 1192"/>
                <a:gd name="T88" fmla="*/ 176 w 969"/>
                <a:gd name="T89" fmla="*/ 296 h 1192"/>
                <a:gd name="T90" fmla="*/ 12 w 969"/>
                <a:gd name="T91" fmla="*/ 488 h 1192"/>
                <a:gd name="T92" fmla="*/ 0 w 969"/>
                <a:gd name="T93" fmla="*/ 512 h 1192"/>
                <a:gd name="T94" fmla="*/ 0 w 969"/>
                <a:gd name="T95" fmla="*/ 1195 h 1192"/>
                <a:gd name="T96" fmla="*/ 96 w 969"/>
                <a:gd name="T97" fmla="*/ 1189 h 1192"/>
                <a:gd name="T98" fmla="*/ 326 w 969"/>
                <a:gd name="T99" fmla="*/ 1195 h 1192"/>
                <a:gd name="T100" fmla="*/ 326 w 969"/>
                <a:gd name="T101" fmla="*/ 1195 h 119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>
                <a:gd name="T0" fmla="*/ 859 w 2570"/>
                <a:gd name="T1" fmla="*/ 612 h 2266"/>
                <a:gd name="T2" fmla="*/ 1087 w 2570"/>
                <a:gd name="T3" fmla="*/ 853 h 2266"/>
                <a:gd name="T4" fmla="*/ 961 w 2570"/>
                <a:gd name="T5" fmla="*/ 913 h 2266"/>
                <a:gd name="T6" fmla="*/ 786 w 2570"/>
                <a:gd name="T7" fmla="*/ 883 h 2266"/>
                <a:gd name="T8" fmla="*/ 450 w 2570"/>
                <a:gd name="T9" fmla="*/ 931 h 2266"/>
                <a:gd name="T10" fmla="*/ 150 w 2570"/>
                <a:gd name="T11" fmla="*/ 1075 h 2266"/>
                <a:gd name="T12" fmla="*/ 78 w 2570"/>
                <a:gd name="T13" fmla="*/ 1165 h 2266"/>
                <a:gd name="T14" fmla="*/ 361 w 2570"/>
                <a:gd name="T15" fmla="*/ 1256 h 2266"/>
                <a:gd name="T16" fmla="*/ 444 w 2570"/>
                <a:gd name="T17" fmla="*/ 1316 h 2266"/>
                <a:gd name="T18" fmla="*/ 697 w 2570"/>
                <a:gd name="T19" fmla="*/ 1400 h 2266"/>
                <a:gd name="T20" fmla="*/ 1026 w 2570"/>
                <a:gd name="T21" fmla="*/ 1346 h 2266"/>
                <a:gd name="T22" fmla="*/ 991 w 2570"/>
                <a:gd name="T23" fmla="*/ 1412 h 2266"/>
                <a:gd name="T24" fmla="*/ 804 w 2570"/>
                <a:gd name="T25" fmla="*/ 1574 h 2266"/>
                <a:gd name="T26" fmla="*/ 726 w 2570"/>
                <a:gd name="T27" fmla="*/ 1718 h 2266"/>
                <a:gd name="T28" fmla="*/ 768 w 2570"/>
                <a:gd name="T29" fmla="*/ 1742 h 2266"/>
                <a:gd name="T30" fmla="*/ 865 w 2570"/>
                <a:gd name="T31" fmla="*/ 1693 h 2266"/>
                <a:gd name="T32" fmla="*/ 991 w 2570"/>
                <a:gd name="T33" fmla="*/ 1699 h 2266"/>
                <a:gd name="T34" fmla="*/ 1135 w 2570"/>
                <a:gd name="T35" fmla="*/ 1627 h 2266"/>
                <a:gd name="T36" fmla="*/ 1183 w 2570"/>
                <a:gd name="T37" fmla="*/ 1669 h 2266"/>
                <a:gd name="T38" fmla="*/ 1399 w 2570"/>
                <a:gd name="T39" fmla="*/ 1436 h 2266"/>
                <a:gd name="T40" fmla="*/ 1615 w 2570"/>
                <a:gd name="T41" fmla="*/ 1334 h 2266"/>
                <a:gd name="T42" fmla="*/ 1645 w 2570"/>
                <a:gd name="T43" fmla="*/ 1370 h 2266"/>
                <a:gd name="T44" fmla="*/ 1681 w 2570"/>
                <a:gd name="T45" fmla="*/ 1430 h 2266"/>
                <a:gd name="T46" fmla="*/ 1699 w 2570"/>
                <a:gd name="T47" fmla="*/ 1466 h 2266"/>
                <a:gd name="T48" fmla="*/ 1747 w 2570"/>
                <a:gd name="T49" fmla="*/ 1550 h 2266"/>
                <a:gd name="T50" fmla="*/ 1772 w 2570"/>
                <a:gd name="T51" fmla="*/ 1586 h 2266"/>
                <a:gd name="T52" fmla="*/ 2124 w 2570"/>
                <a:gd name="T53" fmla="*/ 2248 h 2266"/>
                <a:gd name="T54" fmla="*/ 1693 w 2570"/>
                <a:gd name="T55" fmla="*/ 1322 h 2266"/>
                <a:gd name="T56" fmla="*/ 1861 w 2570"/>
                <a:gd name="T57" fmla="*/ 1165 h 2266"/>
                <a:gd name="T58" fmla="*/ 2173 w 2570"/>
                <a:gd name="T59" fmla="*/ 1099 h 2266"/>
                <a:gd name="T60" fmla="*/ 2390 w 2570"/>
                <a:gd name="T61" fmla="*/ 1009 h 2266"/>
                <a:gd name="T62" fmla="*/ 2570 w 2570"/>
                <a:gd name="T63" fmla="*/ 805 h 2266"/>
                <a:gd name="T64" fmla="*/ 2342 w 2570"/>
                <a:gd name="T65" fmla="*/ 781 h 2266"/>
                <a:gd name="T66" fmla="*/ 2114 w 2570"/>
                <a:gd name="T67" fmla="*/ 763 h 2266"/>
                <a:gd name="T68" fmla="*/ 2408 w 2570"/>
                <a:gd name="T69" fmla="*/ 433 h 2266"/>
                <a:gd name="T70" fmla="*/ 2426 w 2570"/>
                <a:gd name="T71" fmla="*/ 421 h 2266"/>
                <a:gd name="T72" fmla="*/ 2474 w 2570"/>
                <a:gd name="T73" fmla="*/ 379 h 2266"/>
                <a:gd name="T74" fmla="*/ 2492 w 2570"/>
                <a:gd name="T75" fmla="*/ 355 h 2266"/>
                <a:gd name="T76" fmla="*/ 2474 w 2570"/>
                <a:gd name="T77" fmla="*/ 337 h 2266"/>
                <a:gd name="T78" fmla="*/ 2474 w 2570"/>
                <a:gd name="T79" fmla="*/ 271 h 2266"/>
                <a:gd name="T80" fmla="*/ 2492 w 2570"/>
                <a:gd name="T81" fmla="*/ 192 h 2266"/>
                <a:gd name="T82" fmla="*/ 2504 w 2570"/>
                <a:gd name="T83" fmla="*/ 132 h 2266"/>
                <a:gd name="T84" fmla="*/ 2492 w 2570"/>
                <a:gd name="T85" fmla="*/ 36 h 2266"/>
                <a:gd name="T86" fmla="*/ 2492 w 2570"/>
                <a:gd name="T87" fmla="*/ 24 h 2266"/>
                <a:gd name="T88" fmla="*/ 2102 w 2570"/>
                <a:gd name="T89" fmla="*/ 0 h 2266"/>
                <a:gd name="T90" fmla="*/ 1909 w 2570"/>
                <a:gd name="T91" fmla="*/ 90 h 2266"/>
                <a:gd name="T92" fmla="*/ 1747 w 2570"/>
                <a:gd name="T93" fmla="*/ 535 h 2266"/>
                <a:gd name="T94" fmla="*/ 1711 w 2570"/>
                <a:gd name="T95" fmla="*/ 469 h 2266"/>
                <a:gd name="T96" fmla="*/ 1633 w 2570"/>
                <a:gd name="T97" fmla="*/ 144 h 2266"/>
                <a:gd name="T98" fmla="*/ 1579 w 2570"/>
                <a:gd name="T99" fmla="*/ 0 h 2266"/>
                <a:gd name="T100" fmla="*/ 738 w 2570"/>
                <a:gd name="T101" fmla="*/ 186 h 2266"/>
                <a:gd name="T102" fmla="*/ 756 w 2570"/>
                <a:gd name="T103" fmla="*/ 463 h 226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>
                <a:gd name="T0" fmla="*/ 1046 w 2176"/>
                <a:gd name="T1" fmla="*/ 773 h 1505"/>
                <a:gd name="T2" fmla="*/ 1205 w 2176"/>
                <a:gd name="T3" fmla="*/ 1241 h 1505"/>
                <a:gd name="T4" fmla="*/ 968 w 2176"/>
                <a:gd name="T5" fmla="*/ 1199 h 1505"/>
                <a:gd name="T6" fmla="*/ 732 w 2176"/>
                <a:gd name="T7" fmla="*/ 1133 h 1505"/>
                <a:gd name="T8" fmla="*/ 448 w 2176"/>
                <a:gd name="T9" fmla="*/ 1115 h 1505"/>
                <a:gd name="T10" fmla="*/ 0 w 2176"/>
                <a:gd name="T11" fmla="*/ 1085 h 1505"/>
                <a:gd name="T12" fmla="*/ 30 w 2176"/>
                <a:gd name="T13" fmla="*/ 1121 h 1505"/>
                <a:gd name="T14" fmla="*/ 502 w 2176"/>
                <a:gd name="T15" fmla="*/ 1139 h 1505"/>
                <a:gd name="T16" fmla="*/ 786 w 2176"/>
                <a:gd name="T17" fmla="*/ 1193 h 1505"/>
                <a:gd name="T18" fmla="*/ 1145 w 2176"/>
                <a:gd name="T19" fmla="*/ 1310 h 1505"/>
                <a:gd name="T20" fmla="*/ 1082 w 2176"/>
                <a:gd name="T21" fmla="*/ 1328 h 1505"/>
                <a:gd name="T22" fmla="*/ 720 w 2176"/>
                <a:gd name="T23" fmla="*/ 1514 h 1505"/>
                <a:gd name="T24" fmla="*/ 774 w 2176"/>
                <a:gd name="T25" fmla="*/ 1490 h 1505"/>
                <a:gd name="T26" fmla="*/ 873 w 2176"/>
                <a:gd name="T27" fmla="*/ 1448 h 1505"/>
                <a:gd name="T28" fmla="*/ 1034 w 2176"/>
                <a:gd name="T29" fmla="*/ 1364 h 1505"/>
                <a:gd name="T30" fmla="*/ 1229 w 2176"/>
                <a:gd name="T31" fmla="*/ 1304 h 1505"/>
                <a:gd name="T32" fmla="*/ 1282 w 2176"/>
                <a:gd name="T33" fmla="*/ 1229 h 1505"/>
                <a:gd name="T34" fmla="*/ 1653 w 2176"/>
                <a:gd name="T35" fmla="*/ 1049 h 1505"/>
                <a:gd name="T36" fmla="*/ 1955 w 2176"/>
                <a:gd name="T37" fmla="*/ 959 h 1505"/>
                <a:gd name="T38" fmla="*/ 2203 w 2176"/>
                <a:gd name="T39" fmla="*/ 827 h 1505"/>
                <a:gd name="T40" fmla="*/ 1985 w 2176"/>
                <a:gd name="T41" fmla="*/ 917 h 1505"/>
                <a:gd name="T42" fmla="*/ 1677 w 2176"/>
                <a:gd name="T43" fmla="*/ 995 h 1505"/>
                <a:gd name="T44" fmla="*/ 1357 w 2176"/>
                <a:gd name="T45" fmla="*/ 1157 h 1505"/>
                <a:gd name="T46" fmla="*/ 1519 w 2176"/>
                <a:gd name="T47" fmla="*/ 911 h 1505"/>
                <a:gd name="T48" fmla="*/ 1641 w 2176"/>
                <a:gd name="T49" fmla="*/ 548 h 1505"/>
                <a:gd name="T50" fmla="*/ 1761 w 2176"/>
                <a:gd name="T51" fmla="*/ 375 h 1505"/>
                <a:gd name="T52" fmla="*/ 2003 w 2176"/>
                <a:gd name="T53" fmla="*/ 60 h 1505"/>
                <a:gd name="T54" fmla="*/ 2027 w 2176"/>
                <a:gd name="T55" fmla="*/ 0 h 1505"/>
                <a:gd name="T56" fmla="*/ 1997 w 2176"/>
                <a:gd name="T57" fmla="*/ 0 h 1505"/>
                <a:gd name="T58" fmla="*/ 1617 w 2176"/>
                <a:gd name="T59" fmla="*/ 483 h 1505"/>
                <a:gd name="T60" fmla="*/ 1495 w 2176"/>
                <a:gd name="T61" fmla="*/ 893 h 1505"/>
                <a:gd name="T62" fmla="*/ 1270 w 2176"/>
                <a:gd name="T63" fmla="*/ 1181 h 1505"/>
                <a:gd name="T64" fmla="*/ 1145 w 2176"/>
                <a:gd name="T65" fmla="*/ 911 h 1505"/>
                <a:gd name="T66" fmla="*/ 1022 w 2176"/>
                <a:gd name="T67" fmla="*/ 543 h 1505"/>
                <a:gd name="T68" fmla="*/ 897 w 2176"/>
                <a:gd name="T69" fmla="*/ 222 h 1505"/>
                <a:gd name="T70" fmla="*/ 798 w 2176"/>
                <a:gd name="T71" fmla="*/ 0 h 1505"/>
                <a:gd name="T72" fmla="*/ 762 w 2176"/>
                <a:gd name="T73" fmla="*/ 0 h 1505"/>
                <a:gd name="T74" fmla="*/ 915 w 2176"/>
                <a:gd name="T75" fmla="*/ 357 h 1505"/>
                <a:gd name="T76" fmla="*/ 1046 w 2176"/>
                <a:gd name="T77" fmla="*/ 773 h 1505"/>
                <a:gd name="T78" fmla="*/ 1046 w 2176"/>
                <a:gd name="T79" fmla="*/ 773 h 150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>
                <a:gd name="T0" fmla="*/ 164 w 813"/>
                <a:gd name="T1" fmla="*/ 567 h 804"/>
                <a:gd name="T2" fmla="*/ 332 w 813"/>
                <a:gd name="T3" fmla="*/ 441 h 804"/>
                <a:gd name="T4" fmla="*/ 652 w 813"/>
                <a:gd name="T5" fmla="*/ 219 h 804"/>
                <a:gd name="T6" fmla="*/ 822 w 813"/>
                <a:gd name="T7" fmla="*/ 0 h 804"/>
                <a:gd name="T8" fmla="*/ 684 w 813"/>
                <a:gd name="T9" fmla="*/ 150 h 804"/>
                <a:gd name="T10" fmla="*/ 147 w 813"/>
                <a:gd name="T11" fmla="*/ 507 h 804"/>
                <a:gd name="T12" fmla="*/ 0 w 813"/>
                <a:gd name="T13" fmla="*/ 738 h 804"/>
                <a:gd name="T14" fmla="*/ 0 w 813"/>
                <a:gd name="T15" fmla="*/ 810 h 804"/>
                <a:gd name="T16" fmla="*/ 164 w 813"/>
                <a:gd name="T17" fmla="*/ 567 h 804"/>
                <a:gd name="T18" fmla="*/ 164 w 813"/>
                <a:gd name="T19" fmla="*/ 567 h 80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>
                <a:gd name="T0" fmla="*/ 466 w 759"/>
                <a:gd name="T1" fmla="*/ 66 h 107"/>
                <a:gd name="T2" fmla="*/ 768 w 759"/>
                <a:gd name="T3" fmla="*/ 0 h 107"/>
                <a:gd name="T4" fmla="*/ 502 w 759"/>
                <a:gd name="T5" fmla="*/ 36 h 107"/>
                <a:gd name="T6" fmla="*/ 141 w 759"/>
                <a:gd name="T7" fmla="*/ 48 h 107"/>
                <a:gd name="T8" fmla="*/ 0 w 759"/>
                <a:gd name="T9" fmla="*/ 78 h 107"/>
                <a:gd name="T10" fmla="*/ 0 w 759"/>
                <a:gd name="T11" fmla="*/ 107 h 107"/>
                <a:gd name="T12" fmla="*/ 96 w 759"/>
                <a:gd name="T13" fmla="*/ 89 h 107"/>
                <a:gd name="T14" fmla="*/ 466 w 759"/>
                <a:gd name="T15" fmla="*/ 66 h 107"/>
                <a:gd name="T16" fmla="*/ 466 w 759"/>
                <a:gd name="T17" fmla="*/ 66 h 10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>
                <a:gd name="T0" fmla="*/ 1405 w 3169"/>
                <a:gd name="T1" fmla="*/ 242 h 743"/>
                <a:gd name="T2" fmla="*/ 1755 w 3169"/>
                <a:gd name="T3" fmla="*/ 236 h 743"/>
                <a:gd name="T4" fmla="*/ 2114 w 3169"/>
                <a:gd name="T5" fmla="*/ 254 h 743"/>
                <a:gd name="T6" fmla="*/ 2535 w 3169"/>
                <a:gd name="T7" fmla="*/ 236 h 743"/>
                <a:gd name="T8" fmla="*/ 3208 w 3169"/>
                <a:gd name="T9" fmla="*/ 207 h 743"/>
                <a:gd name="T10" fmla="*/ 3154 w 3169"/>
                <a:gd name="T11" fmla="*/ 189 h 743"/>
                <a:gd name="T12" fmla="*/ 2452 w 3169"/>
                <a:gd name="T13" fmla="*/ 224 h 743"/>
                <a:gd name="T14" fmla="*/ 2027 w 3169"/>
                <a:gd name="T15" fmla="*/ 224 h 743"/>
                <a:gd name="T16" fmla="*/ 1477 w 3169"/>
                <a:gd name="T17" fmla="*/ 189 h 743"/>
                <a:gd name="T18" fmla="*/ 1561 w 3169"/>
                <a:gd name="T19" fmla="*/ 168 h 743"/>
                <a:gd name="T20" fmla="*/ 2063 w 3169"/>
                <a:gd name="T21" fmla="*/ 0 h 743"/>
                <a:gd name="T22" fmla="*/ 1985 w 3169"/>
                <a:gd name="T23" fmla="*/ 24 h 743"/>
                <a:gd name="T24" fmla="*/ 1860 w 3169"/>
                <a:gd name="T25" fmla="*/ 66 h 743"/>
                <a:gd name="T26" fmla="*/ 1623 w 3169"/>
                <a:gd name="T27" fmla="*/ 138 h 743"/>
                <a:gd name="T28" fmla="*/ 1356 w 3169"/>
                <a:gd name="T29" fmla="*/ 201 h 743"/>
                <a:gd name="T30" fmla="*/ 1283 w 3169"/>
                <a:gd name="T31" fmla="*/ 254 h 743"/>
                <a:gd name="T32" fmla="*/ 774 w 3169"/>
                <a:gd name="T33" fmla="*/ 416 h 743"/>
                <a:gd name="T34" fmla="*/ 338 w 3169"/>
                <a:gd name="T35" fmla="*/ 506 h 743"/>
                <a:gd name="T36" fmla="*/ 0 w 3169"/>
                <a:gd name="T37" fmla="*/ 623 h 743"/>
                <a:gd name="T38" fmla="*/ 302 w 3169"/>
                <a:gd name="T39" fmla="*/ 542 h 743"/>
                <a:gd name="T40" fmla="*/ 744 w 3169"/>
                <a:gd name="T41" fmla="*/ 452 h 743"/>
                <a:gd name="T42" fmla="*/ 1193 w 3169"/>
                <a:gd name="T43" fmla="*/ 314 h 743"/>
                <a:gd name="T44" fmla="*/ 993 w 3169"/>
                <a:gd name="T45" fmla="*/ 494 h 743"/>
                <a:gd name="T46" fmla="*/ 879 w 3169"/>
                <a:gd name="T47" fmla="*/ 749 h 743"/>
                <a:gd name="T48" fmla="*/ 873 w 3169"/>
                <a:gd name="T49" fmla="*/ 749 h 743"/>
                <a:gd name="T50" fmla="*/ 945 w 3169"/>
                <a:gd name="T51" fmla="*/ 749 h 743"/>
                <a:gd name="T52" fmla="*/ 1034 w 3169"/>
                <a:gd name="T53" fmla="*/ 500 h 743"/>
                <a:gd name="T54" fmla="*/ 1312 w 3169"/>
                <a:gd name="T55" fmla="*/ 284 h 743"/>
                <a:gd name="T56" fmla="*/ 1549 w 3169"/>
                <a:gd name="T57" fmla="*/ 452 h 743"/>
                <a:gd name="T58" fmla="*/ 1791 w 3169"/>
                <a:gd name="T59" fmla="*/ 683 h 743"/>
                <a:gd name="T60" fmla="*/ 1878 w 3169"/>
                <a:gd name="T61" fmla="*/ 749 h 743"/>
                <a:gd name="T62" fmla="*/ 1943 w 3169"/>
                <a:gd name="T63" fmla="*/ 749 h 743"/>
                <a:gd name="T64" fmla="*/ 1713 w 3169"/>
                <a:gd name="T65" fmla="*/ 530 h 743"/>
                <a:gd name="T66" fmla="*/ 1405 w 3169"/>
                <a:gd name="T67" fmla="*/ 242 h 743"/>
                <a:gd name="T68" fmla="*/ 1405 w 3169"/>
                <a:gd name="T69" fmla="*/ 242 h 74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>
                <a:gd name="T0" fmla="*/ 871 w 3188"/>
                <a:gd name="T1" fmla="*/ 1423 h 2024"/>
                <a:gd name="T2" fmla="*/ 907 w 3188"/>
                <a:gd name="T3" fmla="*/ 1393 h 2024"/>
                <a:gd name="T4" fmla="*/ 991 w 3188"/>
                <a:gd name="T5" fmla="*/ 1320 h 2024"/>
                <a:gd name="T6" fmla="*/ 1033 w 3188"/>
                <a:gd name="T7" fmla="*/ 1297 h 2024"/>
                <a:gd name="T8" fmla="*/ 1086 w 3188"/>
                <a:gd name="T9" fmla="*/ 1249 h 2024"/>
                <a:gd name="T10" fmla="*/ 1123 w 3188"/>
                <a:gd name="T11" fmla="*/ 1219 h 2024"/>
                <a:gd name="T12" fmla="*/ 1057 w 3188"/>
                <a:gd name="T13" fmla="*/ 1153 h 2024"/>
                <a:gd name="T14" fmla="*/ 877 w 3188"/>
                <a:gd name="T15" fmla="*/ 1021 h 2024"/>
                <a:gd name="T16" fmla="*/ 655 w 3188"/>
                <a:gd name="T17" fmla="*/ 907 h 2024"/>
                <a:gd name="T18" fmla="*/ 655 w 3188"/>
                <a:gd name="T19" fmla="*/ 846 h 2024"/>
                <a:gd name="T20" fmla="*/ 643 w 3188"/>
                <a:gd name="T21" fmla="*/ 708 h 2024"/>
                <a:gd name="T22" fmla="*/ 552 w 3188"/>
                <a:gd name="T23" fmla="*/ 642 h 2024"/>
                <a:gd name="T24" fmla="*/ 510 w 3188"/>
                <a:gd name="T25" fmla="*/ 570 h 2024"/>
                <a:gd name="T26" fmla="*/ 637 w 3188"/>
                <a:gd name="T27" fmla="*/ 564 h 2024"/>
                <a:gd name="T28" fmla="*/ 763 w 3188"/>
                <a:gd name="T29" fmla="*/ 570 h 2024"/>
                <a:gd name="T30" fmla="*/ 1091 w 3188"/>
                <a:gd name="T31" fmla="*/ 850 h 2024"/>
                <a:gd name="T32" fmla="*/ 1009 w 3188"/>
                <a:gd name="T33" fmla="*/ 566 h 2024"/>
                <a:gd name="T34" fmla="*/ 1054 w 3188"/>
                <a:gd name="T35" fmla="*/ 265 h 2024"/>
                <a:gd name="T36" fmla="*/ 1249 w 3188"/>
                <a:gd name="T37" fmla="*/ 0 h 2024"/>
                <a:gd name="T38" fmla="*/ 1466 w 3188"/>
                <a:gd name="T39" fmla="*/ 292 h 2024"/>
                <a:gd name="T40" fmla="*/ 1475 w 3188"/>
                <a:gd name="T41" fmla="*/ 548 h 2024"/>
                <a:gd name="T42" fmla="*/ 1567 w 3188"/>
                <a:gd name="T43" fmla="*/ 630 h 2024"/>
                <a:gd name="T44" fmla="*/ 1795 w 3188"/>
                <a:gd name="T45" fmla="*/ 365 h 2024"/>
                <a:gd name="T46" fmla="*/ 2245 w 3188"/>
                <a:gd name="T47" fmla="*/ 150 h 2024"/>
                <a:gd name="T48" fmla="*/ 2618 w 3188"/>
                <a:gd name="T49" fmla="*/ 180 h 2024"/>
                <a:gd name="T50" fmla="*/ 3050 w 3188"/>
                <a:gd name="T51" fmla="*/ 150 h 2024"/>
                <a:gd name="T52" fmla="*/ 3140 w 3188"/>
                <a:gd name="T53" fmla="*/ 210 h 2024"/>
                <a:gd name="T54" fmla="*/ 2990 w 3188"/>
                <a:gd name="T55" fmla="*/ 210 h 2024"/>
                <a:gd name="T56" fmla="*/ 2834 w 3188"/>
                <a:gd name="T57" fmla="*/ 377 h 2024"/>
                <a:gd name="T58" fmla="*/ 2702 w 3188"/>
                <a:gd name="T59" fmla="*/ 648 h 2024"/>
                <a:gd name="T60" fmla="*/ 2582 w 3188"/>
                <a:gd name="T61" fmla="*/ 828 h 2024"/>
                <a:gd name="T62" fmla="*/ 2234 w 3188"/>
                <a:gd name="T63" fmla="*/ 1009 h 2024"/>
                <a:gd name="T64" fmla="*/ 1963 w 3188"/>
                <a:gd name="T65" fmla="*/ 1075 h 2024"/>
                <a:gd name="T66" fmla="*/ 2257 w 3188"/>
                <a:gd name="T67" fmla="*/ 1111 h 2024"/>
                <a:gd name="T68" fmla="*/ 2600 w 3188"/>
                <a:gd name="T69" fmla="*/ 1207 h 2024"/>
                <a:gd name="T70" fmla="*/ 2894 w 3188"/>
                <a:gd name="T71" fmla="*/ 1441 h 2024"/>
                <a:gd name="T72" fmla="*/ 3122 w 3188"/>
                <a:gd name="T73" fmla="*/ 1555 h 2024"/>
                <a:gd name="T74" fmla="*/ 3032 w 3188"/>
                <a:gd name="T75" fmla="*/ 1585 h 2024"/>
                <a:gd name="T76" fmla="*/ 3008 w 3188"/>
                <a:gd name="T77" fmla="*/ 1591 h 2024"/>
                <a:gd name="T78" fmla="*/ 2960 w 3188"/>
                <a:gd name="T79" fmla="*/ 1597 h 2024"/>
                <a:gd name="T80" fmla="*/ 2882 w 3188"/>
                <a:gd name="T81" fmla="*/ 1609 h 2024"/>
                <a:gd name="T82" fmla="*/ 2846 w 3188"/>
                <a:gd name="T83" fmla="*/ 1609 h 2024"/>
                <a:gd name="T84" fmla="*/ 2774 w 3188"/>
                <a:gd name="T85" fmla="*/ 1615 h 2024"/>
                <a:gd name="T86" fmla="*/ 2726 w 3188"/>
                <a:gd name="T87" fmla="*/ 1621 h 2024"/>
                <a:gd name="T88" fmla="*/ 2708 w 3188"/>
                <a:gd name="T89" fmla="*/ 1621 h 2024"/>
                <a:gd name="T90" fmla="*/ 2594 w 3188"/>
                <a:gd name="T91" fmla="*/ 1657 h 2024"/>
                <a:gd name="T92" fmla="*/ 2533 w 3188"/>
                <a:gd name="T93" fmla="*/ 1663 h 2024"/>
                <a:gd name="T94" fmla="*/ 2444 w 3188"/>
                <a:gd name="T95" fmla="*/ 1675 h 2024"/>
                <a:gd name="T96" fmla="*/ 2378 w 3188"/>
                <a:gd name="T97" fmla="*/ 1687 h 2024"/>
                <a:gd name="T98" fmla="*/ 2360 w 3188"/>
                <a:gd name="T99" fmla="*/ 1705 h 2024"/>
                <a:gd name="T100" fmla="*/ 2305 w 3188"/>
                <a:gd name="T101" fmla="*/ 1687 h 2024"/>
                <a:gd name="T102" fmla="*/ 2263 w 3188"/>
                <a:gd name="T103" fmla="*/ 1663 h 2024"/>
                <a:gd name="T104" fmla="*/ 2017 w 3188"/>
                <a:gd name="T105" fmla="*/ 1585 h 2024"/>
                <a:gd name="T106" fmla="*/ 1711 w 3188"/>
                <a:gd name="T107" fmla="*/ 1453 h 2024"/>
                <a:gd name="T108" fmla="*/ 1880 w 3188"/>
                <a:gd name="T109" fmla="*/ 1844 h 2024"/>
                <a:gd name="T110" fmla="*/ 1771 w 3188"/>
                <a:gd name="T111" fmla="*/ 1922 h 2024"/>
                <a:gd name="T112" fmla="*/ 1531 w 3188"/>
                <a:gd name="T113" fmla="*/ 1753 h 2024"/>
                <a:gd name="T114" fmla="*/ 1411 w 3188"/>
                <a:gd name="T115" fmla="*/ 1477 h 2024"/>
                <a:gd name="T116" fmla="*/ 1219 w 3188"/>
                <a:gd name="T117" fmla="*/ 1291 h 2024"/>
                <a:gd name="T118" fmla="*/ 127 w 3188"/>
                <a:gd name="T119" fmla="*/ 2006 h 2024"/>
                <a:gd name="T120" fmla="*/ 865 w 3188"/>
                <a:gd name="T121" fmla="*/ 1429 h 202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>
                <a:gd name="T0" fmla="*/ 318 w 2144"/>
                <a:gd name="T1" fmla="*/ 1078 h 1787"/>
                <a:gd name="T2" fmla="*/ 217 w 2144"/>
                <a:gd name="T3" fmla="*/ 928 h 1787"/>
                <a:gd name="T4" fmla="*/ 102 w 2144"/>
                <a:gd name="T5" fmla="*/ 808 h 1787"/>
                <a:gd name="T6" fmla="*/ 36 w 2144"/>
                <a:gd name="T7" fmla="*/ 742 h 1787"/>
                <a:gd name="T8" fmla="*/ 0 w 2144"/>
                <a:gd name="T9" fmla="*/ 700 h 1787"/>
                <a:gd name="T10" fmla="*/ 270 w 2144"/>
                <a:gd name="T11" fmla="*/ 958 h 1787"/>
                <a:gd name="T12" fmla="*/ 294 w 2144"/>
                <a:gd name="T13" fmla="*/ 1006 h 1787"/>
                <a:gd name="T14" fmla="*/ 367 w 2144"/>
                <a:gd name="T15" fmla="*/ 670 h 1787"/>
                <a:gd name="T16" fmla="*/ 379 w 2144"/>
                <a:gd name="T17" fmla="*/ 411 h 1787"/>
                <a:gd name="T18" fmla="*/ 347 w 2144"/>
                <a:gd name="T19" fmla="*/ 118 h 1787"/>
                <a:gd name="T20" fmla="*/ 393 w 2144"/>
                <a:gd name="T21" fmla="*/ 0 h 1787"/>
                <a:gd name="T22" fmla="*/ 397 w 2144"/>
                <a:gd name="T23" fmla="*/ 357 h 1787"/>
                <a:gd name="T24" fmla="*/ 421 w 2144"/>
                <a:gd name="T25" fmla="*/ 609 h 1787"/>
                <a:gd name="T26" fmla="*/ 385 w 2144"/>
                <a:gd name="T27" fmla="*/ 826 h 1787"/>
                <a:gd name="T28" fmla="*/ 385 w 2144"/>
                <a:gd name="T29" fmla="*/ 1036 h 1787"/>
                <a:gd name="T30" fmla="*/ 877 w 2144"/>
                <a:gd name="T31" fmla="*/ 784 h 1787"/>
                <a:gd name="T32" fmla="*/ 1309 w 2144"/>
                <a:gd name="T33" fmla="*/ 555 h 1787"/>
                <a:gd name="T34" fmla="*/ 1802 w 2144"/>
                <a:gd name="T35" fmla="*/ 249 h 1787"/>
                <a:gd name="T36" fmla="*/ 2096 w 2144"/>
                <a:gd name="T37" fmla="*/ 69 h 1787"/>
                <a:gd name="T38" fmla="*/ 1814 w 2144"/>
                <a:gd name="T39" fmla="*/ 279 h 1787"/>
                <a:gd name="T40" fmla="*/ 1453 w 2144"/>
                <a:gd name="T41" fmla="*/ 501 h 1787"/>
                <a:gd name="T42" fmla="*/ 1123 w 2144"/>
                <a:gd name="T43" fmla="*/ 700 h 1787"/>
                <a:gd name="T44" fmla="*/ 739 w 2144"/>
                <a:gd name="T45" fmla="*/ 898 h 1787"/>
                <a:gd name="T46" fmla="*/ 463 w 2144"/>
                <a:gd name="T47" fmla="*/ 1084 h 1787"/>
                <a:gd name="T48" fmla="*/ 817 w 2144"/>
                <a:gd name="T49" fmla="*/ 1193 h 1787"/>
                <a:gd name="T50" fmla="*/ 1285 w 2144"/>
                <a:gd name="T51" fmla="*/ 1187 h 1787"/>
                <a:gd name="T52" fmla="*/ 1916 w 2144"/>
                <a:gd name="T53" fmla="*/ 1396 h 1787"/>
                <a:gd name="T54" fmla="*/ 2144 w 2144"/>
                <a:gd name="T55" fmla="*/ 1420 h 1787"/>
                <a:gd name="T56" fmla="*/ 1814 w 2144"/>
                <a:gd name="T57" fmla="*/ 1408 h 1787"/>
                <a:gd name="T58" fmla="*/ 1435 w 2144"/>
                <a:gd name="T59" fmla="*/ 1288 h 1787"/>
                <a:gd name="T60" fmla="*/ 1219 w 2144"/>
                <a:gd name="T61" fmla="*/ 1229 h 1787"/>
                <a:gd name="T62" fmla="*/ 799 w 2144"/>
                <a:gd name="T63" fmla="*/ 1223 h 1787"/>
                <a:gd name="T64" fmla="*/ 505 w 2144"/>
                <a:gd name="T65" fmla="*/ 1145 h 1787"/>
                <a:gd name="T66" fmla="*/ 733 w 2144"/>
                <a:gd name="T67" fmla="*/ 1378 h 1787"/>
                <a:gd name="T68" fmla="*/ 877 w 2144"/>
                <a:gd name="T69" fmla="*/ 1619 h 1787"/>
                <a:gd name="T70" fmla="*/ 1009 w 2144"/>
                <a:gd name="T71" fmla="*/ 1787 h 1787"/>
                <a:gd name="T72" fmla="*/ 817 w 2144"/>
                <a:gd name="T73" fmla="*/ 1607 h 1787"/>
                <a:gd name="T74" fmla="*/ 673 w 2144"/>
                <a:gd name="T75" fmla="*/ 1372 h 1787"/>
                <a:gd name="T76" fmla="*/ 415 w 2144"/>
                <a:gd name="T77" fmla="*/ 1109 h 1787"/>
                <a:gd name="T78" fmla="*/ 318 w 2144"/>
                <a:gd name="T79" fmla="*/ 1078 h 1787"/>
                <a:gd name="T80" fmla="*/ 318 w 2144"/>
                <a:gd name="T81" fmla="*/ 1078 h 178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>
                <a:gd name="T0" fmla="*/ 1814 w 2828"/>
                <a:gd name="T1" fmla="*/ 606 h 2366"/>
                <a:gd name="T2" fmla="*/ 1615 w 2828"/>
                <a:gd name="T3" fmla="*/ 252 h 2366"/>
                <a:gd name="T4" fmla="*/ 1345 w 2828"/>
                <a:gd name="T5" fmla="*/ 132 h 2366"/>
                <a:gd name="T6" fmla="*/ 1381 w 2828"/>
                <a:gd name="T7" fmla="*/ 492 h 2366"/>
                <a:gd name="T8" fmla="*/ 955 w 2828"/>
                <a:gd name="T9" fmla="*/ 221 h 2366"/>
                <a:gd name="T10" fmla="*/ 877 w 2828"/>
                <a:gd name="T11" fmla="*/ 161 h 2366"/>
                <a:gd name="T12" fmla="*/ 841 w 2828"/>
                <a:gd name="T13" fmla="*/ 167 h 2366"/>
                <a:gd name="T14" fmla="*/ 720 w 2828"/>
                <a:gd name="T15" fmla="*/ 161 h 2366"/>
                <a:gd name="T16" fmla="*/ 613 w 2828"/>
                <a:gd name="T17" fmla="*/ 144 h 2366"/>
                <a:gd name="T18" fmla="*/ 492 w 2828"/>
                <a:gd name="T19" fmla="*/ 161 h 2366"/>
                <a:gd name="T20" fmla="*/ 432 w 2828"/>
                <a:gd name="T21" fmla="*/ 150 h 2366"/>
                <a:gd name="T22" fmla="*/ 342 w 2828"/>
                <a:gd name="T23" fmla="*/ 138 h 2366"/>
                <a:gd name="T24" fmla="*/ 246 w 2828"/>
                <a:gd name="T25" fmla="*/ 126 h 2366"/>
                <a:gd name="T26" fmla="*/ 174 w 2828"/>
                <a:gd name="T27" fmla="*/ 114 h 2366"/>
                <a:gd name="T28" fmla="*/ 216 w 2828"/>
                <a:gd name="T29" fmla="*/ 240 h 2366"/>
                <a:gd name="T30" fmla="*/ 607 w 2828"/>
                <a:gd name="T31" fmla="*/ 588 h 2366"/>
                <a:gd name="T32" fmla="*/ 1177 w 2828"/>
                <a:gd name="T33" fmla="*/ 817 h 2366"/>
                <a:gd name="T34" fmla="*/ 972 w 2828"/>
                <a:gd name="T35" fmla="*/ 871 h 2366"/>
                <a:gd name="T36" fmla="*/ 492 w 2828"/>
                <a:gd name="T37" fmla="*/ 1111 h 2366"/>
                <a:gd name="T38" fmla="*/ 276 w 2828"/>
                <a:gd name="T39" fmla="*/ 1441 h 2366"/>
                <a:gd name="T40" fmla="*/ 42 w 2828"/>
                <a:gd name="T41" fmla="*/ 1441 h 2366"/>
                <a:gd name="T42" fmla="*/ 367 w 2828"/>
                <a:gd name="T43" fmla="*/ 1585 h 2366"/>
                <a:gd name="T44" fmla="*/ 949 w 2828"/>
                <a:gd name="T45" fmla="*/ 1712 h 2366"/>
                <a:gd name="T46" fmla="*/ 1519 w 2828"/>
                <a:gd name="T47" fmla="*/ 1537 h 2366"/>
                <a:gd name="T48" fmla="*/ 1735 w 2828"/>
                <a:gd name="T49" fmla="*/ 1513 h 2366"/>
                <a:gd name="T50" fmla="*/ 1723 w 2828"/>
                <a:gd name="T51" fmla="*/ 1802 h 2366"/>
                <a:gd name="T52" fmla="*/ 2042 w 2828"/>
                <a:gd name="T53" fmla="*/ 2229 h 2366"/>
                <a:gd name="T54" fmla="*/ 2191 w 2828"/>
                <a:gd name="T55" fmla="*/ 2133 h 2366"/>
                <a:gd name="T56" fmla="*/ 2270 w 2828"/>
                <a:gd name="T57" fmla="*/ 1970 h 2366"/>
                <a:gd name="T58" fmla="*/ 2233 w 2828"/>
                <a:gd name="T59" fmla="*/ 1573 h 2366"/>
                <a:gd name="T60" fmla="*/ 2294 w 2828"/>
                <a:gd name="T61" fmla="*/ 1483 h 2366"/>
                <a:gd name="T62" fmla="*/ 2588 w 2828"/>
                <a:gd name="T63" fmla="*/ 1688 h 2366"/>
                <a:gd name="T64" fmla="*/ 2695 w 2828"/>
                <a:gd name="T65" fmla="*/ 1682 h 2366"/>
                <a:gd name="T66" fmla="*/ 2588 w 2828"/>
                <a:gd name="T67" fmla="*/ 1543 h 2366"/>
                <a:gd name="T68" fmla="*/ 2510 w 2828"/>
                <a:gd name="T69" fmla="*/ 1357 h 2366"/>
                <a:gd name="T70" fmla="*/ 2354 w 2828"/>
                <a:gd name="T71" fmla="*/ 1184 h 2366"/>
                <a:gd name="T72" fmla="*/ 2102 w 2828"/>
                <a:gd name="T73" fmla="*/ 931 h 2366"/>
                <a:gd name="T74" fmla="*/ 2137 w 2828"/>
                <a:gd name="T75" fmla="*/ 907 h 2366"/>
                <a:gd name="T76" fmla="*/ 2215 w 2828"/>
                <a:gd name="T77" fmla="*/ 871 h 2366"/>
                <a:gd name="T78" fmla="*/ 2324 w 2828"/>
                <a:gd name="T79" fmla="*/ 817 h 2366"/>
                <a:gd name="T80" fmla="*/ 2372 w 2828"/>
                <a:gd name="T81" fmla="*/ 787 h 2366"/>
                <a:gd name="T82" fmla="*/ 2078 w 2828"/>
                <a:gd name="T83" fmla="*/ 865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>
                <a:gd name="T0" fmla="*/ 1866 w 2153"/>
                <a:gd name="T1" fmla="*/ 857 h 1930"/>
                <a:gd name="T2" fmla="*/ 1961 w 2153"/>
                <a:gd name="T3" fmla="*/ 1025 h 1930"/>
                <a:gd name="T4" fmla="*/ 2078 w 2153"/>
                <a:gd name="T5" fmla="*/ 1174 h 1930"/>
                <a:gd name="T6" fmla="*/ 2144 w 2153"/>
                <a:gd name="T7" fmla="*/ 1255 h 1930"/>
                <a:gd name="T8" fmla="*/ 2180 w 2153"/>
                <a:gd name="T9" fmla="*/ 1303 h 1930"/>
                <a:gd name="T10" fmla="*/ 1913 w 2153"/>
                <a:gd name="T11" fmla="*/ 983 h 1930"/>
                <a:gd name="T12" fmla="*/ 1884 w 2153"/>
                <a:gd name="T13" fmla="*/ 935 h 1930"/>
                <a:gd name="T14" fmla="*/ 1804 w 2153"/>
                <a:gd name="T15" fmla="*/ 1249 h 1930"/>
                <a:gd name="T16" fmla="*/ 1791 w 2153"/>
                <a:gd name="T17" fmla="*/ 1495 h 1930"/>
                <a:gd name="T18" fmla="*/ 1842 w 2153"/>
                <a:gd name="T19" fmla="*/ 1918 h 1930"/>
                <a:gd name="T20" fmla="*/ 1811 w 2153"/>
                <a:gd name="T21" fmla="*/ 1942 h 1930"/>
                <a:gd name="T22" fmla="*/ 1767 w 2153"/>
                <a:gd name="T23" fmla="*/ 1543 h 1930"/>
                <a:gd name="T24" fmla="*/ 1749 w 2153"/>
                <a:gd name="T25" fmla="*/ 1297 h 1930"/>
                <a:gd name="T26" fmla="*/ 1785 w 2153"/>
                <a:gd name="T27" fmla="*/ 1091 h 1930"/>
                <a:gd name="T28" fmla="*/ 1791 w 2153"/>
                <a:gd name="T29" fmla="*/ 881 h 1930"/>
                <a:gd name="T30" fmla="*/ 1283 w 2153"/>
                <a:gd name="T31" fmla="*/ 1013 h 1930"/>
                <a:gd name="T32" fmla="*/ 834 w 2153"/>
                <a:gd name="T33" fmla="*/ 1138 h 1930"/>
                <a:gd name="T34" fmla="*/ 326 w 2153"/>
                <a:gd name="T35" fmla="*/ 1321 h 1930"/>
                <a:gd name="T36" fmla="*/ 18 w 2153"/>
                <a:gd name="T37" fmla="*/ 1429 h 1930"/>
                <a:gd name="T38" fmla="*/ 314 w 2153"/>
                <a:gd name="T39" fmla="*/ 1291 h 1930"/>
                <a:gd name="T40" fmla="*/ 691 w 2153"/>
                <a:gd name="T41" fmla="*/ 1150 h 1930"/>
                <a:gd name="T42" fmla="*/ 1034 w 2153"/>
                <a:gd name="T43" fmla="*/ 1043 h 1930"/>
                <a:gd name="T44" fmla="*/ 1429 w 2153"/>
                <a:gd name="T45" fmla="*/ 935 h 1930"/>
                <a:gd name="T46" fmla="*/ 1713 w 2153"/>
                <a:gd name="T47" fmla="*/ 821 h 1930"/>
                <a:gd name="T48" fmla="*/ 1351 w 2153"/>
                <a:gd name="T49" fmla="*/ 626 h 1930"/>
                <a:gd name="T50" fmla="*/ 873 w 2153"/>
                <a:gd name="T51" fmla="*/ 518 h 1930"/>
                <a:gd name="T52" fmla="*/ 230 w 2153"/>
                <a:gd name="T53" fmla="*/ 161 h 1930"/>
                <a:gd name="T54" fmla="*/ 0 w 2153"/>
                <a:gd name="T55" fmla="*/ 83 h 1930"/>
                <a:gd name="T56" fmla="*/ 332 w 2153"/>
                <a:gd name="T57" fmla="*/ 179 h 1930"/>
                <a:gd name="T58" fmla="*/ 721 w 2153"/>
                <a:gd name="T59" fmla="*/ 386 h 1930"/>
                <a:gd name="T60" fmla="*/ 945 w 2153"/>
                <a:gd name="T61" fmla="*/ 494 h 1930"/>
                <a:gd name="T62" fmla="*/ 1369 w 2153"/>
                <a:gd name="T63" fmla="*/ 596 h 1930"/>
                <a:gd name="T64" fmla="*/ 1671 w 2153"/>
                <a:gd name="T65" fmla="*/ 749 h 1930"/>
                <a:gd name="T66" fmla="*/ 1441 w 2153"/>
                <a:gd name="T67" fmla="*/ 464 h 1930"/>
                <a:gd name="T68" fmla="*/ 1301 w 2153"/>
                <a:gd name="T69" fmla="*/ 191 h 1930"/>
                <a:gd name="T70" fmla="*/ 1169 w 2153"/>
                <a:gd name="T71" fmla="*/ 0 h 1930"/>
                <a:gd name="T72" fmla="*/ 1357 w 2153"/>
                <a:gd name="T73" fmla="*/ 215 h 1930"/>
                <a:gd name="T74" fmla="*/ 1507 w 2153"/>
                <a:gd name="T75" fmla="*/ 488 h 1930"/>
                <a:gd name="T76" fmla="*/ 1767 w 2153"/>
                <a:gd name="T77" fmla="*/ 809 h 1930"/>
                <a:gd name="T78" fmla="*/ 1866 w 2153"/>
                <a:gd name="T79" fmla="*/ 857 h 1930"/>
                <a:gd name="T80" fmla="*/ 1866 w 2153"/>
                <a:gd name="T81" fmla="*/ 857 h 193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7909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8800"/>
            <a:ext cx="7772400" cy="1736725"/>
          </a:xfrm>
        </p:spPr>
        <p:txBody>
          <a:bodyPr/>
          <a:lstStyle>
            <a:lvl1pPr>
              <a:defRPr sz="54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7910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23" name="Rectangle 23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A0EF10-81B9-46B3-B236-32905212C6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2957101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0743F8-D0C2-41A6-82CE-C3B537F850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942758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A46B0C-0D41-4635-AB5A-093194901A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1984758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8D9947-DF41-4BA4-B83F-5BDA060E7C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1486327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38CFC8-B72D-4B56-853F-C9FC83CE8A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9975974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0A6B89-1670-4DE0-B9F0-CEF59D7B24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9387063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49DE0C-596F-49C7-B660-B7AF94EB0E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3585143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C37EF6-BFA5-46C0-9D0B-0103ACE570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5799513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3366F6-747E-43C9-85E3-8A317DBA50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1370377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98A8F2-82A9-4775-9A55-56F24A6BFF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9601417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7FB5C8-FC27-4384-9F3A-C626F3F8EF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5434647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8D9012-3251-4F2F-A86E-20A6DFB3EB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4105976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41C280-5799-499A-8B08-51064EFF0B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0579721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704EB2-9119-451C-B26E-E41624AE9D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9415499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Заголовок, текст и картин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артинка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5D9383-4311-40F2-8D4E-617BCAF3F3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9834632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9088" y="1752600"/>
            <a:ext cx="8824912" cy="5129213"/>
            <a:chOff x="201" y="1104"/>
            <a:chExt cx="5559" cy="3231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210" y="1104"/>
              <a:ext cx="5550" cy="3216"/>
            </a:xfrm>
            <a:custGeom>
              <a:avLst/>
              <a:gdLst>
                <a:gd name="T0" fmla="*/ 335 w 5550"/>
                <a:gd name="T1" fmla="*/ 0 h 3216"/>
                <a:gd name="T2" fmla="*/ 333 w 5550"/>
                <a:gd name="T3" fmla="*/ 1290 h 3216"/>
                <a:gd name="T4" fmla="*/ 0 w 5550"/>
                <a:gd name="T5" fmla="*/ 1290 h 3216"/>
                <a:gd name="T6" fmla="*/ 6 w 5550"/>
                <a:gd name="T7" fmla="*/ 3210 h 3216"/>
                <a:gd name="T8" fmla="*/ 5550 w 5550"/>
                <a:gd name="T9" fmla="*/ 3216 h 3216"/>
                <a:gd name="T10" fmla="*/ 5550 w 5550"/>
                <a:gd name="T11" fmla="*/ 0 h 3216"/>
                <a:gd name="T12" fmla="*/ 335 w 5550"/>
                <a:gd name="T13" fmla="*/ 0 h 3216"/>
                <a:gd name="T14" fmla="*/ 335 w 5550"/>
                <a:gd name="T15" fmla="*/ 0 h 321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550" h="3216">
                  <a:moveTo>
                    <a:pt x="335" y="0"/>
                  </a:moveTo>
                  <a:lnTo>
                    <a:pt x="333" y="1290"/>
                  </a:lnTo>
                  <a:lnTo>
                    <a:pt x="0" y="1290"/>
                  </a:lnTo>
                  <a:lnTo>
                    <a:pt x="6" y="3210"/>
                  </a:lnTo>
                  <a:lnTo>
                    <a:pt x="5550" y="3216"/>
                  </a:lnTo>
                  <a:lnTo>
                    <a:pt x="5550" y="0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ltGray">
            <a:xfrm>
              <a:off x="528" y="2400"/>
              <a:ext cx="5232" cy="1920"/>
            </a:xfrm>
            <a:custGeom>
              <a:avLst/>
              <a:gdLst>
                <a:gd name="T0" fmla="*/ 0 w 4897"/>
                <a:gd name="T1" fmla="*/ 0 h 2182"/>
                <a:gd name="T2" fmla="*/ 0 w 4897"/>
                <a:gd name="T3" fmla="*/ 1486 h 2182"/>
                <a:gd name="T4" fmla="*/ 5972 w 4897"/>
                <a:gd name="T5" fmla="*/ 1486 h 2182"/>
                <a:gd name="T6" fmla="*/ 5972 w 4897"/>
                <a:gd name="T7" fmla="*/ 0 h 2182"/>
                <a:gd name="T8" fmla="*/ 0 w 4897"/>
                <a:gd name="T9" fmla="*/ 0 h 2182"/>
                <a:gd name="T10" fmla="*/ 0 w 4897"/>
                <a:gd name="T11" fmla="*/ 0 h 218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201" y="2377"/>
              <a:ext cx="3455" cy="29"/>
            </a:xfrm>
            <a:custGeom>
              <a:avLst/>
              <a:gdLst>
                <a:gd name="T0" fmla="*/ 0 w 5387"/>
                <a:gd name="T1" fmla="*/ 0 h 149"/>
                <a:gd name="T2" fmla="*/ 0 w 5387"/>
                <a:gd name="T3" fmla="*/ 149 h 149"/>
                <a:gd name="T4" fmla="*/ 5387 w 5387"/>
                <a:gd name="T5" fmla="*/ 149 h 149"/>
                <a:gd name="T6" fmla="*/ 5387 w 5387"/>
                <a:gd name="T7" fmla="*/ 0 h 149"/>
                <a:gd name="T8" fmla="*/ 0 w 5387"/>
                <a:gd name="T9" fmla="*/ 0 h 149"/>
                <a:gd name="T10" fmla="*/ 0 w 5387"/>
                <a:gd name="T1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528" y="1104"/>
              <a:ext cx="4894" cy="29"/>
            </a:xfrm>
            <a:custGeom>
              <a:avLst/>
              <a:gdLst>
                <a:gd name="T0" fmla="*/ 0 w 5387"/>
                <a:gd name="T1" fmla="*/ 0 h 149"/>
                <a:gd name="T2" fmla="*/ 0 w 5387"/>
                <a:gd name="T3" fmla="*/ 149 h 149"/>
                <a:gd name="T4" fmla="*/ 5387 w 5387"/>
                <a:gd name="T5" fmla="*/ 149 h 149"/>
                <a:gd name="T6" fmla="*/ 5387 w 5387"/>
                <a:gd name="T7" fmla="*/ 0 h 149"/>
                <a:gd name="T8" fmla="*/ 0 w 5387"/>
                <a:gd name="T9" fmla="*/ 0 h 149"/>
                <a:gd name="T10" fmla="*/ 0 w 5387"/>
                <a:gd name="T1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ltGray">
            <a:xfrm>
              <a:off x="201" y="2377"/>
              <a:ext cx="30" cy="1958"/>
            </a:xfrm>
            <a:custGeom>
              <a:avLst/>
              <a:gdLst>
                <a:gd name="T0" fmla="*/ 0 w 30"/>
                <a:gd name="T1" fmla="*/ 0 h 1416"/>
                <a:gd name="T2" fmla="*/ 0 w 30"/>
                <a:gd name="T3" fmla="*/ 1416 h 1416"/>
                <a:gd name="T4" fmla="*/ 29 w 30"/>
                <a:gd name="T5" fmla="*/ 1416 h 1416"/>
                <a:gd name="T6" fmla="*/ 30 w 30"/>
                <a:gd name="T7" fmla="*/ 27 h 1416"/>
                <a:gd name="T8" fmla="*/ 0 w 30"/>
                <a:gd name="T9" fmla="*/ 0 h 1416"/>
                <a:gd name="T10" fmla="*/ 0 w 30"/>
                <a:gd name="T11" fmla="*/ 0 h 1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ltGray">
            <a:xfrm>
              <a:off x="528" y="1104"/>
              <a:ext cx="29" cy="3225"/>
            </a:xfrm>
            <a:custGeom>
              <a:avLst/>
              <a:gdLst>
                <a:gd name="T0" fmla="*/ 0 w 29"/>
                <a:gd name="T1" fmla="*/ 0 h 2161"/>
                <a:gd name="T2" fmla="*/ 0 w 29"/>
                <a:gd name="T3" fmla="*/ 2161 h 2161"/>
                <a:gd name="T4" fmla="*/ 29 w 29"/>
                <a:gd name="T5" fmla="*/ 2161 h 2161"/>
                <a:gd name="T6" fmla="*/ 27 w 29"/>
                <a:gd name="T7" fmla="*/ 27 h 2161"/>
                <a:gd name="T8" fmla="*/ 0 w 29"/>
                <a:gd name="T9" fmla="*/ 0 h 2161"/>
                <a:gd name="T10" fmla="*/ 0 w 29"/>
                <a:gd name="T11" fmla="*/ 0 h 2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sp>
        <p:nvSpPr>
          <p:cNvPr id="151561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990600" y="1905000"/>
            <a:ext cx="7772400" cy="1736725"/>
          </a:xfrm>
        </p:spPr>
        <p:txBody>
          <a:bodyPr anchor="t"/>
          <a:lstStyle>
            <a:lvl1pPr>
              <a:defRPr sz="54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151562" name="Rectangle 1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90600" y="3962400"/>
            <a:ext cx="6781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dt" sz="quarter" idx="10"/>
          </p:nvPr>
        </p:nvSpPr>
        <p:spPr>
          <a:xfrm>
            <a:off x="9906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ftr" sz="quarter" idx="11"/>
          </p:nvPr>
        </p:nvSpPr>
        <p:spPr>
          <a:xfrm>
            <a:off x="3468688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56C3C8-E865-4700-AD09-585E7B4218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2944807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A0CD43-FE71-4499-BC2D-E3DD0DB7D1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1621048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A22975-1820-4DD9-842E-BA51C2158B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6342857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64D51A-CD57-42C5-8482-FF0D36EC63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4905171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E079D1-1FE7-4B4B-91D3-483AB6E7FA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1922130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EDC514-7751-429D-9883-11E572C4C2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3214602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6A924B-2D6A-4E01-9D66-31A4867739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5723229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8F8A5B-8478-440F-8751-339A908DEC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6303078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776F04-094A-420C-A195-0F62DED5D3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9502862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C1177-6862-4616-8F8D-63C3885B76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6474988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3F12A8-481A-4660-BB3D-25C446D00E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561233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8463" y="244475"/>
            <a:ext cx="2097087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44475"/>
            <a:ext cx="6138863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1DD1CD-E385-46DD-994D-9218B0D787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4255286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F2008B-BD0B-4939-B09B-2AB7D521D5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4732432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9528AE-3C87-4B0A-A723-9BE6F78522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23695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D54BEC-D6B9-4BF6-B601-F69189A98C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7129765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1981200"/>
            <a:ext cx="7772400" cy="16002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26627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12E6E167-20B8-4672-B375-1DDB448688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838314"/>
      </p:ext>
    </p:extLst>
  </p:cSld>
  <p:clrMapOvr>
    <a:masterClrMapping/>
  </p:clrMapOvr>
  <p:transition spd="med" advTm="120000">
    <p:zoom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D679728A-07E7-447B-87EB-BEC7EA5D43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6112238"/>
      </p:ext>
    </p:extLst>
  </p:cSld>
  <p:clrMapOvr>
    <a:masterClrMapping/>
  </p:clrMapOvr>
  <p:transition spd="med" advTm="120000">
    <p:zoom/>
    <p:sndAc>
      <p:stSnd>
        <p:snd r:embed="rId1" name="camera.wav"/>
      </p:stSnd>
    </p:sndAc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F115D864-05A2-4544-B692-8287F00A61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0340142"/>
      </p:ext>
    </p:extLst>
  </p:cSld>
  <p:clrMapOvr>
    <a:masterClrMapping/>
  </p:clrMapOvr>
  <p:transition spd="med" advTm="120000">
    <p:zoom/>
    <p:sndAc>
      <p:stSnd>
        <p:snd r:embed="rId1" name="camera.wav"/>
      </p:stSnd>
    </p:sndAc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41CC88F5-88B9-4FEA-A340-60B6F59EC3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9610875"/>
      </p:ext>
    </p:extLst>
  </p:cSld>
  <p:clrMapOvr>
    <a:masterClrMapping/>
  </p:clrMapOvr>
  <p:transition spd="med" advTm="120000">
    <p:zoom/>
    <p:sndAc>
      <p:stSnd>
        <p:snd r:embed="rId1" name="camera.wav"/>
      </p:stSnd>
    </p:sndAc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7B1F2821-7087-44BB-8375-E034760B79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3765066"/>
      </p:ext>
    </p:extLst>
  </p:cSld>
  <p:clrMapOvr>
    <a:masterClrMapping/>
  </p:clrMapOvr>
  <p:transition spd="med" advTm="120000">
    <p:zoom/>
    <p:sndAc>
      <p:stSnd>
        <p:snd r:embed="rId1" name="camera.wav"/>
      </p:stSnd>
    </p:sndAc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070DC734-55A3-4A62-B990-C2B89386E8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3485269"/>
      </p:ext>
    </p:extLst>
  </p:cSld>
  <p:clrMapOvr>
    <a:masterClrMapping/>
  </p:clrMapOvr>
  <p:transition spd="med" advTm="120000">
    <p:zoom/>
    <p:sndAc>
      <p:stSnd>
        <p:snd r:embed="rId1" name="camera.wav"/>
      </p:stSnd>
    </p:sndAc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B70269EE-3847-4AE1-92C1-1AEEBC38DA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7132706"/>
      </p:ext>
    </p:extLst>
  </p:cSld>
  <p:clrMapOvr>
    <a:masterClrMapping/>
  </p:clrMapOvr>
  <p:transition spd="med" advTm="120000">
    <p:zoom/>
    <p:sndAc>
      <p:stSnd>
        <p:snd r:embed="rId1" name="camera.wav"/>
      </p:stSnd>
    </p:sndAc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8ECF8692-A086-437A-B41F-2E450E0BF1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2641224"/>
      </p:ext>
    </p:extLst>
  </p:cSld>
  <p:clrMapOvr>
    <a:masterClrMapping/>
  </p:clrMapOvr>
  <p:transition spd="med" advTm="120000">
    <p:zoom/>
    <p:sndAc>
      <p:stSnd>
        <p:snd r:embed="rId1" name="camera.wav"/>
      </p:stSnd>
    </p:sndAc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ED2BB811-AD62-472F-8F62-CC2E1D5BE8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703429"/>
      </p:ext>
    </p:extLst>
  </p:cSld>
  <p:clrMapOvr>
    <a:masterClrMapping/>
  </p:clrMapOvr>
  <p:transition spd="med" advTm="120000">
    <p:zoom/>
    <p:sndAc>
      <p:stSnd>
        <p:snd r:embed="rId1" name="camera.wav"/>
      </p:stSnd>
    </p:sndAc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1935FD00-D075-4436-8DD3-265A5BC3A6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4134766"/>
      </p:ext>
    </p:extLst>
  </p:cSld>
  <p:clrMapOvr>
    <a:masterClrMapping/>
  </p:clrMapOvr>
  <p:transition spd="med" advTm="120000">
    <p:zoom/>
    <p:sndAc>
      <p:stSnd>
        <p:snd r:embed="rId1" name="camera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17A47-03D9-4116-BDBD-E5BDBD372E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7635867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28D1B50F-B7B6-41A1-A95E-F1AE6BC77E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6469137"/>
      </p:ext>
    </p:extLst>
  </p:cSld>
  <p:clrMapOvr>
    <a:masterClrMapping/>
  </p:clrMapOvr>
  <p:transition spd="med" advTm="120000">
    <p:zoom/>
    <p:sndAc>
      <p:stSnd>
        <p:snd r:embed="rId1" name="camera.wav"/>
      </p:stSnd>
    </p:sndAc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800475" y="1789113"/>
            <a:ext cx="5340350" cy="5056187"/>
            <a:chOff x="2394" y="1127"/>
            <a:chExt cx="3364" cy="3185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ltGray">
            <a:xfrm>
              <a:off x="4230" y="1365"/>
              <a:ext cx="197" cy="10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6" name="Oval 4"/>
            <p:cNvSpPr>
              <a:spLocks noChangeArrowheads="1"/>
            </p:cNvSpPr>
            <p:nvPr/>
          </p:nvSpPr>
          <p:spPr bwMode="ltGray">
            <a:xfrm>
              <a:off x="4299" y="1185"/>
              <a:ext cx="47" cy="47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ltGray">
            <a:xfrm rot="995337">
              <a:off x="5205" y="1495"/>
              <a:ext cx="6" cy="20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8" name="Freeform 6"/>
            <p:cNvSpPr>
              <a:spLocks noEditPoints="1"/>
            </p:cNvSpPr>
            <p:nvPr/>
          </p:nvSpPr>
          <p:spPr bwMode="ltGray">
            <a:xfrm>
              <a:off x="4871" y="3508"/>
              <a:ext cx="66" cy="96"/>
            </a:xfrm>
            <a:custGeom>
              <a:avLst/>
              <a:gdLst>
                <a:gd name="T0" fmla="*/ 18 w 66"/>
                <a:gd name="T1" fmla="*/ 96 h 96"/>
                <a:gd name="T2" fmla="*/ 42 w 66"/>
                <a:gd name="T3" fmla="*/ 78 h 96"/>
                <a:gd name="T4" fmla="*/ 60 w 66"/>
                <a:gd name="T5" fmla="*/ 60 h 96"/>
                <a:gd name="T6" fmla="*/ 66 w 66"/>
                <a:gd name="T7" fmla="*/ 36 h 96"/>
                <a:gd name="T8" fmla="*/ 60 w 66"/>
                <a:gd name="T9" fmla="*/ 12 h 96"/>
                <a:gd name="T10" fmla="*/ 36 w 66"/>
                <a:gd name="T11" fmla="*/ 0 h 96"/>
                <a:gd name="T12" fmla="*/ 24 w 66"/>
                <a:gd name="T13" fmla="*/ 6 h 96"/>
                <a:gd name="T14" fmla="*/ 12 w 66"/>
                <a:gd name="T15" fmla="*/ 12 h 96"/>
                <a:gd name="T16" fmla="*/ 0 w 66"/>
                <a:gd name="T17" fmla="*/ 36 h 96"/>
                <a:gd name="T18" fmla="*/ 0 w 66"/>
                <a:gd name="T19" fmla="*/ 60 h 96"/>
                <a:gd name="T20" fmla="*/ 12 w 66"/>
                <a:gd name="T21" fmla="*/ 84 h 96"/>
                <a:gd name="T22" fmla="*/ 18 w 66"/>
                <a:gd name="T23" fmla="*/ 96 h 96"/>
                <a:gd name="T24" fmla="*/ 18 w 66"/>
                <a:gd name="T25" fmla="*/ 96 h 96"/>
                <a:gd name="T26" fmla="*/ 42 w 66"/>
                <a:gd name="T27" fmla="*/ 18 h 96"/>
                <a:gd name="T28" fmla="*/ 54 w 66"/>
                <a:gd name="T29" fmla="*/ 24 h 96"/>
                <a:gd name="T30" fmla="*/ 60 w 66"/>
                <a:gd name="T31" fmla="*/ 36 h 96"/>
                <a:gd name="T32" fmla="*/ 60 w 66"/>
                <a:gd name="T33" fmla="*/ 48 h 96"/>
                <a:gd name="T34" fmla="*/ 54 w 66"/>
                <a:gd name="T35" fmla="*/ 54 h 96"/>
                <a:gd name="T36" fmla="*/ 36 w 66"/>
                <a:gd name="T37" fmla="*/ 72 h 96"/>
                <a:gd name="T38" fmla="*/ 24 w 66"/>
                <a:gd name="T39" fmla="*/ 78 h 96"/>
                <a:gd name="T40" fmla="*/ 24 w 66"/>
                <a:gd name="T41" fmla="*/ 78 h 96"/>
                <a:gd name="T42" fmla="*/ 12 w 66"/>
                <a:gd name="T43" fmla="*/ 48 h 96"/>
                <a:gd name="T44" fmla="*/ 18 w 66"/>
                <a:gd name="T45" fmla="*/ 24 h 96"/>
                <a:gd name="T46" fmla="*/ 30 w 66"/>
                <a:gd name="T47" fmla="*/ 18 h 96"/>
                <a:gd name="T48" fmla="*/ 42 w 66"/>
                <a:gd name="T49" fmla="*/ 18 h 96"/>
                <a:gd name="T50" fmla="*/ 42 w 66"/>
                <a:gd name="T51" fmla="*/ 1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" h="96">
                  <a:moveTo>
                    <a:pt x="18" y="96"/>
                  </a:moveTo>
                  <a:lnTo>
                    <a:pt x="42" y="78"/>
                  </a:lnTo>
                  <a:lnTo>
                    <a:pt x="60" y="60"/>
                  </a:lnTo>
                  <a:lnTo>
                    <a:pt x="66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12" y="84"/>
                  </a:lnTo>
                  <a:lnTo>
                    <a:pt x="18" y="96"/>
                  </a:lnTo>
                  <a:lnTo>
                    <a:pt x="18" y="96"/>
                  </a:lnTo>
                  <a:close/>
                  <a:moveTo>
                    <a:pt x="42" y="18"/>
                  </a:moveTo>
                  <a:lnTo>
                    <a:pt x="54" y="24"/>
                  </a:lnTo>
                  <a:lnTo>
                    <a:pt x="60" y="36"/>
                  </a:lnTo>
                  <a:lnTo>
                    <a:pt x="60" y="48"/>
                  </a:lnTo>
                  <a:lnTo>
                    <a:pt x="54" y="54"/>
                  </a:lnTo>
                  <a:lnTo>
                    <a:pt x="36" y="72"/>
                  </a:lnTo>
                  <a:lnTo>
                    <a:pt x="24" y="78"/>
                  </a:lnTo>
                  <a:lnTo>
                    <a:pt x="24" y="78"/>
                  </a:lnTo>
                  <a:lnTo>
                    <a:pt x="12" y="48"/>
                  </a:lnTo>
                  <a:lnTo>
                    <a:pt x="18" y="24"/>
                  </a:lnTo>
                  <a:lnTo>
                    <a:pt x="30" y="18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ltGray">
            <a:xfrm rot="91736">
              <a:off x="5487" y="1535"/>
              <a:ext cx="6" cy="199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ltGray">
            <a:xfrm rot="-926223">
              <a:off x="5640" y="1521"/>
              <a:ext cx="6" cy="881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ltGray">
            <a:xfrm rot="-1140313">
              <a:off x="3444" y="1816"/>
              <a:ext cx="6" cy="203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ltGray">
            <a:xfrm rot="1114412">
              <a:off x="2757" y="1821"/>
              <a:ext cx="6" cy="211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ltGray">
            <a:xfrm rot="254676">
              <a:off x="3035" y="1870"/>
              <a:ext cx="6" cy="190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ltGray">
            <a:xfrm>
              <a:off x="4007" y="3021"/>
              <a:ext cx="623" cy="156"/>
            </a:xfrm>
            <a:custGeom>
              <a:avLst/>
              <a:gdLst>
                <a:gd name="T0" fmla="*/ 6 w 623"/>
                <a:gd name="T1" fmla="*/ 18 h 156"/>
                <a:gd name="T2" fmla="*/ 162 w 623"/>
                <a:gd name="T3" fmla="*/ 36 h 156"/>
                <a:gd name="T4" fmla="*/ 251 w 623"/>
                <a:gd name="T5" fmla="*/ 36 h 156"/>
                <a:gd name="T6" fmla="*/ 354 w 623"/>
                <a:gd name="T7" fmla="*/ 30 h 156"/>
                <a:gd name="T8" fmla="*/ 473 w 623"/>
                <a:gd name="T9" fmla="*/ 18 h 156"/>
                <a:gd name="T10" fmla="*/ 611 w 623"/>
                <a:gd name="T11" fmla="*/ 0 h 156"/>
                <a:gd name="T12" fmla="*/ 623 w 623"/>
                <a:gd name="T13" fmla="*/ 114 h 156"/>
                <a:gd name="T14" fmla="*/ 497 w 623"/>
                <a:gd name="T15" fmla="*/ 138 h 156"/>
                <a:gd name="T16" fmla="*/ 414 w 623"/>
                <a:gd name="T17" fmla="*/ 150 h 156"/>
                <a:gd name="T18" fmla="*/ 318 w 623"/>
                <a:gd name="T19" fmla="*/ 156 h 156"/>
                <a:gd name="T20" fmla="*/ 215 w 623"/>
                <a:gd name="T21" fmla="*/ 156 h 156"/>
                <a:gd name="T22" fmla="*/ 108 w 623"/>
                <a:gd name="T23" fmla="*/ 150 h 156"/>
                <a:gd name="T24" fmla="*/ 0 w 623"/>
                <a:gd name="T25" fmla="*/ 132 h 156"/>
                <a:gd name="T26" fmla="*/ 6 w 623"/>
                <a:gd name="T27" fmla="*/ 18 h 156"/>
                <a:gd name="T28" fmla="*/ 6 w 623"/>
                <a:gd name="T29" fmla="*/ 18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23" h="156">
                  <a:moveTo>
                    <a:pt x="6" y="18"/>
                  </a:moveTo>
                  <a:lnTo>
                    <a:pt x="162" y="36"/>
                  </a:lnTo>
                  <a:lnTo>
                    <a:pt x="251" y="36"/>
                  </a:lnTo>
                  <a:lnTo>
                    <a:pt x="354" y="30"/>
                  </a:lnTo>
                  <a:lnTo>
                    <a:pt x="473" y="18"/>
                  </a:lnTo>
                  <a:lnTo>
                    <a:pt x="611" y="0"/>
                  </a:lnTo>
                  <a:lnTo>
                    <a:pt x="623" y="114"/>
                  </a:lnTo>
                  <a:lnTo>
                    <a:pt x="497" y="138"/>
                  </a:lnTo>
                  <a:lnTo>
                    <a:pt x="414" y="150"/>
                  </a:lnTo>
                  <a:lnTo>
                    <a:pt x="318" y="156"/>
                  </a:lnTo>
                  <a:lnTo>
                    <a:pt x="215" y="156"/>
                  </a:lnTo>
                  <a:lnTo>
                    <a:pt x="108" y="150"/>
                  </a:lnTo>
                  <a:lnTo>
                    <a:pt x="0" y="132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ltGray">
            <a:xfrm>
              <a:off x="4762" y="3591"/>
              <a:ext cx="996" cy="126"/>
            </a:xfrm>
            <a:custGeom>
              <a:avLst/>
              <a:gdLst>
                <a:gd name="T0" fmla="*/ 754 w 993"/>
                <a:gd name="T1" fmla="*/ 6 h 126"/>
                <a:gd name="T2" fmla="*/ 652 w 993"/>
                <a:gd name="T3" fmla="*/ 6 h 126"/>
                <a:gd name="T4" fmla="*/ 563 w 993"/>
                <a:gd name="T5" fmla="*/ 6 h 126"/>
                <a:gd name="T6" fmla="*/ 479 w 993"/>
                <a:gd name="T7" fmla="*/ 6 h 126"/>
                <a:gd name="T8" fmla="*/ 401 w 993"/>
                <a:gd name="T9" fmla="*/ 6 h 126"/>
                <a:gd name="T10" fmla="*/ 335 w 993"/>
                <a:gd name="T11" fmla="*/ 0 h 126"/>
                <a:gd name="T12" fmla="*/ 276 w 993"/>
                <a:gd name="T13" fmla="*/ 0 h 126"/>
                <a:gd name="T14" fmla="*/ 222 w 993"/>
                <a:gd name="T15" fmla="*/ 0 h 126"/>
                <a:gd name="T16" fmla="*/ 180 w 993"/>
                <a:gd name="T17" fmla="*/ 6 h 126"/>
                <a:gd name="T18" fmla="*/ 138 w 993"/>
                <a:gd name="T19" fmla="*/ 6 h 126"/>
                <a:gd name="T20" fmla="*/ 108 w 993"/>
                <a:gd name="T21" fmla="*/ 6 h 126"/>
                <a:gd name="T22" fmla="*/ 54 w 993"/>
                <a:gd name="T23" fmla="*/ 6 h 126"/>
                <a:gd name="T24" fmla="*/ 24 w 993"/>
                <a:gd name="T25" fmla="*/ 12 h 126"/>
                <a:gd name="T26" fmla="*/ 6 w 993"/>
                <a:gd name="T27" fmla="*/ 18 h 126"/>
                <a:gd name="T28" fmla="*/ 0 w 993"/>
                <a:gd name="T29" fmla="*/ 24 h 126"/>
                <a:gd name="T30" fmla="*/ 12 w 993"/>
                <a:gd name="T31" fmla="*/ 42 h 126"/>
                <a:gd name="T32" fmla="*/ 18 w 993"/>
                <a:gd name="T33" fmla="*/ 48 h 126"/>
                <a:gd name="T34" fmla="*/ 30 w 993"/>
                <a:gd name="T35" fmla="*/ 54 h 126"/>
                <a:gd name="T36" fmla="*/ 60 w 993"/>
                <a:gd name="T37" fmla="*/ 60 h 126"/>
                <a:gd name="T38" fmla="*/ 90 w 993"/>
                <a:gd name="T39" fmla="*/ 72 h 126"/>
                <a:gd name="T40" fmla="*/ 144 w 993"/>
                <a:gd name="T41" fmla="*/ 84 h 126"/>
                <a:gd name="T42" fmla="*/ 210 w 993"/>
                <a:gd name="T43" fmla="*/ 90 h 126"/>
                <a:gd name="T44" fmla="*/ 293 w 993"/>
                <a:gd name="T45" fmla="*/ 102 h 126"/>
                <a:gd name="T46" fmla="*/ 389 w 993"/>
                <a:gd name="T47" fmla="*/ 108 h 126"/>
                <a:gd name="T48" fmla="*/ 503 w 993"/>
                <a:gd name="T49" fmla="*/ 120 h 126"/>
                <a:gd name="T50" fmla="*/ 622 w 993"/>
                <a:gd name="T51" fmla="*/ 120 h 126"/>
                <a:gd name="T52" fmla="*/ 754 w 993"/>
                <a:gd name="T53" fmla="*/ 126 h 126"/>
                <a:gd name="T54" fmla="*/ 873 w 993"/>
                <a:gd name="T55" fmla="*/ 126 h 126"/>
                <a:gd name="T56" fmla="*/ 993 w 993"/>
                <a:gd name="T57" fmla="*/ 126 h 126"/>
                <a:gd name="T58" fmla="*/ 993 w 993"/>
                <a:gd name="T59" fmla="*/ 12 h 126"/>
                <a:gd name="T60" fmla="*/ 879 w 993"/>
                <a:gd name="T61" fmla="*/ 12 h 126"/>
                <a:gd name="T62" fmla="*/ 754 w 993"/>
                <a:gd name="T63" fmla="*/ 6 h 126"/>
                <a:gd name="T64" fmla="*/ 754 w 993"/>
                <a:gd name="T65" fmla="*/ 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93" h="126">
                  <a:moveTo>
                    <a:pt x="754" y="6"/>
                  </a:moveTo>
                  <a:lnTo>
                    <a:pt x="652" y="6"/>
                  </a:lnTo>
                  <a:lnTo>
                    <a:pt x="563" y="6"/>
                  </a:lnTo>
                  <a:lnTo>
                    <a:pt x="479" y="6"/>
                  </a:lnTo>
                  <a:lnTo>
                    <a:pt x="401" y="6"/>
                  </a:lnTo>
                  <a:lnTo>
                    <a:pt x="335" y="0"/>
                  </a:lnTo>
                  <a:lnTo>
                    <a:pt x="276" y="0"/>
                  </a:lnTo>
                  <a:lnTo>
                    <a:pt x="222" y="0"/>
                  </a:lnTo>
                  <a:lnTo>
                    <a:pt x="180" y="6"/>
                  </a:lnTo>
                  <a:lnTo>
                    <a:pt x="138" y="6"/>
                  </a:lnTo>
                  <a:lnTo>
                    <a:pt x="108" y="6"/>
                  </a:lnTo>
                  <a:lnTo>
                    <a:pt x="54" y="6"/>
                  </a:lnTo>
                  <a:lnTo>
                    <a:pt x="24" y="12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12" y="42"/>
                  </a:lnTo>
                  <a:lnTo>
                    <a:pt x="18" y="48"/>
                  </a:lnTo>
                  <a:lnTo>
                    <a:pt x="30" y="54"/>
                  </a:lnTo>
                  <a:lnTo>
                    <a:pt x="60" y="60"/>
                  </a:lnTo>
                  <a:lnTo>
                    <a:pt x="90" y="72"/>
                  </a:lnTo>
                  <a:lnTo>
                    <a:pt x="144" y="84"/>
                  </a:lnTo>
                  <a:lnTo>
                    <a:pt x="210" y="90"/>
                  </a:lnTo>
                  <a:lnTo>
                    <a:pt x="293" y="102"/>
                  </a:lnTo>
                  <a:lnTo>
                    <a:pt x="389" y="108"/>
                  </a:lnTo>
                  <a:lnTo>
                    <a:pt x="503" y="120"/>
                  </a:lnTo>
                  <a:lnTo>
                    <a:pt x="622" y="120"/>
                  </a:lnTo>
                  <a:lnTo>
                    <a:pt x="754" y="126"/>
                  </a:lnTo>
                  <a:lnTo>
                    <a:pt x="873" y="126"/>
                  </a:lnTo>
                  <a:lnTo>
                    <a:pt x="993" y="126"/>
                  </a:lnTo>
                  <a:lnTo>
                    <a:pt x="993" y="12"/>
                  </a:lnTo>
                  <a:lnTo>
                    <a:pt x="879" y="12"/>
                  </a:lnTo>
                  <a:lnTo>
                    <a:pt x="754" y="6"/>
                  </a:lnTo>
                  <a:lnTo>
                    <a:pt x="754" y="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ltGray">
            <a:xfrm>
              <a:off x="4786" y="3645"/>
              <a:ext cx="972" cy="245"/>
            </a:xfrm>
            <a:custGeom>
              <a:avLst/>
              <a:gdLst>
                <a:gd name="T0" fmla="*/ 0 w 969"/>
                <a:gd name="T1" fmla="*/ 0 h 245"/>
                <a:gd name="T2" fmla="*/ 24 w 969"/>
                <a:gd name="T3" fmla="*/ 54 h 245"/>
                <a:gd name="T4" fmla="*/ 66 w 969"/>
                <a:gd name="T5" fmla="*/ 96 h 245"/>
                <a:gd name="T6" fmla="*/ 120 w 969"/>
                <a:gd name="T7" fmla="*/ 137 h 245"/>
                <a:gd name="T8" fmla="*/ 198 w 969"/>
                <a:gd name="T9" fmla="*/ 173 h 245"/>
                <a:gd name="T10" fmla="*/ 293 w 969"/>
                <a:gd name="T11" fmla="*/ 203 h 245"/>
                <a:gd name="T12" fmla="*/ 353 w 969"/>
                <a:gd name="T13" fmla="*/ 215 h 245"/>
                <a:gd name="T14" fmla="*/ 413 w 969"/>
                <a:gd name="T15" fmla="*/ 227 h 245"/>
                <a:gd name="T16" fmla="*/ 479 w 969"/>
                <a:gd name="T17" fmla="*/ 233 h 245"/>
                <a:gd name="T18" fmla="*/ 556 w 969"/>
                <a:gd name="T19" fmla="*/ 239 h 245"/>
                <a:gd name="T20" fmla="*/ 634 w 969"/>
                <a:gd name="T21" fmla="*/ 245 h 245"/>
                <a:gd name="T22" fmla="*/ 724 w 969"/>
                <a:gd name="T23" fmla="*/ 245 h 245"/>
                <a:gd name="T24" fmla="*/ 855 w 969"/>
                <a:gd name="T25" fmla="*/ 245 h 245"/>
                <a:gd name="T26" fmla="*/ 969 w 969"/>
                <a:gd name="T27" fmla="*/ 239 h 245"/>
                <a:gd name="T28" fmla="*/ 969 w 969"/>
                <a:gd name="T29" fmla="*/ 60 h 245"/>
                <a:gd name="T30" fmla="*/ 700 w 969"/>
                <a:gd name="T31" fmla="*/ 60 h 245"/>
                <a:gd name="T32" fmla="*/ 503 w 969"/>
                <a:gd name="T33" fmla="*/ 54 h 245"/>
                <a:gd name="T34" fmla="*/ 317 w 969"/>
                <a:gd name="T35" fmla="*/ 42 h 245"/>
                <a:gd name="T36" fmla="*/ 150 w 969"/>
                <a:gd name="T37" fmla="*/ 24 h 245"/>
                <a:gd name="T38" fmla="*/ 72 w 969"/>
                <a:gd name="T39" fmla="*/ 12 h 245"/>
                <a:gd name="T40" fmla="*/ 0 w 969"/>
                <a:gd name="T41" fmla="*/ 0 h 245"/>
                <a:gd name="T42" fmla="*/ 0 w 969"/>
                <a:gd name="T43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69" h="245">
                  <a:moveTo>
                    <a:pt x="0" y="0"/>
                  </a:moveTo>
                  <a:lnTo>
                    <a:pt x="24" y="54"/>
                  </a:lnTo>
                  <a:lnTo>
                    <a:pt x="66" y="96"/>
                  </a:lnTo>
                  <a:lnTo>
                    <a:pt x="120" y="137"/>
                  </a:lnTo>
                  <a:lnTo>
                    <a:pt x="198" y="173"/>
                  </a:lnTo>
                  <a:lnTo>
                    <a:pt x="293" y="203"/>
                  </a:lnTo>
                  <a:lnTo>
                    <a:pt x="353" y="215"/>
                  </a:lnTo>
                  <a:lnTo>
                    <a:pt x="413" y="227"/>
                  </a:lnTo>
                  <a:lnTo>
                    <a:pt x="479" y="233"/>
                  </a:lnTo>
                  <a:lnTo>
                    <a:pt x="556" y="239"/>
                  </a:lnTo>
                  <a:lnTo>
                    <a:pt x="634" y="245"/>
                  </a:lnTo>
                  <a:lnTo>
                    <a:pt x="724" y="245"/>
                  </a:lnTo>
                  <a:lnTo>
                    <a:pt x="855" y="245"/>
                  </a:lnTo>
                  <a:lnTo>
                    <a:pt x="969" y="239"/>
                  </a:lnTo>
                  <a:lnTo>
                    <a:pt x="969" y="60"/>
                  </a:lnTo>
                  <a:lnTo>
                    <a:pt x="700" y="60"/>
                  </a:lnTo>
                  <a:lnTo>
                    <a:pt x="503" y="54"/>
                  </a:lnTo>
                  <a:lnTo>
                    <a:pt x="317" y="42"/>
                  </a:lnTo>
                  <a:lnTo>
                    <a:pt x="150" y="24"/>
                  </a:lnTo>
                  <a:lnTo>
                    <a:pt x="7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ltGray">
            <a:xfrm>
              <a:off x="4804" y="3591"/>
              <a:ext cx="954" cy="90"/>
            </a:xfrm>
            <a:custGeom>
              <a:avLst/>
              <a:gdLst>
                <a:gd name="T0" fmla="*/ 700 w 951"/>
                <a:gd name="T1" fmla="*/ 0 h 90"/>
                <a:gd name="T2" fmla="*/ 598 w 951"/>
                <a:gd name="T3" fmla="*/ 0 h 90"/>
                <a:gd name="T4" fmla="*/ 515 w 951"/>
                <a:gd name="T5" fmla="*/ 0 h 90"/>
                <a:gd name="T6" fmla="*/ 431 w 951"/>
                <a:gd name="T7" fmla="*/ 0 h 90"/>
                <a:gd name="T8" fmla="*/ 365 w 951"/>
                <a:gd name="T9" fmla="*/ 0 h 90"/>
                <a:gd name="T10" fmla="*/ 299 w 951"/>
                <a:gd name="T11" fmla="*/ 0 h 90"/>
                <a:gd name="T12" fmla="*/ 245 w 951"/>
                <a:gd name="T13" fmla="*/ 0 h 90"/>
                <a:gd name="T14" fmla="*/ 198 w 951"/>
                <a:gd name="T15" fmla="*/ 0 h 90"/>
                <a:gd name="T16" fmla="*/ 162 w 951"/>
                <a:gd name="T17" fmla="*/ 0 h 90"/>
                <a:gd name="T18" fmla="*/ 126 w 951"/>
                <a:gd name="T19" fmla="*/ 6 h 90"/>
                <a:gd name="T20" fmla="*/ 96 w 951"/>
                <a:gd name="T21" fmla="*/ 6 h 90"/>
                <a:gd name="T22" fmla="*/ 54 w 951"/>
                <a:gd name="T23" fmla="*/ 12 h 90"/>
                <a:gd name="T24" fmla="*/ 30 w 951"/>
                <a:gd name="T25" fmla="*/ 12 h 90"/>
                <a:gd name="T26" fmla="*/ 12 w 951"/>
                <a:gd name="T27" fmla="*/ 18 h 90"/>
                <a:gd name="T28" fmla="*/ 6 w 951"/>
                <a:gd name="T29" fmla="*/ 18 h 90"/>
                <a:gd name="T30" fmla="*/ 0 w 951"/>
                <a:gd name="T31" fmla="*/ 24 h 90"/>
                <a:gd name="T32" fmla="*/ 6 w 951"/>
                <a:gd name="T33" fmla="*/ 30 h 90"/>
                <a:gd name="T34" fmla="*/ 24 w 951"/>
                <a:gd name="T35" fmla="*/ 36 h 90"/>
                <a:gd name="T36" fmla="*/ 54 w 951"/>
                <a:gd name="T37" fmla="*/ 42 h 90"/>
                <a:gd name="T38" fmla="*/ 102 w 951"/>
                <a:gd name="T39" fmla="*/ 54 h 90"/>
                <a:gd name="T40" fmla="*/ 168 w 951"/>
                <a:gd name="T41" fmla="*/ 60 h 90"/>
                <a:gd name="T42" fmla="*/ 251 w 951"/>
                <a:gd name="T43" fmla="*/ 66 h 90"/>
                <a:gd name="T44" fmla="*/ 341 w 951"/>
                <a:gd name="T45" fmla="*/ 78 h 90"/>
                <a:gd name="T46" fmla="*/ 449 w 951"/>
                <a:gd name="T47" fmla="*/ 84 h 90"/>
                <a:gd name="T48" fmla="*/ 568 w 951"/>
                <a:gd name="T49" fmla="*/ 84 h 90"/>
                <a:gd name="T50" fmla="*/ 694 w 951"/>
                <a:gd name="T51" fmla="*/ 90 h 90"/>
                <a:gd name="T52" fmla="*/ 825 w 951"/>
                <a:gd name="T53" fmla="*/ 90 h 90"/>
                <a:gd name="T54" fmla="*/ 951 w 951"/>
                <a:gd name="T55" fmla="*/ 90 h 90"/>
                <a:gd name="T56" fmla="*/ 951 w 951"/>
                <a:gd name="T57" fmla="*/ 6 h 90"/>
                <a:gd name="T58" fmla="*/ 831 w 951"/>
                <a:gd name="T59" fmla="*/ 6 h 90"/>
                <a:gd name="T60" fmla="*/ 772 w 951"/>
                <a:gd name="T61" fmla="*/ 6 h 90"/>
                <a:gd name="T62" fmla="*/ 700 w 951"/>
                <a:gd name="T63" fmla="*/ 0 h 90"/>
                <a:gd name="T64" fmla="*/ 700 w 951"/>
                <a:gd name="T65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51" h="90">
                  <a:moveTo>
                    <a:pt x="700" y="0"/>
                  </a:moveTo>
                  <a:lnTo>
                    <a:pt x="598" y="0"/>
                  </a:lnTo>
                  <a:lnTo>
                    <a:pt x="515" y="0"/>
                  </a:lnTo>
                  <a:lnTo>
                    <a:pt x="431" y="0"/>
                  </a:lnTo>
                  <a:lnTo>
                    <a:pt x="365" y="0"/>
                  </a:lnTo>
                  <a:lnTo>
                    <a:pt x="299" y="0"/>
                  </a:lnTo>
                  <a:lnTo>
                    <a:pt x="245" y="0"/>
                  </a:lnTo>
                  <a:lnTo>
                    <a:pt x="198" y="0"/>
                  </a:lnTo>
                  <a:lnTo>
                    <a:pt x="162" y="0"/>
                  </a:lnTo>
                  <a:lnTo>
                    <a:pt x="126" y="6"/>
                  </a:lnTo>
                  <a:lnTo>
                    <a:pt x="96" y="6"/>
                  </a:lnTo>
                  <a:lnTo>
                    <a:pt x="54" y="12"/>
                  </a:lnTo>
                  <a:lnTo>
                    <a:pt x="30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24" y="36"/>
                  </a:lnTo>
                  <a:lnTo>
                    <a:pt x="54" y="42"/>
                  </a:lnTo>
                  <a:lnTo>
                    <a:pt x="102" y="54"/>
                  </a:lnTo>
                  <a:lnTo>
                    <a:pt x="168" y="60"/>
                  </a:lnTo>
                  <a:lnTo>
                    <a:pt x="251" y="66"/>
                  </a:lnTo>
                  <a:lnTo>
                    <a:pt x="341" y="78"/>
                  </a:lnTo>
                  <a:lnTo>
                    <a:pt x="449" y="84"/>
                  </a:lnTo>
                  <a:lnTo>
                    <a:pt x="568" y="84"/>
                  </a:lnTo>
                  <a:lnTo>
                    <a:pt x="694" y="90"/>
                  </a:lnTo>
                  <a:lnTo>
                    <a:pt x="825" y="90"/>
                  </a:lnTo>
                  <a:lnTo>
                    <a:pt x="951" y="90"/>
                  </a:lnTo>
                  <a:lnTo>
                    <a:pt x="951" y="6"/>
                  </a:lnTo>
                  <a:lnTo>
                    <a:pt x="831" y="6"/>
                  </a:lnTo>
                  <a:lnTo>
                    <a:pt x="772" y="6"/>
                  </a:lnTo>
                  <a:lnTo>
                    <a:pt x="700" y="0"/>
                  </a:lnTo>
                  <a:lnTo>
                    <a:pt x="7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ltGray">
            <a:xfrm>
              <a:off x="3059" y="1541"/>
              <a:ext cx="102" cy="155"/>
            </a:xfrm>
            <a:custGeom>
              <a:avLst/>
              <a:gdLst>
                <a:gd name="T0" fmla="*/ 102 w 102"/>
                <a:gd name="T1" fmla="*/ 0 h 155"/>
                <a:gd name="T2" fmla="*/ 0 w 102"/>
                <a:gd name="T3" fmla="*/ 12 h 155"/>
                <a:gd name="T4" fmla="*/ 30 w 102"/>
                <a:gd name="T5" fmla="*/ 72 h 155"/>
                <a:gd name="T6" fmla="*/ 30 w 102"/>
                <a:gd name="T7" fmla="*/ 155 h 155"/>
                <a:gd name="T8" fmla="*/ 72 w 102"/>
                <a:gd name="T9" fmla="*/ 155 h 155"/>
                <a:gd name="T10" fmla="*/ 72 w 102"/>
                <a:gd name="T11" fmla="*/ 66 h 155"/>
                <a:gd name="T12" fmla="*/ 102 w 102"/>
                <a:gd name="T13" fmla="*/ 0 h 155"/>
                <a:gd name="T14" fmla="*/ 102 w 102"/>
                <a:gd name="T15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" h="155">
                  <a:moveTo>
                    <a:pt x="102" y="0"/>
                  </a:moveTo>
                  <a:lnTo>
                    <a:pt x="0" y="12"/>
                  </a:lnTo>
                  <a:lnTo>
                    <a:pt x="30" y="72"/>
                  </a:lnTo>
                  <a:lnTo>
                    <a:pt x="30" y="155"/>
                  </a:lnTo>
                  <a:lnTo>
                    <a:pt x="72" y="155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9" name="Freeform 17"/>
            <p:cNvSpPr>
              <a:spLocks noEditPoints="1"/>
            </p:cNvSpPr>
            <p:nvPr/>
          </p:nvSpPr>
          <p:spPr bwMode="ltGray">
            <a:xfrm>
              <a:off x="3059" y="1690"/>
              <a:ext cx="90" cy="96"/>
            </a:xfrm>
            <a:custGeom>
              <a:avLst/>
              <a:gdLst>
                <a:gd name="T0" fmla="*/ 48 w 90"/>
                <a:gd name="T1" fmla="*/ 96 h 96"/>
                <a:gd name="T2" fmla="*/ 72 w 90"/>
                <a:gd name="T3" fmla="*/ 72 h 96"/>
                <a:gd name="T4" fmla="*/ 84 w 90"/>
                <a:gd name="T5" fmla="*/ 48 h 96"/>
                <a:gd name="T6" fmla="*/ 90 w 90"/>
                <a:gd name="T7" fmla="*/ 36 h 96"/>
                <a:gd name="T8" fmla="*/ 84 w 90"/>
                <a:gd name="T9" fmla="*/ 24 h 96"/>
                <a:gd name="T10" fmla="*/ 66 w 90"/>
                <a:gd name="T11" fmla="*/ 6 h 96"/>
                <a:gd name="T12" fmla="*/ 42 w 90"/>
                <a:gd name="T13" fmla="*/ 0 h 96"/>
                <a:gd name="T14" fmla="*/ 24 w 90"/>
                <a:gd name="T15" fmla="*/ 0 h 96"/>
                <a:gd name="T16" fmla="*/ 12 w 90"/>
                <a:gd name="T17" fmla="*/ 12 h 96"/>
                <a:gd name="T18" fmla="*/ 6 w 90"/>
                <a:gd name="T19" fmla="*/ 24 h 96"/>
                <a:gd name="T20" fmla="*/ 0 w 90"/>
                <a:gd name="T21" fmla="*/ 36 h 96"/>
                <a:gd name="T22" fmla="*/ 12 w 90"/>
                <a:gd name="T23" fmla="*/ 66 h 96"/>
                <a:gd name="T24" fmla="*/ 30 w 90"/>
                <a:gd name="T25" fmla="*/ 84 h 96"/>
                <a:gd name="T26" fmla="*/ 48 w 90"/>
                <a:gd name="T27" fmla="*/ 96 h 96"/>
                <a:gd name="T28" fmla="*/ 48 w 90"/>
                <a:gd name="T29" fmla="*/ 96 h 96"/>
                <a:gd name="T30" fmla="*/ 48 w 90"/>
                <a:gd name="T31" fmla="*/ 12 h 96"/>
                <a:gd name="T32" fmla="*/ 66 w 90"/>
                <a:gd name="T33" fmla="*/ 18 h 96"/>
                <a:gd name="T34" fmla="*/ 72 w 90"/>
                <a:gd name="T35" fmla="*/ 24 h 96"/>
                <a:gd name="T36" fmla="*/ 72 w 90"/>
                <a:gd name="T37" fmla="*/ 36 h 96"/>
                <a:gd name="T38" fmla="*/ 72 w 90"/>
                <a:gd name="T39" fmla="*/ 48 h 96"/>
                <a:gd name="T40" fmla="*/ 54 w 90"/>
                <a:gd name="T41" fmla="*/ 66 h 96"/>
                <a:gd name="T42" fmla="*/ 48 w 90"/>
                <a:gd name="T43" fmla="*/ 78 h 96"/>
                <a:gd name="T44" fmla="*/ 30 w 90"/>
                <a:gd name="T45" fmla="*/ 66 h 96"/>
                <a:gd name="T46" fmla="*/ 24 w 90"/>
                <a:gd name="T47" fmla="*/ 48 h 96"/>
                <a:gd name="T48" fmla="*/ 18 w 90"/>
                <a:gd name="T49" fmla="*/ 30 h 96"/>
                <a:gd name="T50" fmla="*/ 30 w 90"/>
                <a:gd name="T51" fmla="*/ 12 h 96"/>
                <a:gd name="T52" fmla="*/ 48 w 90"/>
                <a:gd name="T53" fmla="*/ 12 h 96"/>
                <a:gd name="T54" fmla="*/ 48 w 90"/>
                <a:gd name="T55" fmla="*/ 1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0" h="96">
                  <a:moveTo>
                    <a:pt x="48" y="96"/>
                  </a:moveTo>
                  <a:lnTo>
                    <a:pt x="72" y="72"/>
                  </a:lnTo>
                  <a:lnTo>
                    <a:pt x="84" y="48"/>
                  </a:lnTo>
                  <a:lnTo>
                    <a:pt x="90" y="36"/>
                  </a:lnTo>
                  <a:lnTo>
                    <a:pt x="84" y="24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12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8" y="96"/>
                  </a:lnTo>
                  <a:lnTo>
                    <a:pt x="48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54" y="66"/>
                  </a:lnTo>
                  <a:lnTo>
                    <a:pt x="48" y="78"/>
                  </a:lnTo>
                  <a:lnTo>
                    <a:pt x="30" y="66"/>
                  </a:lnTo>
                  <a:lnTo>
                    <a:pt x="24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" name="Freeform 18"/>
            <p:cNvSpPr>
              <a:spLocks noEditPoints="1"/>
            </p:cNvSpPr>
            <p:nvPr/>
          </p:nvSpPr>
          <p:spPr bwMode="ltGray">
            <a:xfrm>
              <a:off x="3059" y="1768"/>
              <a:ext cx="90" cy="108"/>
            </a:xfrm>
            <a:custGeom>
              <a:avLst/>
              <a:gdLst>
                <a:gd name="T0" fmla="*/ 0 w 90"/>
                <a:gd name="T1" fmla="*/ 90 h 108"/>
                <a:gd name="T2" fmla="*/ 12 w 90"/>
                <a:gd name="T3" fmla="*/ 102 h 108"/>
                <a:gd name="T4" fmla="*/ 24 w 90"/>
                <a:gd name="T5" fmla="*/ 108 h 108"/>
                <a:gd name="T6" fmla="*/ 54 w 90"/>
                <a:gd name="T7" fmla="*/ 108 h 108"/>
                <a:gd name="T8" fmla="*/ 78 w 90"/>
                <a:gd name="T9" fmla="*/ 96 h 108"/>
                <a:gd name="T10" fmla="*/ 90 w 90"/>
                <a:gd name="T11" fmla="*/ 72 h 108"/>
                <a:gd name="T12" fmla="*/ 84 w 90"/>
                <a:gd name="T13" fmla="*/ 42 h 108"/>
                <a:gd name="T14" fmla="*/ 66 w 90"/>
                <a:gd name="T15" fmla="*/ 24 h 108"/>
                <a:gd name="T16" fmla="*/ 54 w 90"/>
                <a:gd name="T17" fmla="*/ 12 h 108"/>
                <a:gd name="T18" fmla="*/ 48 w 90"/>
                <a:gd name="T19" fmla="*/ 6 h 108"/>
                <a:gd name="T20" fmla="*/ 48 w 90"/>
                <a:gd name="T21" fmla="*/ 6 h 108"/>
                <a:gd name="T22" fmla="*/ 48 w 90"/>
                <a:gd name="T23" fmla="*/ 0 h 108"/>
                <a:gd name="T24" fmla="*/ 24 w 90"/>
                <a:gd name="T25" fmla="*/ 24 h 108"/>
                <a:gd name="T26" fmla="*/ 6 w 90"/>
                <a:gd name="T27" fmla="*/ 48 h 108"/>
                <a:gd name="T28" fmla="*/ 0 w 90"/>
                <a:gd name="T29" fmla="*/ 66 h 108"/>
                <a:gd name="T30" fmla="*/ 0 w 90"/>
                <a:gd name="T31" fmla="*/ 90 h 108"/>
                <a:gd name="T32" fmla="*/ 0 w 90"/>
                <a:gd name="T33" fmla="*/ 90 h 108"/>
                <a:gd name="T34" fmla="*/ 12 w 90"/>
                <a:gd name="T35" fmla="*/ 66 h 108"/>
                <a:gd name="T36" fmla="*/ 18 w 90"/>
                <a:gd name="T37" fmla="*/ 48 h 108"/>
                <a:gd name="T38" fmla="*/ 30 w 90"/>
                <a:gd name="T39" fmla="*/ 36 h 108"/>
                <a:gd name="T40" fmla="*/ 42 w 90"/>
                <a:gd name="T41" fmla="*/ 24 h 108"/>
                <a:gd name="T42" fmla="*/ 48 w 90"/>
                <a:gd name="T43" fmla="*/ 18 h 108"/>
                <a:gd name="T44" fmla="*/ 66 w 90"/>
                <a:gd name="T45" fmla="*/ 30 h 108"/>
                <a:gd name="T46" fmla="*/ 72 w 90"/>
                <a:gd name="T47" fmla="*/ 48 h 108"/>
                <a:gd name="T48" fmla="*/ 78 w 90"/>
                <a:gd name="T49" fmla="*/ 72 h 108"/>
                <a:gd name="T50" fmla="*/ 78 w 90"/>
                <a:gd name="T51" fmla="*/ 84 h 108"/>
                <a:gd name="T52" fmla="*/ 66 w 90"/>
                <a:gd name="T53" fmla="*/ 96 h 108"/>
                <a:gd name="T54" fmla="*/ 42 w 90"/>
                <a:gd name="T55" fmla="*/ 102 h 108"/>
                <a:gd name="T56" fmla="*/ 30 w 90"/>
                <a:gd name="T57" fmla="*/ 96 h 108"/>
                <a:gd name="T58" fmla="*/ 18 w 90"/>
                <a:gd name="T59" fmla="*/ 90 h 108"/>
                <a:gd name="T60" fmla="*/ 12 w 90"/>
                <a:gd name="T61" fmla="*/ 78 h 108"/>
                <a:gd name="T62" fmla="*/ 12 w 90"/>
                <a:gd name="T63" fmla="*/ 66 h 108"/>
                <a:gd name="T64" fmla="*/ 12 w 90"/>
                <a:gd name="T65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0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54" y="108"/>
                  </a:lnTo>
                  <a:lnTo>
                    <a:pt x="78" y="96"/>
                  </a:lnTo>
                  <a:lnTo>
                    <a:pt x="90" y="72"/>
                  </a:lnTo>
                  <a:lnTo>
                    <a:pt x="84" y="42"/>
                  </a:lnTo>
                  <a:lnTo>
                    <a:pt x="66" y="24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66" y="30"/>
                  </a:lnTo>
                  <a:lnTo>
                    <a:pt x="72" y="48"/>
                  </a:lnTo>
                  <a:lnTo>
                    <a:pt x="78" y="72"/>
                  </a:lnTo>
                  <a:lnTo>
                    <a:pt x="78" y="84"/>
                  </a:lnTo>
                  <a:lnTo>
                    <a:pt x="66" y="96"/>
                  </a:lnTo>
                  <a:lnTo>
                    <a:pt x="42" y="102"/>
                  </a:lnTo>
                  <a:lnTo>
                    <a:pt x="30" y="96"/>
                  </a:lnTo>
                  <a:lnTo>
                    <a:pt x="18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ltGray">
            <a:xfrm>
              <a:off x="5470" y="1205"/>
              <a:ext cx="102" cy="156"/>
            </a:xfrm>
            <a:custGeom>
              <a:avLst/>
              <a:gdLst>
                <a:gd name="T0" fmla="*/ 102 w 102"/>
                <a:gd name="T1" fmla="*/ 0 h 156"/>
                <a:gd name="T2" fmla="*/ 0 w 102"/>
                <a:gd name="T3" fmla="*/ 6 h 156"/>
                <a:gd name="T4" fmla="*/ 30 w 102"/>
                <a:gd name="T5" fmla="*/ 72 h 156"/>
                <a:gd name="T6" fmla="*/ 30 w 102"/>
                <a:gd name="T7" fmla="*/ 156 h 156"/>
                <a:gd name="T8" fmla="*/ 72 w 102"/>
                <a:gd name="T9" fmla="*/ 156 h 156"/>
                <a:gd name="T10" fmla="*/ 72 w 102"/>
                <a:gd name="T11" fmla="*/ 66 h 156"/>
                <a:gd name="T12" fmla="*/ 102 w 102"/>
                <a:gd name="T13" fmla="*/ 0 h 156"/>
                <a:gd name="T14" fmla="*/ 102 w 102"/>
                <a:gd name="T15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" h="156">
                  <a:moveTo>
                    <a:pt x="102" y="0"/>
                  </a:moveTo>
                  <a:lnTo>
                    <a:pt x="0" y="6"/>
                  </a:lnTo>
                  <a:lnTo>
                    <a:pt x="30" y="72"/>
                  </a:lnTo>
                  <a:lnTo>
                    <a:pt x="30" y="156"/>
                  </a:lnTo>
                  <a:lnTo>
                    <a:pt x="72" y="156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2" name="Freeform 20"/>
            <p:cNvSpPr>
              <a:spLocks noEditPoints="1"/>
            </p:cNvSpPr>
            <p:nvPr/>
          </p:nvSpPr>
          <p:spPr bwMode="ltGray">
            <a:xfrm>
              <a:off x="5476" y="1349"/>
              <a:ext cx="84" cy="96"/>
            </a:xfrm>
            <a:custGeom>
              <a:avLst/>
              <a:gdLst>
                <a:gd name="T0" fmla="*/ 42 w 84"/>
                <a:gd name="T1" fmla="*/ 96 h 96"/>
                <a:gd name="T2" fmla="*/ 66 w 84"/>
                <a:gd name="T3" fmla="*/ 78 h 96"/>
                <a:gd name="T4" fmla="*/ 84 w 84"/>
                <a:gd name="T5" fmla="*/ 54 h 96"/>
                <a:gd name="T6" fmla="*/ 84 w 84"/>
                <a:gd name="T7" fmla="*/ 30 h 96"/>
                <a:gd name="T8" fmla="*/ 66 w 84"/>
                <a:gd name="T9" fmla="*/ 6 h 96"/>
                <a:gd name="T10" fmla="*/ 42 w 84"/>
                <a:gd name="T11" fmla="*/ 0 h 96"/>
                <a:gd name="T12" fmla="*/ 24 w 84"/>
                <a:gd name="T13" fmla="*/ 6 h 96"/>
                <a:gd name="T14" fmla="*/ 12 w 84"/>
                <a:gd name="T15" fmla="*/ 18 h 96"/>
                <a:gd name="T16" fmla="*/ 6 w 84"/>
                <a:gd name="T17" fmla="*/ 30 h 96"/>
                <a:gd name="T18" fmla="*/ 0 w 84"/>
                <a:gd name="T19" fmla="*/ 42 h 96"/>
                <a:gd name="T20" fmla="*/ 12 w 84"/>
                <a:gd name="T21" fmla="*/ 66 h 96"/>
                <a:gd name="T22" fmla="*/ 30 w 84"/>
                <a:gd name="T23" fmla="*/ 84 h 96"/>
                <a:gd name="T24" fmla="*/ 42 w 84"/>
                <a:gd name="T25" fmla="*/ 96 h 96"/>
                <a:gd name="T26" fmla="*/ 42 w 84"/>
                <a:gd name="T27" fmla="*/ 96 h 96"/>
                <a:gd name="T28" fmla="*/ 48 w 84"/>
                <a:gd name="T29" fmla="*/ 12 h 96"/>
                <a:gd name="T30" fmla="*/ 66 w 84"/>
                <a:gd name="T31" fmla="*/ 18 h 96"/>
                <a:gd name="T32" fmla="*/ 72 w 84"/>
                <a:gd name="T33" fmla="*/ 30 h 96"/>
                <a:gd name="T34" fmla="*/ 72 w 84"/>
                <a:gd name="T35" fmla="*/ 42 h 96"/>
                <a:gd name="T36" fmla="*/ 66 w 84"/>
                <a:gd name="T37" fmla="*/ 54 h 96"/>
                <a:gd name="T38" fmla="*/ 54 w 84"/>
                <a:gd name="T39" fmla="*/ 72 h 96"/>
                <a:gd name="T40" fmla="*/ 42 w 84"/>
                <a:gd name="T41" fmla="*/ 84 h 96"/>
                <a:gd name="T42" fmla="*/ 42 w 84"/>
                <a:gd name="T43" fmla="*/ 84 h 96"/>
                <a:gd name="T44" fmla="*/ 30 w 84"/>
                <a:gd name="T45" fmla="*/ 72 h 96"/>
                <a:gd name="T46" fmla="*/ 18 w 84"/>
                <a:gd name="T47" fmla="*/ 54 h 96"/>
                <a:gd name="T48" fmla="*/ 18 w 84"/>
                <a:gd name="T49" fmla="*/ 30 h 96"/>
                <a:gd name="T50" fmla="*/ 30 w 84"/>
                <a:gd name="T51" fmla="*/ 18 h 96"/>
                <a:gd name="T52" fmla="*/ 48 w 84"/>
                <a:gd name="T53" fmla="*/ 12 h 96"/>
                <a:gd name="T54" fmla="*/ 48 w 84"/>
                <a:gd name="T55" fmla="*/ 1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4" h="96">
                  <a:moveTo>
                    <a:pt x="42" y="96"/>
                  </a:moveTo>
                  <a:lnTo>
                    <a:pt x="66" y="78"/>
                  </a:lnTo>
                  <a:lnTo>
                    <a:pt x="84" y="54"/>
                  </a:lnTo>
                  <a:lnTo>
                    <a:pt x="84" y="30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6"/>
                  </a:lnTo>
                  <a:lnTo>
                    <a:pt x="12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2" y="96"/>
                  </a:lnTo>
                  <a:lnTo>
                    <a:pt x="42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4"/>
                  </a:lnTo>
                  <a:lnTo>
                    <a:pt x="54" y="72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30" y="72"/>
                  </a:lnTo>
                  <a:lnTo>
                    <a:pt x="18" y="54"/>
                  </a:lnTo>
                  <a:lnTo>
                    <a:pt x="18" y="30"/>
                  </a:lnTo>
                  <a:lnTo>
                    <a:pt x="30" y="18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3" name="Freeform 21"/>
            <p:cNvSpPr>
              <a:spLocks noEditPoints="1"/>
            </p:cNvSpPr>
            <p:nvPr/>
          </p:nvSpPr>
          <p:spPr bwMode="ltGray">
            <a:xfrm>
              <a:off x="5470" y="1433"/>
              <a:ext cx="90" cy="108"/>
            </a:xfrm>
            <a:custGeom>
              <a:avLst/>
              <a:gdLst>
                <a:gd name="T0" fmla="*/ 6 w 90"/>
                <a:gd name="T1" fmla="*/ 90 h 108"/>
                <a:gd name="T2" fmla="*/ 18 w 90"/>
                <a:gd name="T3" fmla="*/ 102 h 108"/>
                <a:gd name="T4" fmla="*/ 30 w 90"/>
                <a:gd name="T5" fmla="*/ 108 h 108"/>
                <a:gd name="T6" fmla="*/ 60 w 90"/>
                <a:gd name="T7" fmla="*/ 108 h 108"/>
                <a:gd name="T8" fmla="*/ 84 w 90"/>
                <a:gd name="T9" fmla="*/ 96 h 108"/>
                <a:gd name="T10" fmla="*/ 90 w 90"/>
                <a:gd name="T11" fmla="*/ 84 h 108"/>
                <a:gd name="T12" fmla="*/ 90 w 90"/>
                <a:gd name="T13" fmla="*/ 66 h 108"/>
                <a:gd name="T14" fmla="*/ 84 w 90"/>
                <a:gd name="T15" fmla="*/ 36 h 108"/>
                <a:gd name="T16" fmla="*/ 72 w 90"/>
                <a:gd name="T17" fmla="*/ 18 h 108"/>
                <a:gd name="T18" fmla="*/ 60 w 90"/>
                <a:gd name="T19" fmla="*/ 6 h 108"/>
                <a:gd name="T20" fmla="*/ 54 w 90"/>
                <a:gd name="T21" fmla="*/ 0 h 108"/>
                <a:gd name="T22" fmla="*/ 54 w 90"/>
                <a:gd name="T23" fmla="*/ 0 h 108"/>
                <a:gd name="T24" fmla="*/ 48 w 90"/>
                <a:gd name="T25" fmla="*/ 0 h 108"/>
                <a:gd name="T26" fmla="*/ 24 w 90"/>
                <a:gd name="T27" fmla="*/ 24 h 108"/>
                <a:gd name="T28" fmla="*/ 12 w 90"/>
                <a:gd name="T29" fmla="*/ 48 h 108"/>
                <a:gd name="T30" fmla="*/ 0 w 90"/>
                <a:gd name="T31" fmla="*/ 66 h 108"/>
                <a:gd name="T32" fmla="*/ 6 w 90"/>
                <a:gd name="T33" fmla="*/ 90 h 108"/>
                <a:gd name="T34" fmla="*/ 6 w 90"/>
                <a:gd name="T35" fmla="*/ 90 h 108"/>
                <a:gd name="T36" fmla="*/ 18 w 90"/>
                <a:gd name="T37" fmla="*/ 66 h 108"/>
                <a:gd name="T38" fmla="*/ 24 w 90"/>
                <a:gd name="T39" fmla="*/ 48 h 108"/>
                <a:gd name="T40" fmla="*/ 36 w 90"/>
                <a:gd name="T41" fmla="*/ 30 h 108"/>
                <a:gd name="T42" fmla="*/ 42 w 90"/>
                <a:gd name="T43" fmla="*/ 18 h 108"/>
                <a:gd name="T44" fmla="*/ 48 w 90"/>
                <a:gd name="T45" fmla="*/ 12 h 108"/>
                <a:gd name="T46" fmla="*/ 78 w 90"/>
                <a:gd name="T47" fmla="*/ 42 h 108"/>
                <a:gd name="T48" fmla="*/ 84 w 90"/>
                <a:gd name="T49" fmla="*/ 66 h 108"/>
                <a:gd name="T50" fmla="*/ 66 w 90"/>
                <a:gd name="T51" fmla="*/ 90 h 108"/>
                <a:gd name="T52" fmla="*/ 54 w 90"/>
                <a:gd name="T53" fmla="*/ 96 h 108"/>
                <a:gd name="T54" fmla="*/ 42 w 90"/>
                <a:gd name="T55" fmla="*/ 96 h 108"/>
                <a:gd name="T56" fmla="*/ 30 w 90"/>
                <a:gd name="T57" fmla="*/ 96 h 108"/>
                <a:gd name="T58" fmla="*/ 24 w 90"/>
                <a:gd name="T59" fmla="*/ 84 h 108"/>
                <a:gd name="T60" fmla="*/ 18 w 90"/>
                <a:gd name="T61" fmla="*/ 78 h 108"/>
                <a:gd name="T62" fmla="*/ 18 w 90"/>
                <a:gd name="T63" fmla="*/ 66 h 108"/>
                <a:gd name="T64" fmla="*/ 18 w 90"/>
                <a:gd name="T65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0" h="108">
                  <a:moveTo>
                    <a:pt x="6" y="90"/>
                  </a:moveTo>
                  <a:lnTo>
                    <a:pt x="18" y="102"/>
                  </a:lnTo>
                  <a:lnTo>
                    <a:pt x="30" y="108"/>
                  </a:lnTo>
                  <a:lnTo>
                    <a:pt x="60" y="108"/>
                  </a:lnTo>
                  <a:lnTo>
                    <a:pt x="84" y="96"/>
                  </a:lnTo>
                  <a:lnTo>
                    <a:pt x="90" y="84"/>
                  </a:lnTo>
                  <a:lnTo>
                    <a:pt x="90" y="66"/>
                  </a:lnTo>
                  <a:lnTo>
                    <a:pt x="84" y="36"/>
                  </a:lnTo>
                  <a:lnTo>
                    <a:pt x="72" y="18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12" y="48"/>
                  </a:lnTo>
                  <a:lnTo>
                    <a:pt x="0" y="66"/>
                  </a:lnTo>
                  <a:lnTo>
                    <a:pt x="6" y="90"/>
                  </a:lnTo>
                  <a:lnTo>
                    <a:pt x="6" y="90"/>
                  </a:lnTo>
                  <a:close/>
                  <a:moveTo>
                    <a:pt x="18" y="66"/>
                  </a:moveTo>
                  <a:lnTo>
                    <a:pt x="24" y="48"/>
                  </a:lnTo>
                  <a:lnTo>
                    <a:pt x="36" y="30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78" y="42"/>
                  </a:lnTo>
                  <a:lnTo>
                    <a:pt x="84" y="66"/>
                  </a:lnTo>
                  <a:lnTo>
                    <a:pt x="66" y="90"/>
                  </a:lnTo>
                  <a:lnTo>
                    <a:pt x="54" y="96"/>
                  </a:lnTo>
                  <a:lnTo>
                    <a:pt x="42" y="96"/>
                  </a:lnTo>
                  <a:lnTo>
                    <a:pt x="30" y="96"/>
                  </a:lnTo>
                  <a:lnTo>
                    <a:pt x="24" y="84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4" name="Freeform 22"/>
            <p:cNvSpPr>
              <a:spLocks noEditPoints="1"/>
            </p:cNvSpPr>
            <p:nvPr/>
          </p:nvSpPr>
          <p:spPr bwMode="ltGray">
            <a:xfrm>
              <a:off x="5428" y="3525"/>
              <a:ext cx="66" cy="96"/>
            </a:xfrm>
            <a:custGeom>
              <a:avLst/>
              <a:gdLst>
                <a:gd name="T0" fmla="*/ 30 w 66"/>
                <a:gd name="T1" fmla="*/ 96 h 96"/>
                <a:gd name="T2" fmla="*/ 54 w 66"/>
                <a:gd name="T3" fmla="*/ 72 h 96"/>
                <a:gd name="T4" fmla="*/ 66 w 66"/>
                <a:gd name="T5" fmla="*/ 48 h 96"/>
                <a:gd name="T6" fmla="*/ 66 w 66"/>
                <a:gd name="T7" fmla="*/ 24 h 96"/>
                <a:gd name="T8" fmla="*/ 54 w 66"/>
                <a:gd name="T9" fmla="*/ 6 h 96"/>
                <a:gd name="T10" fmla="*/ 30 w 66"/>
                <a:gd name="T11" fmla="*/ 0 h 96"/>
                <a:gd name="T12" fmla="*/ 18 w 66"/>
                <a:gd name="T13" fmla="*/ 0 h 96"/>
                <a:gd name="T14" fmla="*/ 6 w 66"/>
                <a:gd name="T15" fmla="*/ 12 h 96"/>
                <a:gd name="T16" fmla="*/ 0 w 66"/>
                <a:gd name="T17" fmla="*/ 36 h 96"/>
                <a:gd name="T18" fmla="*/ 6 w 66"/>
                <a:gd name="T19" fmla="*/ 60 h 96"/>
                <a:gd name="T20" fmla="*/ 18 w 66"/>
                <a:gd name="T21" fmla="*/ 84 h 96"/>
                <a:gd name="T22" fmla="*/ 30 w 66"/>
                <a:gd name="T23" fmla="*/ 96 h 96"/>
                <a:gd name="T24" fmla="*/ 30 w 66"/>
                <a:gd name="T25" fmla="*/ 96 h 96"/>
                <a:gd name="T26" fmla="*/ 30 w 66"/>
                <a:gd name="T27" fmla="*/ 12 h 96"/>
                <a:gd name="T28" fmla="*/ 48 w 66"/>
                <a:gd name="T29" fmla="*/ 18 h 96"/>
                <a:gd name="T30" fmla="*/ 54 w 66"/>
                <a:gd name="T31" fmla="*/ 24 h 96"/>
                <a:gd name="T32" fmla="*/ 54 w 66"/>
                <a:gd name="T33" fmla="*/ 36 h 96"/>
                <a:gd name="T34" fmla="*/ 48 w 66"/>
                <a:gd name="T35" fmla="*/ 48 h 96"/>
                <a:gd name="T36" fmla="*/ 36 w 66"/>
                <a:gd name="T37" fmla="*/ 66 h 96"/>
                <a:gd name="T38" fmla="*/ 30 w 66"/>
                <a:gd name="T39" fmla="*/ 78 h 96"/>
                <a:gd name="T40" fmla="*/ 18 w 66"/>
                <a:gd name="T41" fmla="*/ 66 h 96"/>
                <a:gd name="T42" fmla="*/ 12 w 66"/>
                <a:gd name="T43" fmla="*/ 48 h 96"/>
                <a:gd name="T44" fmla="*/ 6 w 66"/>
                <a:gd name="T45" fmla="*/ 30 h 96"/>
                <a:gd name="T46" fmla="*/ 18 w 66"/>
                <a:gd name="T47" fmla="*/ 12 h 96"/>
                <a:gd name="T48" fmla="*/ 30 w 66"/>
                <a:gd name="T49" fmla="*/ 12 h 96"/>
                <a:gd name="T50" fmla="*/ 30 w 66"/>
                <a:gd name="T51" fmla="*/ 1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" h="96">
                  <a:moveTo>
                    <a:pt x="30" y="96"/>
                  </a:moveTo>
                  <a:lnTo>
                    <a:pt x="54" y="72"/>
                  </a:lnTo>
                  <a:lnTo>
                    <a:pt x="66" y="48"/>
                  </a:lnTo>
                  <a:lnTo>
                    <a:pt x="66" y="24"/>
                  </a:lnTo>
                  <a:lnTo>
                    <a:pt x="54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18" y="84"/>
                  </a:lnTo>
                  <a:lnTo>
                    <a:pt x="30" y="96"/>
                  </a:lnTo>
                  <a:lnTo>
                    <a:pt x="30" y="96"/>
                  </a:lnTo>
                  <a:close/>
                  <a:moveTo>
                    <a:pt x="30" y="12"/>
                  </a:moveTo>
                  <a:lnTo>
                    <a:pt x="48" y="18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48" y="48"/>
                  </a:lnTo>
                  <a:lnTo>
                    <a:pt x="36" y="66"/>
                  </a:lnTo>
                  <a:lnTo>
                    <a:pt x="30" y="78"/>
                  </a:lnTo>
                  <a:lnTo>
                    <a:pt x="18" y="66"/>
                  </a:lnTo>
                  <a:lnTo>
                    <a:pt x="12" y="48"/>
                  </a:lnTo>
                  <a:lnTo>
                    <a:pt x="6" y="30"/>
                  </a:lnTo>
                  <a:lnTo>
                    <a:pt x="18" y="12"/>
                  </a:lnTo>
                  <a:lnTo>
                    <a:pt x="30" y="12"/>
                  </a:lnTo>
                  <a:lnTo>
                    <a:pt x="30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ltGray">
            <a:xfrm>
              <a:off x="3017" y="1127"/>
              <a:ext cx="2603" cy="444"/>
            </a:xfrm>
            <a:custGeom>
              <a:avLst/>
              <a:gdLst>
                <a:gd name="T0" fmla="*/ 2577 w 2594"/>
                <a:gd name="T1" fmla="*/ 0 h 444"/>
                <a:gd name="T2" fmla="*/ 2594 w 2594"/>
                <a:gd name="T3" fmla="*/ 72 h 444"/>
                <a:gd name="T4" fmla="*/ 6 w 2594"/>
                <a:gd name="T5" fmla="*/ 444 h 444"/>
                <a:gd name="T6" fmla="*/ 0 w 2594"/>
                <a:gd name="T7" fmla="*/ 396 h 444"/>
                <a:gd name="T8" fmla="*/ 1225 w 2594"/>
                <a:gd name="T9" fmla="*/ 96 h 444"/>
                <a:gd name="T10" fmla="*/ 1351 w 2594"/>
                <a:gd name="T11" fmla="*/ 78 h 444"/>
                <a:gd name="T12" fmla="*/ 2577 w 2594"/>
                <a:gd name="T13" fmla="*/ 0 h 444"/>
                <a:gd name="T14" fmla="*/ 2577 w 2594"/>
                <a:gd name="T15" fmla="*/ 0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94" h="444">
                  <a:moveTo>
                    <a:pt x="2577" y="0"/>
                  </a:moveTo>
                  <a:lnTo>
                    <a:pt x="2594" y="72"/>
                  </a:lnTo>
                  <a:lnTo>
                    <a:pt x="6" y="444"/>
                  </a:lnTo>
                  <a:lnTo>
                    <a:pt x="0" y="396"/>
                  </a:lnTo>
                  <a:lnTo>
                    <a:pt x="1225" y="96"/>
                  </a:lnTo>
                  <a:lnTo>
                    <a:pt x="1351" y="78"/>
                  </a:lnTo>
                  <a:lnTo>
                    <a:pt x="2577" y="0"/>
                  </a:lnTo>
                  <a:lnTo>
                    <a:pt x="25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6" name="Freeform 24"/>
            <p:cNvSpPr>
              <a:spLocks noEditPoints="1"/>
            </p:cNvSpPr>
            <p:nvPr/>
          </p:nvSpPr>
          <p:spPr bwMode="ltGray">
            <a:xfrm>
              <a:off x="2934" y="3773"/>
              <a:ext cx="84" cy="95"/>
            </a:xfrm>
            <a:custGeom>
              <a:avLst/>
              <a:gdLst>
                <a:gd name="T0" fmla="*/ 36 w 84"/>
                <a:gd name="T1" fmla="*/ 95 h 95"/>
                <a:gd name="T2" fmla="*/ 60 w 84"/>
                <a:gd name="T3" fmla="*/ 77 h 95"/>
                <a:gd name="T4" fmla="*/ 78 w 84"/>
                <a:gd name="T5" fmla="*/ 53 h 95"/>
                <a:gd name="T6" fmla="*/ 84 w 84"/>
                <a:gd name="T7" fmla="*/ 42 h 95"/>
                <a:gd name="T8" fmla="*/ 84 w 84"/>
                <a:gd name="T9" fmla="*/ 30 h 95"/>
                <a:gd name="T10" fmla="*/ 72 w 84"/>
                <a:gd name="T11" fmla="*/ 6 h 95"/>
                <a:gd name="T12" fmla="*/ 42 w 84"/>
                <a:gd name="T13" fmla="*/ 0 h 95"/>
                <a:gd name="T14" fmla="*/ 30 w 84"/>
                <a:gd name="T15" fmla="*/ 0 h 95"/>
                <a:gd name="T16" fmla="*/ 12 w 84"/>
                <a:gd name="T17" fmla="*/ 12 h 95"/>
                <a:gd name="T18" fmla="*/ 0 w 84"/>
                <a:gd name="T19" fmla="*/ 24 h 95"/>
                <a:gd name="T20" fmla="*/ 0 w 84"/>
                <a:gd name="T21" fmla="*/ 36 h 95"/>
                <a:gd name="T22" fmla="*/ 6 w 84"/>
                <a:gd name="T23" fmla="*/ 59 h 95"/>
                <a:gd name="T24" fmla="*/ 24 w 84"/>
                <a:gd name="T25" fmla="*/ 83 h 95"/>
                <a:gd name="T26" fmla="*/ 36 w 84"/>
                <a:gd name="T27" fmla="*/ 95 h 95"/>
                <a:gd name="T28" fmla="*/ 36 w 84"/>
                <a:gd name="T29" fmla="*/ 95 h 95"/>
                <a:gd name="T30" fmla="*/ 48 w 84"/>
                <a:gd name="T31" fmla="*/ 12 h 95"/>
                <a:gd name="T32" fmla="*/ 66 w 84"/>
                <a:gd name="T33" fmla="*/ 18 h 95"/>
                <a:gd name="T34" fmla="*/ 72 w 84"/>
                <a:gd name="T35" fmla="*/ 30 h 95"/>
                <a:gd name="T36" fmla="*/ 72 w 84"/>
                <a:gd name="T37" fmla="*/ 42 h 95"/>
                <a:gd name="T38" fmla="*/ 66 w 84"/>
                <a:gd name="T39" fmla="*/ 53 h 95"/>
                <a:gd name="T40" fmla="*/ 48 w 84"/>
                <a:gd name="T41" fmla="*/ 71 h 95"/>
                <a:gd name="T42" fmla="*/ 42 w 84"/>
                <a:gd name="T43" fmla="*/ 77 h 95"/>
                <a:gd name="T44" fmla="*/ 36 w 84"/>
                <a:gd name="T45" fmla="*/ 77 h 95"/>
                <a:gd name="T46" fmla="*/ 24 w 84"/>
                <a:gd name="T47" fmla="*/ 65 h 95"/>
                <a:gd name="T48" fmla="*/ 18 w 84"/>
                <a:gd name="T49" fmla="*/ 48 h 95"/>
                <a:gd name="T50" fmla="*/ 18 w 84"/>
                <a:gd name="T51" fmla="*/ 30 h 95"/>
                <a:gd name="T52" fmla="*/ 30 w 84"/>
                <a:gd name="T53" fmla="*/ 12 h 95"/>
                <a:gd name="T54" fmla="*/ 48 w 84"/>
                <a:gd name="T55" fmla="*/ 12 h 95"/>
                <a:gd name="T56" fmla="*/ 48 w 84"/>
                <a:gd name="T57" fmla="*/ 1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4" h="95">
                  <a:moveTo>
                    <a:pt x="36" y="95"/>
                  </a:moveTo>
                  <a:lnTo>
                    <a:pt x="60" y="77"/>
                  </a:lnTo>
                  <a:lnTo>
                    <a:pt x="78" y="53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72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2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6" y="59"/>
                  </a:lnTo>
                  <a:lnTo>
                    <a:pt x="24" y="83"/>
                  </a:lnTo>
                  <a:lnTo>
                    <a:pt x="36" y="95"/>
                  </a:lnTo>
                  <a:lnTo>
                    <a:pt x="36" y="95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3"/>
                  </a:lnTo>
                  <a:lnTo>
                    <a:pt x="48" y="71"/>
                  </a:lnTo>
                  <a:lnTo>
                    <a:pt x="42" y="77"/>
                  </a:lnTo>
                  <a:lnTo>
                    <a:pt x="36" y="77"/>
                  </a:lnTo>
                  <a:lnTo>
                    <a:pt x="24" y="65"/>
                  </a:lnTo>
                  <a:lnTo>
                    <a:pt x="18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7" name="Freeform 25"/>
            <p:cNvSpPr>
              <a:spLocks noEditPoints="1"/>
            </p:cNvSpPr>
            <p:nvPr/>
          </p:nvSpPr>
          <p:spPr bwMode="ltGray">
            <a:xfrm>
              <a:off x="3779" y="3872"/>
              <a:ext cx="90" cy="108"/>
            </a:xfrm>
            <a:custGeom>
              <a:avLst/>
              <a:gdLst>
                <a:gd name="T0" fmla="*/ 12 w 90"/>
                <a:gd name="T1" fmla="*/ 96 h 108"/>
                <a:gd name="T2" fmla="*/ 24 w 90"/>
                <a:gd name="T3" fmla="*/ 108 h 108"/>
                <a:gd name="T4" fmla="*/ 42 w 90"/>
                <a:gd name="T5" fmla="*/ 108 h 108"/>
                <a:gd name="T6" fmla="*/ 66 w 90"/>
                <a:gd name="T7" fmla="*/ 102 h 108"/>
                <a:gd name="T8" fmla="*/ 84 w 90"/>
                <a:gd name="T9" fmla="*/ 78 h 108"/>
                <a:gd name="T10" fmla="*/ 90 w 90"/>
                <a:gd name="T11" fmla="*/ 66 h 108"/>
                <a:gd name="T12" fmla="*/ 84 w 90"/>
                <a:gd name="T13" fmla="*/ 48 h 108"/>
                <a:gd name="T14" fmla="*/ 66 w 90"/>
                <a:gd name="T15" fmla="*/ 24 h 108"/>
                <a:gd name="T16" fmla="*/ 48 w 90"/>
                <a:gd name="T17" fmla="*/ 12 h 108"/>
                <a:gd name="T18" fmla="*/ 36 w 90"/>
                <a:gd name="T19" fmla="*/ 0 h 108"/>
                <a:gd name="T20" fmla="*/ 30 w 90"/>
                <a:gd name="T21" fmla="*/ 0 h 108"/>
                <a:gd name="T22" fmla="*/ 30 w 90"/>
                <a:gd name="T23" fmla="*/ 0 h 108"/>
                <a:gd name="T24" fmla="*/ 24 w 90"/>
                <a:gd name="T25" fmla="*/ 0 h 108"/>
                <a:gd name="T26" fmla="*/ 12 w 90"/>
                <a:gd name="T27" fmla="*/ 30 h 108"/>
                <a:gd name="T28" fmla="*/ 0 w 90"/>
                <a:gd name="T29" fmla="*/ 54 h 108"/>
                <a:gd name="T30" fmla="*/ 0 w 90"/>
                <a:gd name="T31" fmla="*/ 78 h 108"/>
                <a:gd name="T32" fmla="*/ 12 w 90"/>
                <a:gd name="T33" fmla="*/ 96 h 108"/>
                <a:gd name="T34" fmla="*/ 12 w 90"/>
                <a:gd name="T35" fmla="*/ 96 h 108"/>
                <a:gd name="T36" fmla="*/ 12 w 90"/>
                <a:gd name="T37" fmla="*/ 72 h 108"/>
                <a:gd name="T38" fmla="*/ 18 w 90"/>
                <a:gd name="T39" fmla="*/ 54 h 108"/>
                <a:gd name="T40" fmla="*/ 24 w 90"/>
                <a:gd name="T41" fmla="*/ 36 h 108"/>
                <a:gd name="T42" fmla="*/ 30 w 90"/>
                <a:gd name="T43" fmla="*/ 18 h 108"/>
                <a:gd name="T44" fmla="*/ 30 w 90"/>
                <a:gd name="T45" fmla="*/ 12 h 108"/>
                <a:gd name="T46" fmla="*/ 48 w 90"/>
                <a:gd name="T47" fmla="*/ 24 h 108"/>
                <a:gd name="T48" fmla="*/ 66 w 90"/>
                <a:gd name="T49" fmla="*/ 36 h 108"/>
                <a:gd name="T50" fmla="*/ 78 w 90"/>
                <a:gd name="T51" fmla="*/ 54 h 108"/>
                <a:gd name="T52" fmla="*/ 78 w 90"/>
                <a:gd name="T53" fmla="*/ 72 h 108"/>
                <a:gd name="T54" fmla="*/ 72 w 90"/>
                <a:gd name="T55" fmla="*/ 84 h 108"/>
                <a:gd name="T56" fmla="*/ 48 w 90"/>
                <a:gd name="T57" fmla="*/ 96 h 108"/>
                <a:gd name="T58" fmla="*/ 36 w 90"/>
                <a:gd name="T59" fmla="*/ 96 h 108"/>
                <a:gd name="T60" fmla="*/ 24 w 90"/>
                <a:gd name="T61" fmla="*/ 90 h 108"/>
                <a:gd name="T62" fmla="*/ 18 w 90"/>
                <a:gd name="T63" fmla="*/ 84 h 108"/>
                <a:gd name="T64" fmla="*/ 12 w 90"/>
                <a:gd name="T65" fmla="*/ 72 h 108"/>
                <a:gd name="T66" fmla="*/ 12 w 90"/>
                <a:gd name="T67" fmla="*/ 72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0" h="108">
                  <a:moveTo>
                    <a:pt x="12" y="96"/>
                  </a:moveTo>
                  <a:lnTo>
                    <a:pt x="24" y="108"/>
                  </a:lnTo>
                  <a:lnTo>
                    <a:pt x="42" y="108"/>
                  </a:lnTo>
                  <a:lnTo>
                    <a:pt x="66" y="102"/>
                  </a:lnTo>
                  <a:lnTo>
                    <a:pt x="84" y="78"/>
                  </a:lnTo>
                  <a:lnTo>
                    <a:pt x="90" y="66"/>
                  </a:lnTo>
                  <a:lnTo>
                    <a:pt x="84" y="48"/>
                  </a:lnTo>
                  <a:lnTo>
                    <a:pt x="66" y="24"/>
                  </a:lnTo>
                  <a:lnTo>
                    <a:pt x="48" y="1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2" y="30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12" y="96"/>
                  </a:lnTo>
                  <a:lnTo>
                    <a:pt x="12" y="96"/>
                  </a:lnTo>
                  <a:close/>
                  <a:moveTo>
                    <a:pt x="12" y="72"/>
                  </a:moveTo>
                  <a:lnTo>
                    <a:pt x="18" y="54"/>
                  </a:lnTo>
                  <a:lnTo>
                    <a:pt x="24" y="36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48" y="24"/>
                  </a:lnTo>
                  <a:lnTo>
                    <a:pt x="66" y="36"/>
                  </a:lnTo>
                  <a:lnTo>
                    <a:pt x="78" y="54"/>
                  </a:lnTo>
                  <a:lnTo>
                    <a:pt x="78" y="72"/>
                  </a:lnTo>
                  <a:lnTo>
                    <a:pt x="72" y="84"/>
                  </a:lnTo>
                  <a:lnTo>
                    <a:pt x="48" y="96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12" y="72"/>
                  </a:lnTo>
                  <a:lnTo>
                    <a:pt x="12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8" name="Freeform 26"/>
            <p:cNvSpPr>
              <a:spLocks noEditPoints="1"/>
            </p:cNvSpPr>
            <p:nvPr/>
          </p:nvSpPr>
          <p:spPr bwMode="ltGray">
            <a:xfrm>
              <a:off x="2400" y="3872"/>
              <a:ext cx="72" cy="90"/>
            </a:xfrm>
            <a:custGeom>
              <a:avLst/>
              <a:gdLst>
                <a:gd name="T0" fmla="*/ 71 w 71"/>
                <a:gd name="T1" fmla="*/ 90 h 90"/>
                <a:gd name="T2" fmla="*/ 71 w 71"/>
                <a:gd name="T3" fmla="*/ 60 h 90"/>
                <a:gd name="T4" fmla="*/ 71 w 71"/>
                <a:gd name="T5" fmla="*/ 36 h 90"/>
                <a:gd name="T6" fmla="*/ 60 w 71"/>
                <a:gd name="T7" fmla="*/ 12 h 90"/>
                <a:gd name="T8" fmla="*/ 36 w 71"/>
                <a:gd name="T9" fmla="*/ 0 h 90"/>
                <a:gd name="T10" fmla="*/ 12 w 71"/>
                <a:gd name="T11" fmla="*/ 12 h 90"/>
                <a:gd name="T12" fmla="*/ 0 w 71"/>
                <a:gd name="T13" fmla="*/ 36 h 90"/>
                <a:gd name="T14" fmla="*/ 6 w 71"/>
                <a:gd name="T15" fmla="*/ 60 h 90"/>
                <a:gd name="T16" fmla="*/ 30 w 71"/>
                <a:gd name="T17" fmla="*/ 78 h 90"/>
                <a:gd name="T18" fmla="*/ 54 w 71"/>
                <a:gd name="T19" fmla="*/ 90 h 90"/>
                <a:gd name="T20" fmla="*/ 71 w 71"/>
                <a:gd name="T21" fmla="*/ 90 h 90"/>
                <a:gd name="T22" fmla="*/ 71 w 71"/>
                <a:gd name="T23" fmla="*/ 90 h 90"/>
                <a:gd name="T24" fmla="*/ 24 w 71"/>
                <a:gd name="T25" fmla="*/ 18 h 90"/>
                <a:gd name="T26" fmla="*/ 42 w 71"/>
                <a:gd name="T27" fmla="*/ 18 h 90"/>
                <a:gd name="T28" fmla="*/ 54 w 71"/>
                <a:gd name="T29" fmla="*/ 18 h 90"/>
                <a:gd name="T30" fmla="*/ 60 w 71"/>
                <a:gd name="T31" fmla="*/ 42 h 90"/>
                <a:gd name="T32" fmla="*/ 60 w 71"/>
                <a:gd name="T33" fmla="*/ 66 h 90"/>
                <a:gd name="T34" fmla="*/ 60 w 71"/>
                <a:gd name="T35" fmla="*/ 72 h 90"/>
                <a:gd name="T36" fmla="*/ 60 w 71"/>
                <a:gd name="T37" fmla="*/ 78 h 90"/>
                <a:gd name="T38" fmla="*/ 42 w 71"/>
                <a:gd name="T39" fmla="*/ 72 h 90"/>
                <a:gd name="T40" fmla="*/ 24 w 71"/>
                <a:gd name="T41" fmla="*/ 66 h 90"/>
                <a:gd name="T42" fmla="*/ 12 w 71"/>
                <a:gd name="T43" fmla="*/ 48 h 90"/>
                <a:gd name="T44" fmla="*/ 12 w 71"/>
                <a:gd name="T45" fmla="*/ 30 h 90"/>
                <a:gd name="T46" fmla="*/ 24 w 71"/>
                <a:gd name="T47" fmla="*/ 18 h 90"/>
                <a:gd name="T48" fmla="*/ 24 w 71"/>
                <a:gd name="T49" fmla="*/ 18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1" h="90">
                  <a:moveTo>
                    <a:pt x="71" y="90"/>
                  </a:moveTo>
                  <a:lnTo>
                    <a:pt x="71" y="60"/>
                  </a:lnTo>
                  <a:lnTo>
                    <a:pt x="71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30" y="78"/>
                  </a:lnTo>
                  <a:lnTo>
                    <a:pt x="54" y="90"/>
                  </a:lnTo>
                  <a:lnTo>
                    <a:pt x="71" y="90"/>
                  </a:lnTo>
                  <a:lnTo>
                    <a:pt x="71" y="90"/>
                  </a:lnTo>
                  <a:close/>
                  <a:moveTo>
                    <a:pt x="24" y="18"/>
                  </a:moveTo>
                  <a:lnTo>
                    <a:pt x="42" y="18"/>
                  </a:lnTo>
                  <a:lnTo>
                    <a:pt x="54" y="18"/>
                  </a:lnTo>
                  <a:lnTo>
                    <a:pt x="60" y="42"/>
                  </a:lnTo>
                  <a:lnTo>
                    <a:pt x="60" y="66"/>
                  </a:lnTo>
                  <a:lnTo>
                    <a:pt x="60" y="72"/>
                  </a:lnTo>
                  <a:lnTo>
                    <a:pt x="60" y="78"/>
                  </a:lnTo>
                  <a:lnTo>
                    <a:pt x="42" y="72"/>
                  </a:lnTo>
                  <a:lnTo>
                    <a:pt x="24" y="66"/>
                  </a:lnTo>
                  <a:lnTo>
                    <a:pt x="12" y="48"/>
                  </a:lnTo>
                  <a:lnTo>
                    <a:pt x="12" y="30"/>
                  </a:lnTo>
                  <a:lnTo>
                    <a:pt x="24" y="18"/>
                  </a:lnTo>
                  <a:lnTo>
                    <a:pt x="24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9" name="Oval 27"/>
            <p:cNvSpPr>
              <a:spLocks noChangeArrowheads="1"/>
            </p:cNvSpPr>
            <p:nvPr/>
          </p:nvSpPr>
          <p:spPr bwMode="ltGray">
            <a:xfrm>
              <a:off x="2444" y="3838"/>
              <a:ext cx="1380" cy="389"/>
            </a:xfrm>
            <a:prstGeom prst="ellipse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0" name="Oval 28"/>
            <p:cNvSpPr>
              <a:spLocks noChangeArrowheads="1"/>
            </p:cNvSpPr>
            <p:nvPr/>
          </p:nvSpPr>
          <p:spPr bwMode="ltGray">
            <a:xfrm>
              <a:off x="2394" y="3834"/>
              <a:ext cx="1502" cy="288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" name="Oval 29"/>
            <p:cNvSpPr>
              <a:spLocks noChangeArrowheads="1"/>
            </p:cNvSpPr>
            <p:nvPr/>
          </p:nvSpPr>
          <p:spPr bwMode="ltGray">
            <a:xfrm>
              <a:off x="2441" y="3860"/>
              <a:ext cx="1425" cy="22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2" name="Freeform 30"/>
            <p:cNvSpPr>
              <a:spLocks noEditPoints="1"/>
            </p:cNvSpPr>
            <p:nvPr/>
          </p:nvSpPr>
          <p:spPr bwMode="ltGray">
            <a:xfrm>
              <a:off x="3743" y="3788"/>
              <a:ext cx="90" cy="96"/>
            </a:xfrm>
            <a:custGeom>
              <a:avLst/>
              <a:gdLst>
                <a:gd name="T0" fmla="*/ 66 w 90"/>
                <a:gd name="T1" fmla="*/ 96 h 96"/>
                <a:gd name="T2" fmla="*/ 78 w 90"/>
                <a:gd name="T3" fmla="*/ 66 h 96"/>
                <a:gd name="T4" fmla="*/ 90 w 90"/>
                <a:gd name="T5" fmla="*/ 42 h 96"/>
                <a:gd name="T6" fmla="*/ 78 w 90"/>
                <a:gd name="T7" fmla="*/ 18 h 96"/>
                <a:gd name="T8" fmla="*/ 60 w 90"/>
                <a:gd name="T9" fmla="*/ 0 h 96"/>
                <a:gd name="T10" fmla="*/ 30 w 90"/>
                <a:gd name="T11" fmla="*/ 6 h 96"/>
                <a:gd name="T12" fmla="*/ 18 w 90"/>
                <a:gd name="T13" fmla="*/ 18 h 96"/>
                <a:gd name="T14" fmla="*/ 6 w 90"/>
                <a:gd name="T15" fmla="*/ 30 h 96"/>
                <a:gd name="T16" fmla="*/ 0 w 90"/>
                <a:gd name="T17" fmla="*/ 42 h 96"/>
                <a:gd name="T18" fmla="*/ 6 w 90"/>
                <a:gd name="T19" fmla="*/ 60 h 96"/>
                <a:gd name="T20" fmla="*/ 24 w 90"/>
                <a:gd name="T21" fmla="*/ 78 h 96"/>
                <a:gd name="T22" fmla="*/ 48 w 90"/>
                <a:gd name="T23" fmla="*/ 90 h 96"/>
                <a:gd name="T24" fmla="*/ 66 w 90"/>
                <a:gd name="T25" fmla="*/ 96 h 96"/>
                <a:gd name="T26" fmla="*/ 66 w 90"/>
                <a:gd name="T27" fmla="*/ 96 h 96"/>
                <a:gd name="T28" fmla="*/ 42 w 90"/>
                <a:gd name="T29" fmla="*/ 18 h 96"/>
                <a:gd name="T30" fmla="*/ 60 w 90"/>
                <a:gd name="T31" fmla="*/ 18 h 96"/>
                <a:gd name="T32" fmla="*/ 72 w 90"/>
                <a:gd name="T33" fmla="*/ 24 h 96"/>
                <a:gd name="T34" fmla="*/ 72 w 90"/>
                <a:gd name="T35" fmla="*/ 36 h 96"/>
                <a:gd name="T36" fmla="*/ 72 w 90"/>
                <a:gd name="T37" fmla="*/ 48 h 96"/>
                <a:gd name="T38" fmla="*/ 66 w 90"/>
                <a:gd name="T39" fmla="*/ 72 h 96"/>
                <a:gd name="T40" fmla="*/ 60 w 90"/>
                <a:gd name="T41" fmla="*/ 78 h 96"/>
                <a:gd name="T42" fmla="*/ 60 w 90"/>
                <a:gd name="T43" fmla="*/ 84 h 96"/>
                <a:gd name="T44" fmla="*/ 42 w 90"/>
                <a:gd name="T45" fmla="*/ 72 h 96"/>
                <a:gd name="T46" fmla="*/ 30 w 90"/>
                <a:gd name="T47" fmla="*/ 66 h 96"/>
                <a:gd name="T48" fmla="*/ 18 w 90"/>
                <a:gd name="T49" fmla="*/ 42 h 96"/>
                <a:gd name="T50" fmla="*/ 24 w 90"/>
                <a:gd name="T51" fmla="*/ 30 h 96"/>
                <a:gd name="T52" fmla="*/ 42 w 90"/>
                <a:gd name="T53" fmla="*/ 18 h 96"/>
                <a:gd name="T54" fmla="*/ 42 w 90"/>
                <a:gd name="T55" fmla="*/ 1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0" h="96">
                  <a:moveTo>
                    <a:pt x="66" y="96"/>
                  </a:moveTo>
                  <a:lnTo>
                    <a:pt x="78" y="66"/>
                  </a:lnTo>
                  <a:lnTo>
                    <a:pt x="90" y="42"/>
                  </a:lnTo>
                  <a:lnTo>
                    <a:pt x="78" y="18"/>
                  </a:lnTo>
                  <a:lnTo>
                    <a:pt x="60" y="0"/>
                  </a:lnTo>
                  <a:lnTo>
                    <a:pt x="30" y="6"/>
                  </a:lnTo>
                  <a:lnTo>
                    <a:pt x="18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6" y="60"/>
                  </a:lnTo>
                  <a:lnTo>
                    <a:pt x="24" y="78"/>
                  </a:lnTo>
                  <a:lnTo>
                    <a:pt x="48" y="90"/>
                  </a:lnTo>
                  <a:lnTo>
                    <a:pt x="66" y="96"/>
                  </a:lnTo>
                  <a:lnTo>
                    <a:pt x="66" y="96"/>
                  </a:lnTo>
                  <a:close/>
                  <a:moveTo>
                    <a:pt x="42" y="18"/>
                  </a:moveTo>
                  <a:lnTo>
                    <a:pt x="60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60" y="84"/>
                  </a:lnTo>
                  <a:lnTo>
                    <a:pt x="42" y="72"/>
                  </a:lnTo>
                  <a:lnTo>
                    <a:pt x="30" y="66"/>
                  </a:lnTo>
                  <a:lnTo>
                    <a:pt x="18" y="42"/>
                  </a:lnTo>
                  <a:lnTo>
                    <a:pt x="24" y="30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3" name="Freeform 31"/>
            <p:cNvSpPr>
              <a:spLocks noEditPoints="1"/>
            </p:cNvSpPr>
            <p:nvPr/>
          </p:nvSpPr>
          <p:spPr bwMode="ltGray">
            <a:xfrm>
              <a:off x="5422" y="3603"/>
              <a:ext cx="72" cy="108"/>
            </a:xfrm>
            <a:custGeom>
              <a:avLst/>
              <a:gdLst>
                <a:gd name="T0" fmla="*/ 0 w 72"/>
                <a:gd name="T1" fmla="*/ 90 h 108"/>
                <a:gd name="T2" fmla="*/ 12 w 72"/>
                <a:gd name="T3" fmla="*/ 102 h 108"/>
                <a:gd name="T4" fmla="*/ 24 w 72"/>
                <a:gd name="T5" fmla="*/ 108 h 108"/>
                <a:gd name="T6" fmla="*/ 48 w 72"/>
                <a:gd name="T7" fmla="*/ 108 h 108"/>
                <a:gd name="T8" fmla="*/ 66 w 72"/>
                <a:gd name="T9" fmla="*/ 96 h 108"/>
                <a:gd name="T10" fmla="*/ 72 w 72"/>
                <a:gd name="T11" fmla="*/ 66 h 108"/>
                <a:gd name="T12" fmla="*/ 66 w 72"/>
                <a:gd name="T13" fmla="*/ 42 h 108"/>
                <a:gd name="T14" fmla="*/ 60 w 72"/>
                <a:gd name="T15" fmla="*/ 18 h 108"/>
                <a:gd name="T16" fmla="*/ 48 w 72"/>
                <a:gd name="T17" fmla="*/ 6 h 108"/>
                <a:gd name="T18" fmla="*/ 42 w 72"/>
                <a:gd name="T19" fmla="*/ 0 h 108"/>
                <a:gd name="T20" fmla="*/ 42 w 72"/>
                <a:gd name="T21" fmla="*/ 0 h 108"/>
                <a:gd name="T22" fmla="*/ 36 w 72"/>
                <a:gd name="T23" fmla="*/ 0 h 108"/>
                <a:gd name="T24" fmla="*/ 18 w 72"/>
                <a:gd name="T25" fmla="*/ 24 h 108"/>
                <a:gd name="T26" fmla="*/ 6 w 72"/>
                <a:gd name="T27" fmla="*/ 48 h 108"/>
                <a:gd name="T28" fmla="*/ 0 w 72"/>
                <a:gd name="T29" fmla="*/ 66 h 108"/>
                <a:gd name="T30" fmla="*/ 0 w 72"/>
                <a:gd name="T31" fmla="*/ 90 h 108"/>
                <a:gd name="T32" fmla="*/ 0 w 72"/>
                <a:gd name="T33" fmla="*/ 90 h 108"/>
                <a:gd name="T34" fmla="*/ 12 w 72"/>
                <a:gd name="T35" fmla="*/ 66 h 108"/>
                <a:gd name="T36" fmla="*/ 18 w 72"/>
                <a:gd name="T37" fmla="*/ 48 h 108"/>
                <a:gd name="T38" fmla="*/ 24 w 72"/>
                <a:gd name="T39" fmla="*/ 36 h 108"/>
                <a:gd name="T40" fmla="*/ 30 w 72"/>
                <a:gd name="T41" fmla="*/ 24 h 108"/>
                <a:gd name="T42" fmla="*/ 36 w 72"/>
                <a:gd name="T43" fmla="*/ 18 h 108"/>
                <a:gd name="T44" fmla="*/ 54 w 72"/>
                <a:gd name="T45" fmla="*/ 30 h 108"/>
                <a:gd name="T46" fmla="*/ 60 w 72"/>
                <a:gd name="T47" fmla="*/ 48 h 108"/>
                <a:gd name="T48" fmla="*/ 66 w 72"/>
                <a:gd name="T49" fmla="*/ 72 h 108"/>
                <a:gd name="T50" fmla="*/ 66 w 72"/>
                <a:gd name="T51" fmla="*/ 84 h 108"/>
                <a:gd name="T52" fmla="*/ 54 w 72"/>
                <a:gd name="T53" fmla="*/ 96 h 108"/>
                <a:gd name="T54" fmla="*/ 30 w 72"/>
                <a:gd name="T55" fmla="*/ 102 h 108"/>
                <a:gd name="T56" fmla="*/ 24 w 72"/>
                <a:gd name="T57" fmla="*/ 96 h 108"/>
                <a:gd name="T58" fmla="*/ 12 w 72"/>
                <a:gd name="T59" fmla="*/ 90 h 108"/>
                <a:gd name="T60" fmla="*/ 12 w 72"/>
                <a:gd name="T61" fmla="*/ 78 h 108"/>
                <a:gd name="T62" fmla="*/ 12 w 72"/>
                <a:gd name="T63" fmla="*/ 66 h 108"/>
                <a:gd name="T64" fmla="*/ 12 w 72"/>
                <a:gd name="T65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2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48" y="108"/>
                  </a:lnTo>
                  <a:lnTo>
                    <a:pt x="66" y="96"/>
                  </a:lnTo>
                  <a:lnTo>
                    <a:pt x="72" y="66"/>
                  </a:lnTo>
                  <a:lnTo>
                    <a:pt x="66" y="42"/>
                  </a:lnTo>
                  <a:lnTo>
                    <a:pt x="60" y="1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18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24" y="36"/>
                  </a:lnTo>
                  <a:lnTo>
                    <a:pt x="30" y="24"/>
                  </a:lnTo>
                  <a:lnTo>
                    <a:pt x="36" y="18"/>
                  </a:lnTo>
                  <a:lnTo>
                    <a:pt x="54" y="30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66" y="84"/>
                  </a:lnTo>
                  <a:lnTo>
                    <a:pt x="54" y="96"/>
                  </a:lnTo>
                  <a:lnTo>
                    <a:pt x="30" y="102"/>
                  </a:lnTo>
                  <a:lnTo>
                    <a:pt x="24" y="96"/>
                  </a:lnTo>
                  <a:lnTo>
                    <a:pt x="12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4" name="Rectangle 32"/>
            <p:cNvSpPr>
              <a:spLocks noChangeArrowheads="1"/>
            </p:cNvSpPr>
            <p:nvPr/>
          </p:nvSpPr>
          <p:spPr bwMode="ltGray">
            <a:xfrm>
              <a:off x="4238" y="1773"/>
              <a:ext cx="173" cy="2539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5" name="Rectangle 33"/>
            <p:cNvSpPr>
              <a:spLocks noChangeArrowheads="1"/>
            </p:cNvSpPr>
            <p:nvPr/>
          </p:nvSpPr>
          <p:spPr bwMode="ltGray">
            <a:xfrm>
              <a:off x="4288" y="1545"/>
              <a:ext cx="76" cy="24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6" name="AutoShape 34"/>
            <p:cNvSpPr>
              <a:spLocks noChangeArrowheads="1"/>
            </p:cNvSpPr>
            <p:nvPr/>
          </p:nvSpPr>
          <p:spPr bwMode="ltGray">
            <a:xfrm>
              <a:off x="4220" y="1743"/>
              <a:ext cx="205" cy="5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ltGray">
            <a:xfrm>
              <a:off x="4306" y="1529"/>
              <a:ext cx="252" cy="1576"/>
            </a:xfrm>
            <a:custGeom>
              <a:avLst/>
              <a:gdLst>
                <a:gd name="T0" fmla="*/ 252 w 252"/>
                <a:gd name="T1" fmla="*/ 1576 h 1576"/>
                <a:gd name="T2" fmla="*/ 12 w 252"/>
                <a:gd name="T3" fmla="*/ 84 h 1576"/>
                <a:gd name="T4" fmla="*/ 12 w 252"/>
                <a:gd name="T5" fmla="*/ 60 h 1576"/>
                <a:gd name="T6" fmla="*/ 0 w 252"/>
                <a:gd name="T7" fmla="*/ 12 h 1576"/>
                <a:gd name="T8" fmla="*/ 72 w 252"/>
                <a:gd name="T9" fmla="*/ 0 h 1576"/>
                <a:gd name="T10" fmla="*/ 72 w 252"/>
                <a:gd name="T11" fmla="*/ 0 h 1576"/>
                <a:gd name="T12" fmla="*/ 78 w 252"/>
                <a:gd name="T13" fmla="*/ 48 h 1576"/>
                <a:gd name="T14" fmla="*/ 88 w 252"/>
                <a:gd name="T15" fmla="*/ 66 h 1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2" h="1576">
                  <a:moveTo>
                    <a:pt x="252" y="1576"/>
                  </a:moveTo>
                  <a:lnTo>
                    <a:pt x="12" y="84"/>
                  </a:lnTo>
                  <a:lnTo>
                    <a:pt x="12" y="60"/>
                  </a:lnTo>
                  <a:lnTo>
                    <a:pt x="0" y="1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8" y="48"/>
                  </a:lnTo>
                  <a:lnTo>
                    <a:pt x="88" y="6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ltGray">
            <a:xfrm>
              <a:off x="4169" y="1421"/>
              <a:ext cx="317" cy="138"/>
            </a:xfrm>
            <a:custGeom>
              <a:avLst/>
              <a:gdLst>
                <a:gd name="T0" fmla="*/ 161 w 316"/>
                <a:gd name="T1" fmla="*/ 0 h 138"/>
                <a:gd name="T2" fmla="*/ 227 w 316"/>
                <a:gd name="T3" fmla="*/ 6 h 138"/>
                <a:gd name="T4" fmla="*/ 275 w 316"/>
                <a:gd name="T5" fmla="*/ 36 h 138"/>
                <a:gd name="T6" fmla="*/ 304 w 316"/>
                <a:gd name="T7" fmla="*/ 78 h 138"/>
                <a:gd name="T8" fmla="*/ 316 w 316"/>
                <a:gd name="T9" fmla="*/ 138 h 138"/>
                <a:gd name="T10" fmla="*/ 0 w 316"/>
                <a:gd name="T11" fmla="*/ 138 h 138"/>
                <a:gd name="T12" fmla="*/ 11 w 316"/>
                <a:gd name="T13" fmla="*/ 78 h 138"/>
                <a:gd name="T14" fmla="*/ 47 w 316"/>
                <a:gd name="T15" fmla="*/ 36 h 138"/>
                <a:gd name="T16" fmla="*/ 95 w 316"/>
                <a:gd name="T17" fmla="*/ 6 h 138"/>
                <a:gd name="T18" fmla="*/ 161 w 316"/>
                <a:gd name="T19" fmla="*/ 0 h 138"/>
                <a:gd name="T20" fmla="*/ 161 w 316"/>
                <a:gd name="T21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6" h="138">
                  <a:moveTo>
                    <a:pt x="161" y="0"/>
                  </a:moveTo>
                  <a:lnTo>
                    <a:pt x="227" y="6"/>
                  </a:lnTo>
                  <a:lnTo>
                    <a:pt x="275" y="36"/>
                  </a:lnTo>
                  <a:lnTo>
                    <a:pt x="304" y="78"/>
                  </a:lnTo>
                  <a:lnTo>
                    <a:pt x="316" y="138"/>
                  </a:lnTo>
                  <a:lnTo>
                    <a:pt x="0" y="138"/>
                  </a:lnTo>
                  <a:lnTo>
                    <a:pt x="11" y="78"/>
                  </a:lnTo>
                  <a:lnTo>
                    <a:pt x="47" y="36"/>
                  </a:lnTo>
                  <a:lnTo>
                    <a:pt x="95" y="6"/>
                  </a:lnTo>
                  <a:lnTo>
                    <a:pt x="161" y="0"/>
                  </a:lnTo>
                  <a:lnTo>
                    <a:pt x="16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</p:grpSp>
      <p:sp>
        <p:nvSpPr>
          <p:cNvPr id="32807" name="Rectangle 39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32808" name="Rectangle 40"/>
          <p:cNvSpPr>
            <a:spLocks noGrp="1" noChangeArrowheads="1"/>
          </p:cNvSpPr>
          <p:nvPr>
            <p:ph type="ctrTitle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9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0" name="Rectangle 3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" name="Rectangle 4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8C9754-1E3B-48CC-9BD0-18908E8D7E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9980302"/>
      </p:ext>
    </p:extLst>
  </p:cSld>
  <p:clrMapOvr>
    <a:masterClrMapping/>
  </p:clrMapOvr>
  <p:transition advTm="120000">
    <p:wheel spokes="8"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A143AC-EE87-41C1-AFEC-F095AB722A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2261522"/>
      </p:ext>
    </p:extLst>
  </p:cSld>
  <p:clrMapOvr>
    <a:masterClrMapping/>
  </p:clrMapOvr>
  <p:transition advTm="120000">
    <p:wheel spokes="8"/>
    <p:sndAc>
      <p:stSnd>
        <p:snd r:embed="rId1" name="camera.wav"/>
      </p:stSnd>
    </p:sndAc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D99EF1-DC33-4E2D-848B-CFB201AF53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7518420"/>
      </p:ext>
    </p:extLst>
  </p:cSld>
  <p:clrMapOvr>
    <a:masterClrMapping/>
  </p:clrMapOvr>
  <p:transition advTm="120000">
    <p:wheel spokes="8"/>
    <p:sndAc>
      <p:stSnd>
        <p:snd r:embed="rId1" name="camera.wav"/>
      </p:stSnd>
    </p:sndAc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3F2426-F3C6-4BAC-99E7-4B0BD62E7E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1153200"/>
      </p:ext>
    </p:extLst>
  </p:cSld>
  <p:clrMapOvr>
    <a:masterClrMapping/>
  </p:clrMapOvr>
  <p:transition advTm="120000">
    <p:wheel spokes="8"/>
    <p:sndAc>
      <p:stSnd>
        <p:snd r:embed="rId1" name="camera.wav"/>
      </p:stSnd>
    </p:sndAc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1766E0-30F3-4553-839C-65E27E86A1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6768122"/>
      </p:ext>
    </p:extLst>
  </p:cSld>
  <p:clrMapOvr>
    <a:masterClrMapping/>
  </p:clrMapOvr>
  <p:transition advTm="120000">
    <p:wheel spokes="8"/>
    <p:sndAc>
      <p:stSnd>
        <p:snd r:embed="rId1" name="camera.wav"/>
      </p:stSnd>
    </p:sndAc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991A48-9DF5-485E-AB79-F3176881C0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618871"/>
      </p:ext>
    </p:extLst>
  </p:cSld>
  <p:clrMapOvr>
    <a:masterClrMapping/>
  </p:clrMapOvr>
  <p:transition advTm="120000">
    <p:wheel spokes="8"/>
    <p:sndAc>
      <p:stSnd>
        <p:snd r:embed="rId1" name="camera.wav"/>
      </p:stSnd>
    </p:sndAc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96182F-9274-49A2-A6F0-A7A672B4BA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6645528"/>
      </p:ext>
    </p:extLst>
  </p:cSld>
  <p:clrMapOvr>
    <a:masterClrMapping/>
  </p:clrMapOvr>
  <p:transition advTm="120000">
    <p:wheel spokes="8"/>
    <p:sndAc>
      <p:stSnd>
        <p:snd r:embed="rId1" name="camera.wav"/>
      </p:stSnd>
    </p:sndAc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BF990C-7191-41E8-A7C6-BC7D8808E7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6868802"/>
      </p:ext>
    </p:extLst>
  </p:cSld>
  <p:clrMapOvr>
    <a:masterClrMapping/>
  </p:clrMapOvr>
  <p:transition advTm="120000">
    <p:wheel spokes="8"/>
    <p:sndAc>
      <p:stSnd>
        <p:snd r:embed="rId1" name="camera.wav"/>
      </p:stSnd>
    </p:sndAc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C2B66B-EF87-4CB7-84E3-7977E938E1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6086674"/>
      </p:ext>
    </p:extLst>
  </p:cSld>
  <p:clrMapOvr>
    <a:masterClrMapping/>
  </p:clrMapOvr>
  <p:transition advTm="120000">
    <p:wheel spokes="8"/>
    <p:sndAc>
      <p:stSnd>
        <p:snd r:embed="rId1" name="camera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CA1E98-7F07-40DE-9491-EC72AB7B2F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1503521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743828-08B6-4B15-9805-865AD2D4A9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1486040"/>
      </p:ext>
    </p:extLst>
  </p:cSld>
  <p:clrMapOvr>
    <a:masterClrMapping/>
  </p:clrMapOvr>
  <p:transition advTm="120000">
    <p:wheel spokes="8"/>
    <p:sndAc>
      <p:stSnd>
        <p:snd r:embed="rId1" name="camera.wav"/>
      </p:stSnd>
    </p:sndAc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317FE0-3089-462B-BB33-D15EDCD8EC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1061062"/>
      </p:ext>
    </p:extLst>
  </p:cSld>
  <p:clrMapOvr>
    <a:masterClrMapping/>
  </p:clrMapOvr>
  <p:transition advTm="120000">
    <p:wheel spokes="8"/>
    <p:sndAc>
      <p:stSnd>
        <p:snd r:embed="rId1" name="camera.wav"/>
      </p:stSnd>
    </p:sndAc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800475" y="1789113"/>
            <a:ext cx="5340350" cy="5056187"/>
            <a:chOff x="2394" y="1127"/>
            <a:chExt cx="3364" cy="3185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ltGray">
            <a:xfrm>
              <a:off x="4230" y="1365"/>
              <a:ext cx="197" cy="10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6" name="Oval 4"/>
            <p:cNvSpPr>
              <a:spLocks noChangeArrowheads="1"/>
            </p:cNvSpPr>
            <p:nvPr/>
          </p:nvSpPr>
          <p:spPr bwMode="ltGray">
            <a:xfrm>
              <a:off x="4299" y="1185"/>
              <a:ext cx="47" cy="47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ltGray">
            <a:xfrm rot="995337">
              <a:off x="5205" y="1495"/>
              <a:ext cx="6" cy="20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8" name="Freeform 6"/>
            <p:cNvSpPr>
              <a:spLocks noEditPoints="1"/>
            </p:cNvSpPr>
            <p:nvPr/>
          </p:nvSpPr>
          <p:spPr bwMode="ltGray">
            <a:xfrm>
              <a:off x="4871" y="3508"/>
              <a:ext cx="66" cy="96"/>
            </a:xfrm>
            <a:custGeom>
              <a:avLst/>
              <a:gdLst>
                <a:gd name="T0" fmla="*/ 18 w 66"/>
                <a:gd name="T1" fmla="*/ 96 h 96"/>
                <a:gd name="T2" fmla="*/ 42 w 66"/>
                <a:gd name="T3" fmla="*/ 78 h 96"/>
                <a:gd name="T4" fmla="*/ 60 w 66"/>
                <a:gd name="T5" fmla="*/ 60 h 96"/>
                <a:gd name="T6" fmla="*/ 66 w 66"/>
                <a:gd name="T7" fmla="*/ 36 h 96"/>
                <a:gd name="T8" fmla="*/ 60 w 66"/>
                <a:gd name="T9" fmla="*/ 12 h 96"/>
                <a:gd name="T10" fmla="*/ 36 w 66"/>
                <a:gd name="T11" fmla="*/ 0 h 96"/>
                <a:gd name="T12" fmla="*/ 24 w 66"/>
                <a:gd name="T13" fmla="*/ 6 h 96"/>
                <a:gd name="T14" fmla="*/ 12 w 66"/>
                <a:gd name="T15" fmla="*/ 12 h 96"/>
                <a:gd name="T16" fmla="*/ 0 w 66"/>
                <a:gd name="T17" fmla="*/ 36 h 96"/>
                <a:gd name="T18" fmla="*/ 0 w 66"/>
                <a:gd name="T19" fmla="*/ 60 h 96"/>
                <a:gd name="T20" fmla="*/ 12 w 66"/>
                <a:gd name="T21" fmla="*/ 84 h 96"/>
                <a:gd name="T22" fmla="*/ 18 w 66"/>
                <a:gd name="T23" fmla="*/ 96 h 96"/>
                <a:gd name="T24" fmla="*/ 18 w 66"/>
                <a:gd name="T25" fmla="*/ 96 h 96"/>
                <a:gd name="T26" fmla="*/ 42 w 66"/>
                <a:gd name="T27" fmla="*/ 18 h 96"/>
                <a:gd name="T28" fmla="*/ 54 w 66"/>
                <a:gd name="T29" fmla="*/ 24 h 96"/>
                <a:gd name="T30" fmla="*/ 60 w 66"/>
                <a:gd name="T31" fmla="*/ 36 h 96"/>
                <a:gd name="T32" fmla="*/ 60 w 66"/>
                <a:gd name="T33" fmla="*/ 48 h 96"/>
                <a:gd name="T34" fmla="*/ 54 w 66"/>
                <a:gd name="T35" fmla="*/ 54 h 96"/>
                <a:gd name="T36" fmla="*/ 36 w 66"/>
                <a:gd name="T37" fmla="*/ 72 h 96"/>
                <a:gd name="T38" fmla="*/ 24 w 66"/>
                <a:gd name="T39" fmla="*/ 78 h 96"/>
                <a:gd name="T40" fmla="*/ 24 w 66"/>
                <a:gd name="T41" fmla="*/ 78 h 96"/>
                <a:gd name="T42" fmla="*/ 12 w 66"/>
                <a:gd name="T43" fmla="*/ 48 h 96"/>
                <a:gd name="T44" fmla="*/ 18 w 66"/>
                <a:gd name="T45" fmla="*/ 24 h 96"/>
                <a:gd name="T46" fmla="*/ 30 w 66"/>
                <a:gd name="T47" fmla="*/ 18 h 96"/>
                <a:gd name="T48" fmla="*/ 42 w 66"/>
                <a:gd name="T49" fmla="*/ 18 h 96"/>
                <a:gd name="T50" fmla="*/ 42 w 66"/>
                <a:gd name="T51" fmla="*/ 1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" h="96">
                  <a:moveTo>
                    <a:pt x="18" y="96"/>
                  </a:moveTo>
                  <a:lnTo>
                    <a:pt x="42" y="78"/>
                  </a:lnTo>
                  <a:lnTo>
                    <a:pt x="60" y="60"/>
                  </a:lnTo>
                  <a:lnTo>
                    <a:pt x="66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12" y="84"/>
                  </a:lnTo>
                  <a:lnTo>
                    <a:pt x="18" y="96"/>
                  </a:lnTo>
                  <a:lnTo>
                    <a:pt x="18" y="96"/>
                  </a:lnTo>
                  <a:close/>
                  <a:moveTo>
                    <a:pt x="42" y="18"/>
                  </a:moveTo>
                  <a:lnTo>
                    <a:pt x="54" y="24"/>
                  </a:lnTo>
                  <a:lnTo>
                    <a:pt x="60" y="36"/>
                  </a:lnTo>
                  <a:lnTo>
                    <a:pt x="60" y="48"/>
                  </a:lnTo>
                  <a:lnTo>
                    <a:pt x="54" y="54"/>
                  </a:lnTo>
                  <a:lnTo>
                    <a:pt x="36" y="72"/>
                  </a:lnTo>
                  <a:lnTo>
                    <a:pt x="24" y="78"/>
                  </a:lnTo>
                  <a:lnTo>
                    <a:pt x="24" y="78"/>
                  </a:lnTo>
                  <a:lnTo>
                    <a:pt x="12" y="48"/>
                  </a:lnTo>
                  <a:lnTo>
                    <a:pt x="18" y="24"/>
                  </a:lnTo>
                  <a:lnTo>
                    <a:pt x="30" y="18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ltGray">
            <a:xfrm rot="91736">
              <a:off x="5487" y="1535"/>
              <a:ext cx="6" cy="199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ltGray">
            <a:xfrm rot="-926223">
              <a:off x="5640" y="1521"/>
              <a:ext cx="6" cy="881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ltGray">
            <a:xfrm rot="-1140313">
              <a:off x="3444" y="1816"/>
              <a:ext cx="6" cy="203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ltGray">
            <a:xfrm rot="1114412">
              <a:off x="2757" y="1821"/>
              <a:ext cx="6" cy="211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ltGray">
            <a:xfrm rot="254676">
              <a:off x="3035" y="1870"/>
              <a:ext cx="6" cy="190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ltGray">
            <a:xfrm>
              <a:off x="4007" y="3021"/>
              <a:ext cx="623" cy="156"/>
            </a:xfrm>
            <a:custGeom>
              <a:avLst/>
              <a:gdLst>
                <a:gd name="T0" fmla="*/ 6 w 623"/>
                <a:gd name="T1" fmla="*/ 18 h 156"/>
                <a:gd name="T2" fmla="*/ 162 w 623"/>
                <a:gd name="T3" fmla="*/ 36 h 156"/>
                <a:gd name="T4" fmla="*/ 251 w 623"/>
                <a:gd name="T5" fmla="*/ 36 h 156"/>
                <a:gd name="T6" fmla="*/ 354 w 623"/>
                <a:gd name="T7" fmla="*/ 30 h 156"/>
                <a:gd name="T8" fmla="*/ 473 w 623"/>
                <a:gd name="T9" fmla="*/ 18 h 156"/>
                <a:gd name="T10" fmla="*/ 611 w 623"/>
                <a:gd name="T11" fmla="*/ 0 h 156"/>
                <a:gd name="T12" fmla="*/ 623 w 623"/>
                <a:gd name="T13" fmla="*/ 114 h 156"/>
                <a:gd name="T14" fmla="*/ 497 w 623"/>
                <a:gd name="T15" fmla="*/ 138 h 156"/>
                <a:gd name="T16" fmla="*/ 414 w 623"/>
                <a:gd name="T17" fmla="*/ 150 h 156"/>
                <a:gd name="T18" fmla="*/ 318 w 623"/>
                <a:gd name="T19" fmla="*/ 156 h 156"/>
                <a:gd name="T20" fmla="*/ 215 w 623"/>
                <a:gd name="T21" fmla="*/ 156 h 156"/>
                <a:gd name="T22" fmla="*/ 108 w 623"/>
                <a:gd name="T23" fmla="*/ 150 h 156"/>
                <a:gd name="T24" fmla="*/ 0 w 623"/>
                <a:gd name="T25" fmla="*/ 132 h 156"/>
                <a:gd name="T26" fmla="*/ 6 w 623"/>
                <a:gd name="T27" fmla="*/ 18 h 156"/>
                <a:gd name="T28" fmla="*/ 6 w 623"/>
                <a:gd name="T29" fmla="*/ 18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23" h="156">
                  <a:moveTo>
                    <a:pt x="6" y="18"/>
                  </a:moveTo>
                  <a:lnTo>
                    <a:pt x="162" y="36"/>
                  </a:lnTo>
                  <a:lnTo>
                    <a:pt x="251" y="36"/>
                  </a:lnTo>
                  <a:lnTo>
                    <a:pt x="354" y="30"/>
                  </a:lnTo>
                  <a:lnTo>
                    <a:pt x="473" y="18"/>
                  </a:lnTo>
                  <a:lnTo>
                    <a:pt x="611" y="0"/>
                  </a:lnTo>
                  <a:lnTo>
                    <a:pt x="623" y="114"/>
                  </a:lnTo>
                  <a:lnTo>
                    <a:pt x="497" y="138"/>
                  </a:lnTo>
                  <a:lnTo>
                    <a:pt x="414" y="150"/>
                  </a:lnTo>
                  <a:lnTo>
                    <a:pt x="318" y="156"/>
                  </a:lnTo>
                  <a:lnTo>
                    <a:pt x="215" y="156"/>
                  </a:lnTo>
                  <a:lnTo>
                    <a:pt x="108" y="150"/>
                  </a:lnTo>
                  <a:lnTo>
                    <a:pt x="0" y="132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ltGray">
            <a:xfrm>
              <a:off x="4762" y="3591"/>
              <a:ext cx="996" cy="126"/>
            </a:xfrm>
            <a:custGeom>
              <a:avLst/>
              <a:gdLst>
                <a:gd name="T0" fmla="*/ 754 w 993"/>
                <a:gd name="T1" fmla="*/ 6 h 126"/>
                <a:gd name="T2" fmla="*/ 652 w 993"/>
                <a:gd name="T3" fmla="*/ 6 h 126"/>
                <a:gd name="T4" fmla="*/ 563 w 993"/>
                <a:gd name="T5" fmla="*/ 6 h 126"/>
                <a:gd name="T6" fmla="*/ 479 w 993"/>
                <a:gd name="T7" fmla="*/ 6 h 126"/>
                <a:gd name="T8" fmla="*/ 401 w 993"/>
                <a:gd name="T9" fmla="*/ 6 h 126"/>
                <a:gd name="T10" fmla="*/ 335 w 993"/>
                <a:gd name="T11" fmla="*/ 0 h 126"/>
                <a:gd name="T12" fmla="*/ 276 w 993"/>
                <a:gd name="T13" fmla="*/ 0 h 126"/>
                <a:gd name="T14" fmla="*/ 222 w 993"/>
                <a:gd name="T15" fmla="*/ 0 h 126"/>
                <a:gd name="T16" fmla="*/ 180 w 993"/>
                <a:gd name="T17" fmla="*/ 6 h 126"/>
                <a:gd name="T18" fmla="*/ 138 w 993"/>
                <a:gd name="T19" fmla="*/ 6 h 126"/>
                <a:gd name="T20" fmla="*/ 108 w 993"/>
                <a:gd name="T21" fmla="*/ 6 h 126"/>
                <a:gd name="T22" fmla="*/ 54 w 993"/>
                <a:gd name="T23" fmla="*/ 6 h 126"/>
                <a:gd name="T24" fmla="*/ 24 w 993"/>
                <a:gd name="T25" fmla="*/ 12 h 126"/>
                <a:gd name="T26" fmla="*/ 6 w 993"/>
                <a:gd name="T27" fmla="*/ 18 h 126"/>
                <a:gd name="T28" fmla="*/ 0 w 993"/>
                <a:gd name="T29" fmla="*/ 24 h 126"/>
                <a:gd name="T30" fmla="*/ 12 w 993"/>
                <a:gd name="T31" fmla="*/ 42 h 126"/>
                <a:gd name="T32" fmla="*/ 18 w 993"/>
                <a:gd name="T33" fmla="*/ 48 h 126"/>
                <a:gd name="T34" fmla="*/ 30 w 993"/>
                <a:gd name="T35" fmla="*/ 54 h 126"/>
                <a:gd name="T36" fmla="*/ 60 w 993"/>
                <a:gd name="T37" fmla="*/ 60 h 126"/>
                <a:gd name="T38" fmla="*/ 90 w 993"/>
                <a:gd name="T39" fmla="*/ 72 h 126"/>
                <a:gd name="T40" fmla="*/ 144 w 993"/>
                <a:gd name="T41" fmla="*/ 84 h 126"/>
                <a:gd name="T42" fmla="*/ 210 w 993"/>
                <a:gd name="T43" fmla="*/ 90 h 126"/>
                <a:gd name="T44" fmla="*/ 293 w 993"/>
                <a:gd name="T45" fmla="*/ 102 h 126"/>
                <a:gd name="T46" fmla="*/ 389 w 993"/>
                <a:gd name="T47" fmla="*/ 108 h 126"/>
                <a:gd name="T48" fmla="*/ 503 w 993"/>
                <a:gd name="T49" fmla="*/ 120 h 126"/>
                <a:gd name="T50" fmla="*/ 622 w 993"/>
                <a:gd name="T51" fmla="*/ 120 h 126"/>
                <a:gd name="T52" fmla="*/ 754 w 993"/>
                <a:gd name="T53" fmla="*/ 126 h 126"/>
                <a:gd name="T54" fmla="*/ 873 w 993"/>
                <a:gd name="T55" fmla="*/ 126 h 126"/>
                <a:gd name="T56" fmla="*/ 993 w 993"/>
                <a:gd name="T57" fmla="*/ 126 h 126"/>
                <a:gd name="T58" fmla="*/ 993 w 993"/>
                <a:gd name="T59" fmla="*/ 12 h 126"/>
                <a:gd name="T60" fmla="*/ 879 w 993"/>
                <a:gd name="T61" fmla="*/ 12 h 126"/>
                <a:gd name="T62" fmla="*/ 754 w 993"/>
                <a:gd name="T63" fmla="*/ 6 h 126"/>
                <a:gd name="T64" fmla="*/ 754 w 993"/>
                <a:gd name="T65" fmla="*/ 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93" h="126">
                  <a:moveTo>
                    <a:pt x="754" y="6"/>
                  </a:moveTo>
                  <a:lnTo>
                    <a:pt x="652" y="6"/>
                  </a:lnTo>
                  <a:lnTo>
                    <a:pt x="563" y="6"/>
                  </a:lnTo>
                  <a:lnTo>
                    <a:pt x="479" y="6"/>
                  </a:lnTo>
                  <a:lnTo>
                    <a:pt x="401" y="6"/>
                  </a:lnTo>
                  <a:lnTo>
                    <a:pt x="335" y="0"/>
                  </a:lnTo>
                  <a:lnTo>
                    <a:pt x="276" y="0"/>
                  </a:lnTo>
                  <a:lnTo>
                    <a:pt x="222" y="0"/>
                  </a:lnTo>
                  <a:lnTo>
                    <a:pt x="180" y="6"/>
                  </a:lnTo>
                  <a:lnTo>
                    <a:pt x="138" y="6"/>
                  </a:lnTo>
                  <a:lnTo>
                    <a:pt x="108" y="6"/>
                  </a:lnTo>
                  <a:lnTo>
                    <a:pt x="54" y="6"/>
                  </a:lnTo>
                  <a:lnTo>
                    <a:pt x="24" y="12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12" y="42"/>
                  </a:lnTo>
                  <a:lnTo>
                    <a:pt x="18" y="48"/>
                  </a:lnTo>
                  <a:lnTo>
                    <a:pt x="30" y="54"/>
                  </a:lnTo>
                  <a:lnTo>
                    <a:pt x="60" y="60"/>
                  </a:lnTo>
                  <a:lnTo>
                    <a:pt x="90" y="72"/>
                  </a:lnTo>
                  <a:lnTo>
                    <a:pt x="144" y="84"/>
                  </a:lnTo>
                  <a:lnTo>
                    <a:pt x="210" y="90"/>
                  </a:lnTo>
                  <a:lnTo>
                    <a:pt x="293" y="102"/>
                  </a:lnTo>
                  <a:lnTo>
                    <a:pt x="389" y="108"/>
                  </a:lnTo>
                  <a:lnTo>
                    <a:pt x="503" y="120"/>
                  </a:lnTo>
                  <a:lnTo>
                    <a:pt x="622" y="120"/>
                  </a:lnTo>
                  <a:lnTo>
                    <a:pt x="754" y="126"/>
                  </a:lnTo>
                  <a:lnTo>
                    <a:pt x="873" y="126"/>
                  </a:lnTo>
                  <a:lnTo>
                    <a:pt x="993" y="126"/>
                  </a:lnTo>
                  <a:lnTo>
                    <a:pt x="993" y="12"/>
                  </a:lnTo>
                  <a:lnTo>
                    <a:pt x="879" y="12"/>
                  </a:lnTo>
                  <a:lnTo>
                    <a:pt x="754" y="6"/>
                  </a:lnTo>
                  <a:lnTo>
                    <a:pt x="754" y="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ltGray">
            <a:xfrm>
              <a:off x="4786" y="3645"/>
              <a:ext cx="972" cy="245"/>
            </a:xfrm>
            <a:custGeom>
              <a:avLst/>
              <a:gdLst>
                <a:gd name="T0" fmla="*/ 0 w 969"/>
                <a:gd name="T1" fmla="*/ 0 h 245"/>
                <a:gd name="T2" fmla="*/ 24 w 969"/>
                <a:gd name="T3" fmla="*/ 54 h 245"/>
                <a:gd name="T4" fmla="*/ 66 w 969"/>
                <a:gd name="T5" fmla="*/ 96 h 245"/>
                <a:gd name="T6" fmla="*/ 120 w 969"/>
                <a:gd name="T7" fmla="*/ 137 h 245"/>
                <a:gd name="T8" fmla="*/ 198 w 969"/>
                <a:gd name="T9" fmla="*/ 173 h 245"/>
                <a:gd name="T10" fmla="*/ 293 w 969"/>
                <a:gd name="T11" fmla="*/ 203 h 245"/>
                <a:gd name="T12" fmla="*/ 353 w 969"/>
                <a:gd name="T13" fmla="*/ 215 h 245"/>
                <a:gd name="T14" fmla="*/ 413 w 969"/>
                <a:gd name="T15" fmla="*/ 227 h 245"/>
                <a:gd name="T16" fmla="*/ 479 w 969"/>
                <a:gd name="T17" fmla="*/ 233 h 245"/>
                <a:gd name="T18" fmla="*/ 556 w 969"/>
                <a:gd name="T19" fmla="*/ 239 h 245"/>
                <a:gd name="T20" fmla="*/ 634 w 969"/>
                <a:gd name="T21" fmla="*/ 245 h 245"/>
                <a:gd name="T22" fmla="*/ 724 w 969"/>
                <a:gd name="T23" fmla="*/ 245 h 245"/>
                <a:gd name="T24" fmla="*/ 855 w 969"/>
                <a:gd name="T25" fmla="*/ 245 h 245"/>
                <a:gd name="T26" fmla="*/ 969 w 969"/>
                <a:gd name="T27" fmla="*/ 239 h 245"/>
                <a:gd name="T28" fmla="*/ 969 w 969"/>
                <a:gd name="T29" fmla="*/ 60 h 245"/>
                <a:gd name="T30" fmla="*/ 700 w 969"/>
                <a:gd name="T31" fmla="*/ 60 h 245"/>
                <a:gd name="T32" fmla="*/ 503 w 969"/>
                <a:gd name="T33" fmla="*/ 54 h 245"/>
                <a:gd name="T34" fmla="*/ 317 w 969"/>
                <a:gd name="T35" fmla="*/ 42 h 245"/>
                <a:gd name="T36" fmla="*/ 150 w 969"/>
                <a:gd name="T37" fmla="*/ 24 h 245"/>
                <a:gd name="T38" fmla="*/ 72 w 969"/>
                <a:gd name="T39" fmla="*/ 12 h 245"/>
                <a:gd name="T40" fmla="*/ 0 w 969"/>
                <a:gd name="T41" fmla="*/ 0 h 245"/>
                <a:gd name="T42" fmla="*/ 0 w 969"/>
                <a:gd name="T43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69" h="245">
                  <a:moveTo>
                    <a:pt x="0" y="0"/>
                  </a:moveTo>
                  <a:lnTo>
                    <a:pt x="24" y="54"/>
                  </a:lnTo>
                  <a:lnTo>
                    <a:pt x="66" y="96"/>
                  </a:lnTo>
                  <a:lnTo>
                    <a:pt x="120" y="137"/>
                  </a:lnTo>
                  <a:lnTo>
                    <a:pt x="198" y="173"/>
                  </a:lnTo>
                  <a:lnTo>
                    <a:pt x="293" y="203"/>
                  </a:lnTo>
                  <a:lnTo>
                    <a:pt x="353" y="215"/>
                  </a:lnTo>
                  <a:lnTo>
                    <a:pt x="413" y="227"/>
                  </a:lnTo>
                  <a:lnTo>
                    <a:pt x="479" y="233"/>
                  </a:lnTo>
                  <a:lnTo>
                    <a:pt x="556" y="239"/>
                  </a:lnTo>
                  <a:lnTo>
                    <a:pt x="634" y="245"/>
                  </a:lnTo>
                  <a:lnTo>
                    <a:pt x="724" y="245"/>
                  </a:lnTo>
                  <a:lnTo>
                    <a:pt x="855" y="245"/>
                  </a:lnTo>
                  <a:lnTo>
                    <a:pt x="969" y="239"/>
                  </a:lnTo>
                  <a:lnTo>
                    <a:pt x="969" y="60"/>
                  </a:lnTo>
                  <a:lnTo>
                    <a:pt x="700" y="60"/>
                  </a:lnTo>
                  <a:lnTo>
                    <a:pt x="503" y="54"/>
                  </a:lnTo>
                  <a:lnTo>
                    <a:pt x="317" y="42"/>
                  </a:lnTo>
                  <a:lnTo>
                    <a:pt x="150" y="24"/>
                  </a:lnTo>
                  <a:lnTo>
                    <a:pt x="7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ltGray">
            <a:xfrm>
              <a:off x="4804" y="3591"/>
              <a:ext cx="954" cy="90"/>
            </a:xfrm>
            <a:custGeom>
              <a:avLst/>
              <a:gdLst>
                <a:gd name="T0" fmla="*/ 700 w 951"/>
                <a:gd name="T1" fmla="*/ 0 h 90"/>
                <a:gd name="T2" fmla="*/ 598 w 951"/>
                <a:gd name="T3" fmla="*/ 0 h 90"/>
                <a:gd name="T4" fmla="*/ 515 w 951"/>
                <a:gd name="T5" fmla="*/ 0 h 90"/>
                <a:gd name="T6" fmla="*/ 431 w 951"/>
                <a:gd name="T7" fmla="*/ 0 h 90"/>
                <a:gd name="T8" fmla="*/ 365 w 951"/>
                <a:gd name="T9" fmla="*/ 0 h 90"/>
                <a:gd name="T10" fmla="*/ 299 w 951"/>
                <a:gd name="T11" fmla="*/ 0 h 90"/>
                <a:gd name="T12" fmla="*/ 245 w 951"/>
                <a:gd name="T13" fmla="*/ 0 h 90"/>
                <a:gd name="T14" fmla="*/ 198 w 951"/>
                <a:gd name="T15" fmla="*/ 0 h 90"/>
                <a:gd name="T16" fmla="*/ 162 w 951"/>
                <a:gd name="T17" fmla="*/ 0 h 90"/>
                <a:gd name="T18" fmla="*/ 126 w 951"/>
                <a:gd name="T19" fmla="*/ 6 h 90"/>
                <a:gd name="T20" fmla="*/ 96 w 951"/>
                <a:gd name="T21" fmla="*/ 6 h 90"/>
                <a:gd name="T22" fmla="*/ 54 w 951"/>
                <a:gd name="T23" fmla="*/ 12 h 90"/>
                <a:gd name="T24" fmla="*/ 30 w 951"/>
                <a:gd name="T25" fmla="*/ 12 h 90"/>
                <a:gd name="T26" fmla="*/ 12 w 951"/>
                <a:gd name="T27" fmla="*/ 18 h 90"/>
                <a:gd name="T28" fmla="*/ 6 w 951"/>
                <a:gd name="T29" fmla="*/ 18 h 90"/>
                <a:gd name="T30" fmla="*/ 0 w 951"/>
                <a:gd name="T31" fmla="*/ 24 h 90"/>
                <a:gd name="T32" fmla="*/ 6 w 951"/>
                <a:gd name="T33" fmla="*/ 30 h 90"/>
                <a:gd name="T34" fmla="*/ 24 w 951"/>
                <a:gd name="T35" fmla="*/ 36 h 90"/>
                <a:gd name="T36" fmla="*/ 54 w 951"/>
                <a:gd name="T37" fmla="*/ 42 h 90"/>
                <a:gd name="T38" fmla="*/ 102 w 951"/>
                <a:gd name="T39" fmla="*/ 54 h 90"/>
                <a:gd name="T40" fmla="*/ 168 w 951"/>
                <a:gd name="T41" fmla="*/ 60 h 90"/>
                <a:gd name="T42" fmla="*/ 251 w 951"/>
                <a:gd name="T43" fmla="*/ 66 h 90"/>
                <a:gd name="T44" fmla="*/ 341 w 951"/>
                <a:gd name="T45" fmla="*/ 78 h 90"/>
                <a:gd name="T46" fmla="*/ 449 w 951"/>
                <a:gd name="T47" fmla="*/ 84 h 90"/>
                <a:gd name="T48" fmla="*/ 568 w 951"/>
                <a:gd name="T49" fmla="*/ 84 h 90"/>
                <a:gd name="T50" fmla="*/ 694 w 951"/>
                <a:gd name="T51" fmla="*/ 90 h 90"/>
                <a:gd name="T52" fmla="*/ 825 w 951"/>
                <a:gd name="T53" fmla="*/ 90 h 90"/>
                <a:gd name="T54" fmla="*/ 951 w 951"/>
                <a:gd name="T55" fmla="*/ 90 h 90"/>
                <a:gd name="T56" fmla="*/ 951 w 951"/>
                <a:gd name="T57" fmla="*/ 6 h 90"/>
                <a:gd name="T58" fmla="*/ 831 w 951"/>
                <a:gd name="T59" fmla="*/ 6 h 90"/>
                <a:gd name="T60" fmla="*/ 772 w 951"/>
                <a:gd name="T61" fmla="*/ 6 h 90"/>
                <a:gd name="T62" fmla="*/ 700 w 951"/>
                <a:gd name="T63" fmla="*/ 0 h 90"/>
                <a:gd name="T64" fmla="*/ 700 w 951"/>
                <a:gd name="T65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51" h="90">
                  <a:moveTo>
                    <a:pt x="700" y="0"/>
                  </a:moveTo>
                  <a:lnTo>
                    <a:pt x="598" y="0"/>
                  </a:lnTo>
                  <a:lnTo>
                    <a:pt x="515" y="0"/>
                  </a:lnTo>
                  <a:lnTo>
                    <a:pt x="431" y="0"/>
                  </a:lnTo>
                  <a:lnTo>
                    <a:pt x="365" y="0"/>
                  </a:lnTo>
                  <a:lnTo>
                    <a:pt x="299" y="0"/>
                  </a:lnTo>
                  <a:lnTo>
                    <a:pt x="245" y="0"/>
                  </a:lnTo>
                  <a:lnTo>
                    <a:pt x="198" y="0"/>
                  </a:lnTo>
                  <a:lnTo>
                    <a:pt x="162" y="0"/>
                  </a:lnTo>
                  <a:lnTo>
                    <a:pt x="126" y="6"/>
                  </a:lnTo>
                  <a:lnTo>
                    <a:pt x="96" y="6"/>
                  </a:lnTo>
                  <a:lnTo>
                    <a:pt x="54" y="12"/>
                  </a:lnTo>
                  <a:lnTo>
                    <a:pt x="30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24" y="36"/>
                  </a:lnTo>
                  <a:lnTo>
                    <a:pt x="54" y="42"/>
                  </a:lnTo>
                  <a:lnTo>
                    <a:pt x="102" y="54"/>
                  </a:lnTo>
                  <a:lnTo>
                    <a:pt x="168" y="60"/>
                  </a:lnTo>
                  <a:lnTo>
                    <a:pt x="251" y="66"/>
                  </a:lnTo>
                  <a:lnTo>
                    <a:pt x="341" y="78"/>
                  </a:lnTo>
                  <a:lnTo>
                    <a:pt x="449" y="84"/>
                  </a:lnTo>
                  <a:lnTo>
                    <a:pt x="568" y="84"/>
                  </a:lnTo>
                  <a:lnTo>
                    <a:pt x="694" y="90"/>
                  </a:lnTo>
                  <a:lnTo>
                    <a:pt x="825" y="90"/>
                  </a:lnTo>
                  <a:lnTo>
                    <a:pt x="951" y="90"/>
                  </a:lnTo>
                  <a:lnTo>
                    <a:pt x="951" y="6"/>
                  </a:lnTo>
                  <a:lnTo>
                    <a:pt x="831" y="6"/>
                  </a:lnTo>
                  <a:lnTo>
                    <a:pt x="772" y="6"/>
                  </a:lnTo>
                  <a:lnTo>
                    <a:pt x="700" y="0"/>
                  </a:lnTo>
                  <a:lnTo>
                    <a:pt x="7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ltGray">
            <a:xfrm>
              <a:off x="3059" y="1541"/>
              <a:ext cx="102" cy="155"/>
            </a:xfrm>
            <a:custGeom>
              <a:avLst/>
              <a:gdLst>
                <a:gd name="T0" fmla="*/ 102 w 102"/>
                <a:gd name="T1" fmla="*/ 0 h 155"/>
                <a:gd name="T2" fmla="*/ 0 w 102"/>
                <a:gd name="T3" fmla="*/ 12 h 155"/>
                <a:gd name="T4" fmla="*/ 30 w 102"/>
                <a:gd name="T5" fmla="*/ 72 h 155"/>
                <a:gd name="T6" fmla="*/ 30 w 102"/>
                <a:gd name="T7" fmla="*/ 155 h 155"/>
                <a:gd name="T8" fmla="*/ 72 w 102"/>
                <a:gd name="T9" fmla="*/ 155 h 155"/>
                <a:gd name="T10" fmla="*/ 72 w 102"/>
                <a:gd name="T11" fmla="*/ 66 h 155"/>
                <a:gd name="T12" fmla="*/ 102 w 102"/>
                <a:gd name="T13" fmla="*/ 0 h 155"/>
                <a:gd name="T14" fmla="*/ 102 w 102"/>
                <a:gd name="T15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" h="155">
                  <a:moveTo>
                    <a:pt x="102" y="0"/>
                  </a:moveTo>
                  <a:lnTo>
                    <a:pt x="0" y="12"/>
                  </a:lnTo>
                  <a:lnTo>
                    <a:pt x="30" y="72"/>
                  </a:lnTo>
                  <a:lnTo>
                    <a:pt x="30" y="155"/>
                  </a:lnTo>
                  <a:lnTo>
                    <a:pt x="72" y="155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9" name="Freeform 17"/>
            <p:cNvSpPr>
              <a:spLocks noEditPoints="1"/>
            </p:cNvSpPr>
            <p:nvPr/>
          </p:nvSpPr>
          <p:spPr bwMode="ltGray">
            <a:xfrm>
              <a:off x="3059" y="1690"/>
              <a:ext cx="90" cy="96"/>
            </a:xfrm>
            <a:custGeom>
              <a:avLst/>
              <a:gdLst>
                <a:gd name="T0" fmla="*/ 48 w 90"/>
                <a:gd name="T1" fmla="*/ 96 h 96"/>
                <a:gd name="T2" fmla="*/ 72 w 90"/>
                <a:gd name="T3" fmla="*/ 72 h 96"/>
                <a:gd name="T4" fmla="*/ 84 w 90"/>
                <a:gd name="T5" fmla="*/ 48 h 96"/>
                <a:gd name="T6" fmla="*/ 90 w 90"/>
                <a:gd name="T7" fmla="*/ 36 h 96"/>
                <a:gd name="T8" fmla="*/ 84 w 90"/>
                <a:gd name="T9" fmla="*/ 24 h 96"/>
                <a:gd name="T10" fmla="*/ 66 w 90"/>
                <a:gd name="T11" fmla="*/ 6 h 96"/>
                <a:gd name="T12" fmla="*/ 42 w 90"/>
                <a:gd name="T13" fmla="*/ 0 h 96"/>
                <a:gd name="T14" fmla="*/ 24 w 90"/>
                <a:gd name="T15" fmla="*/ 0 h 96"/>
                <a:gd name="T16" fmla="*/ 12 w 90"/>
                <a:gd name="T17" fmla="*/ 12 h 96"/>
                <a:gd name="T18" fmla="*/ 6 w 90"/>
                <a:gd name="T19" fmla="*/ 24 h 96"/>
                <a:gd name="T20" fmla="*/ 0 w 90"/>
                <a:gd name="T21" fmla="*/ 36 h 96"/>
                <a:gd name="T22" fmla="*/ 12 w 90"/>
                <a:gd name="T23" fmla="*/ 66 h 96"/>
                <a:gd name="T24" fmla="*/ 30 w 90"/>
                <a:gd name="T25" fmla="*/ 84 h 96"/>
                <a:gd name="T26" fmla="*/ 48 w 90"/>
                <a:gd name="T27" fmla="*/ 96 h 96"/>
                <a:gd name="T28" fmla="*/ 48 w 90"/>
                <a:gd name="T29" fmla="*/ 96 h 96"/>
                <a:gd name="T30" fmla="*/ 48 w 90"/>
                <a:gd name="T31" fmla="*/ 12 h 96"/>
                <a:gd name="T32" fmla="*/ 66 w 90"/>
                <a:gd name="T33" fmla="*/ 18 h 96"/>
                <a:gd name="T34" fmla="*/ 72 w 90"/>
                <a:gd name="T35" fmla="*/ 24 h 96"/>
                <a:gd name="T36" fmla="*/ 72 w 90"/>
                <a:gd name="T37" fmla="*/ 36 h 96"/>
                <a:gd name="T38" fmla="*/ 72 w 90"/>
                <a:gd name="T39" fmla="*/ 48 h 96"/>
                <a:gd name="T40" fmla="*/ 54 w 90"/>
                <a:gd name="T41" fmla="*/ 66 h 96"/>
                <a:gd name="T42" fmla="*/ 48 w 90"/>
                <a:gd name="T43" fmla="*/ 78 h 96"/>
                <a:gd name="T44" fmla="*/ 30 w 90"/>
                <a:gd name="T45" fmla="*/ 66 h 96"/>
                <a:gd name="T46" fmla="*/ 24 w 90"/>
                <a:gd name="T47" fmla="*/ 48 h 96"/>
                <a:gd name="T48" fmla="*/ 18 w 90"/>
                <a:gd name="T49" fmla="*/ 30 h 96"/>
                <a:gd name="T50" fmla="*/ 30 w 90"/>
                <a:gd name="T51" fmla="*/ 12 h 96"/>
                <a:gd name="T52" fmla="*/ 48 w 90"/>
                <a:gd name="T53" fmla="*/ 12 h 96"/>
                <a:gd name="T54" fmla="*/ 48 w 90"/>
                <a:gd name="T55" fmla="*/ 1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0" h="96">
                  <a:moveTo>
                    <a:pt x="48" y="96"/>
                  </a:moveTo>
                  <a:lnTo>
                    <a:pt x="72" y="72"/>
                  </a:lnTo>
                  <a:lnTo>
                    <a:pt x="84" y="48"/>
                  </a:lnTo>
                  <a:lnTo>
                    <a:pt x="90" y="36"/>
                  </a:lnTo>
                  <a:lnTo>
                    <a:pt x="84" y="24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12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8" y="96"/>
                  </a:lnTo>
                  <a:lnTo>
                    <a:pt x="48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54" y="66"/>
                  </a:lnTo>
                  <a:lnTo>
                    <a:pt x="48" y="78"/>
                  </a:lnTo>
                  <a:lnTo>
                    <a:pt x="30" y="66"/>
                  </a:lnTo>
                  <a:lnTo>
                    <a:pt x="24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" name="Freeform 18"/>
            <p:cNvSpPr>
              <a:spLocks noEditPoints="1"/>
            </p:cNvSpPr>
            <p:nvPr/>
          </p:nvSpPr>
          <p:spPr bwMode="ltGray">
            <a:xfrm>
              <a:off x="3059" y="1768"/>
              <a:ext cx="90" cy="108"/>
            </a:xfrm>
            <a:custGeom>
              <a:avLst/>
              <a:gdLst>
                <a:gd name="T0" fmla="*/ 0 w 90"/>
                <a:gd name="T1" fmla="*/ 90 h 108"/>
                <a:gd name="T2" fmla="*/ 12 w 90"/>
                <a:gd name="T3" fmla="*/ 102 h 108"/>
                <a:gd name="T4" fmla="*/ 24 w 90"/>
                <a:gd name="T5" fmla="*/ 108 h 108"/>
                <a:gd name="T6" fmla="*/ 54 w 90"/>
                <a:gd name="T7" fmla="*/ 108 h 108"/>
                <a:gd name="T8" fmla="*/ 78 w 90"/>
                <a:gd name="T9" fmla="*/ 96 h 108"/>
                <a:gd name="T10" fmla="*/ 90 w 90"/>
                <a:gd name="T11" fmla="*/ 72 h 108"/>
                <a:gd name="T12" fmla="*/ 84 w 90"/>
                <a:gd name="T13" fmla="*/ 42 h 108"/>
                <a:gd name="T14" fmla="*/ 66 w 90"/>
                <a:gd name="T15" fmla="*/ 24 h 108"/>
                <a:gd name="T16" fmla="*/ 54 w 90"/>
                <a:gd name="T17" fmla="*/ 12 h 108"/>
                <a:gd name="T18" fmla="*/ 48 w 90"/>
                <a:gd name="T19" fmla="*/ 6 h 108"/>
                <a:gd name="T20" fmla="*/ 48 w 90"/>
                <a:gd name="T21" fmla="*/ 6 h 108"/>
                <a:gd name="T22" fmla="*/ 48 w 90"/>
                <a:gd name="T23" fmla="*/ 0 h 108"/>
                <a:gd name="T24" fmla="*/ 24 w 90"/>
                <a:gd name="T25" fmla="*/ 24 h 108"/>
                <a:gd name="T26" fmla="*/ 6 w 90"/>
                <a:gd name="T27" fmla="*/ 48 h 108"/>
                <a:gd name="T28" fmla="*/ 0 w 90"/>
                <a:gd name="T29" fmla="*/ 66 h 108"/>
                <a:gd name="T30" fmla="*/ 0 w 90"/>
                <a:gd name="T31" fmla="*/ 90 h 108"/>
                <a:gd name="T32" fmla="*/ 0 w 90"/>
                <a:gd name="T33" fmla="*/ 90 h 108"/>
                <a:gd name="T34" fmla="*/ 12 w 90"/>
                <a:gd name="T35" fmla="*/ 66 h 108"/>
                <a:gd name="T36" fmla="*/ 18 w 90"/>
                <a:gd name="T37" fmla="*/ 48 h 108"/>
                <a:gd name="T38" fmla="*/ 30 w 90"/>
                <a:gd name="T39" fmla="*/ 36 h 108"/>
                <a:gd name="T40" fmla="*/ 42 w 90"/>
                <a:gd name="T41" fmla="*/ 24 h 108"/>
                <a:gd name="T42" fmla="*/ 48 w 90"/>
                <a:gd name="T43" fmla="*/ 18 h 108"/>
                <a:gd name="T44" fmla="*/ 66 w 90"/>
                <a:gd name="T45" fmla="*/ 30 h 108"/>
                <a:gd name="T46" fmla="*/ 72 w 90"/>
                <a:gd name="T47" fmla="*/ 48 h 108"/>
                <a:gd name="T48" fmla="*/ 78 w 90"/>
                <a:gd name="T49" fmla="*/ 72 h 108"/>
                <a:gd name="T50" fmla="*/ 78 w 90"/>
                <a:gd name="T51" fmla="*/ 84 h 108"/>
                <a:gd name="T52" fmla="*/ 66 w 90"/>
                <a:gd name="T53" fmla="*/ 96 h 108"/>
                <a:gd name="T54" fmla="*/ 42 w 90"/>
                <a:gd name="T55" fmla="*/ 102 h 108"/>
                <a:gd name="T56" fmla="*/ 30 w 90"/>
                <a:gd name="T57" fmla="*/ 96 h 108"/>
                <a:gd name="T58" fmla="*/ 18 w 90"/>
                <a:gd name="T59" fmla="*/ 90 h 108"/>
                <a:gd name="T60" fmla="*/ 12 w 90"/>
                <a:gd name="T61" fmla="*/ 78 h 108"/>
                <a:gd name="T62" fmla="*/ 12 w 90"/>
                <a:gd name="T63" fmla="*/ 66 h 108"/>
                <a:gd name="T64" fmla="*/ 12 w 90"/>
                <a:gd name="T65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0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54" y="108"/>
                  </a:lnTo>
                  <a:lnTo>
                    <a:pt x="78" y="96"/>
                  </a:lnTo>
                  <a:lnTo>
                    <a:pt x="90" y="72"/>
                  </a:lnTo>
                  <a:lnTo>
                    <a:pt x="84" y="42"/>
                  </a:lnTo>
                  <a:lnTo>
                    <a:pt x="66" y="24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66" y="30"/>
                  </a:lnTo>
                  <a:lnTo>
                    <a:pt x="72" y="48"/>
                  </a:lnTo>
                  <a:lnTo>
                    <a:pt x="78" y="72"/>
                  </a:lnTo>
                  <a:lnTo>
                    <a:pt x="78" y="84"/>
                  </a:lnTo>
                  <a:lnTo>
                    <a:pt x="66" y="96"/>
                  </a:lnTo>
                  <a:lnTo>
                    <a:pt x="42" y="102"/>
                  </a:lnTo>
                  <a:lnTo>
                    <a:pt x="30" y="96"/>
                  </a:lnTo>
                  <a:lnTo>
                    <a:pt x="18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ltGray">
            <a:xfrm>
              <a:off x="5470" y="1205"/>
              <a:ext cx="102" cy="156"/>
            </a:xfrm>
            <a:custGeom>
              <a:avLst/>
              <a:gdLst>
                <a:gd name="T0" fmla="*/ 102 w 102"/>
                <a:gd name="T1" fmla="*/ 0 h 156"/>
                <a:gd name="T2" fmla="*/ 0 w 102"/>
                <a:gd name="T3" fmla="*/ 6 h 156"/>
                <a:gd name="T4" fmla="*/ 30 w 102"/>
                <a:gd name="T5" fmla="*/ 72 h 156"/>
                <a:gd name="T6" fmla="*/ 30 w 102"/>
                <a:gd name="T7" fmla="*/ 156 h 156"/>
                <a:gd name="T8" fmla="*/ 72 w 102"/>
                <a:gd name="T9" fmla="*/ 156 h 156"/>
                <a:gd name="T10" fmla="*/ 72 w 102"/>
                <a:gd name="T11" fmla="*/ 66 h 156"/>
                <a:gd name="T12" fmla="*/ 102 w 102"/>
                <a:gd name="T13" fmla="*/ 0 h 156"/>
                <a:gd name="T14" fmla="*/ 102 w 102"/>
                <a:gd name="T15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" h="156">
                  <a:moveTo>
                    <a:pt x="102" y="0"/>
                  </a:moveTo>
                  <a:lnTo>
                    <a:pt x="0" y="6"/>
                  </a:lnTo>
                  <a:lnTo>
                    <a:pt x="30" y="72"/>
                  </a:lnTo>
                  <a:lnTo>
                    <a:pt x="30" y="156"/>
                  </a:lnTo>
                  <a:lnTo>
                    <a:pt x="72" y="156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2" name="Freeform 20"/>
            <p:cNvSpPr>
              <a:spLocks noEditPoints="1"/>
            </p:cNvSpPr>
            <p:nvPr/>
          </p:nvSpPr>
          <p:spPr bwMode="ltGray">
            <a:xfrm>
              <a:off x="5476" y="1349"/>
              <a:ext cx="84" cy="96"/>
            </a:xfrm>
            <a:custGeom>
              <a:avLst/>
              <a:gdLst>
                <a:gd name="T0" fmla="*/ 42 w 84"/>
                <a:gd name="T1" fmla="*/ 96 h 96"/>
                <a:gd name="T2" fmla="*/ 66 w 84"/>
                <a:gd name="T3" fmla="*/ 78 h 96"/>
                <a:gd name="T4" fmla="*/ 84 w 84"/>
                <a:gd name="T5" fmla="*/ 54 h 96"/>
                <a:gd name="T6" fmla="*/ 84 w 84"/>
                <a:gd name="T7" fmla="*/ 30 h 96"/>
                <a:gd name="T8" fmla="*/ 66 w 84"/>
                <a:gd name="T9" fmla="*/ 6 h 96"/>
                <a:gd name="T10" fmla="*/ 42 w 84"/>
                <a:gd name="T11" fmla="*/ 0 h 96"/>
                <a:gd name="T12" fmla="*/ 24 w 84"/>
                <a:gd name="T13" fmla="*/ 6 h 96"/>
                <a:gd name="T14" fmla="*/ 12 w 84"/>
                <a:gd name="T15" fmla="*/ 18 h 96"/>
                <a:gd name="T16" fmla="*/ 6 w 84"/>
                <a:gd name="T17" fmla="*/ 30 h 96"/>
                <a:gd name="T18" fmla="*/ 0 w 84"/>
                <a:gd name="T19" fmla="*/ 42 h 96"/>
                <a:gd name="T20" fmla="*/ 12 w 84"/>
                <a:gd name="T21" fmla="*/ 66 h 96"/>
                <a:gd name="T22" fmla="*/ 30 w 84"/>
                <a:gd name="T23" fmla="*/ 84 h 96"/>
                <a:gd name="T24" fmla="*/ 42 w 84"/>
                <a:gd name="T25" fmla="*/ 96 h 96"/>
                <a:gd name="T26" fmla="*/ 42 w 84"/>
                <a:gd name="T27" fmla="*/ 96 h 96"/>
                <a:gd name="T28" fmla="*/ 48 w 84"/>
                <a:gd name="T29" fmla="*/ 12 h 96"/>
                <a:gd name="T30" fmla="*/ 66 w 84"/>
                <a:gd name="T31" fmla="*/ 18 h 96"/>
                <a:gd name="T32" fmla="*/ 72 w 84"/>
                <a:gd name="T33" fmla="*/ 30 h 96"/>
                <a:gd name="T34" fmla="*/ 72 w 84"/>
                <a:gd name="T35" fmla="*/ 42 h 96"/>
                <a:gd name="T36" fmla="*/ 66 w 84"/>
                <a:gd name="T37" fmla="*/ 54 h 96"/>
                <a:gd name="T38" fmla="*/ 54 w 84"/>
                <a:gd name="T39" fmla="*/ 72 h 96"/>
                <a:gd name="T40" fmla="*/ 42 w 84"/>
                <a:gd name="T41" fmla="*/ 84 h 96"/>
                <a:gd name="T42" fmla="*/ 42 w 84"/>
                <a:gd name="T43" fmla="*/ 84 h 96"/>
                <a:gd name="T44" fmla="*/ 30 w 84"/>
                <a:gd name="T45" fmla="*/ 72 h 96"/>
                <a:gd name="T46" fmla="*/ 18 w 84"/>
                <a:gd name="T47" fmla="*/ 54 h 96"/>
                <a:gd name="T48" fmla="*/ 18 w 84"/>
                <a:gd name="T49" fmla="*/ 30 h 96"/>
                <a:gd name="T50" fmla="*/ 30 w 84"/>
                <a:gd name="T51" fmla="*/ 18 h 96"/>
                <a:gd name="T52" fmla="*/ 48 w 84"/>
                <a:gd name="T53" fmla="*/ 12 h 96"/>
                <a:gd name="T54" fmla="*/ 48 w 84"/>
                <a:gd name="T55" fmla="*/ 1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4" h="96">
                  <a:moveTo>
                    <a:pt x="42" y="96"/>
                  </a:moveTo>
                  <a:lnTo>
                    <a:pt x="66" y="78"/>
                  </a:lnTo>
                  <a:lnTo>
                    <a:pt x="84" y="54"/>
                  </a:lnTo>
                  <a:lnTo>
                    <a:pt x="84" y="30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6"/>
                  </a:lnTo>
                  <a:lnTo>
                    <a:pt x="12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2" y="96"/>
                  </a:lnTo>
                  <a:lnTo>
                    <a:pt x="42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4"/>
                  </a:lnTo>
                  <a:lnTo>
                    <a:pt x="54" y="72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30" y="72"/>
                  </a:lnTo>
                  <a:lnTo>
                    <a:pt x="18" y="54"/>
                  </a:lnTo>
                  <a:lnTo>
                    <a:pt x="18" y="30"/>
                  </a:lnTo>
                  <a:lnTo>
                    <a:pt x="30" y="18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3" name="Freeform 21"/>
            <p:cNvSpPr>
              <a:spLocks noEditPoints="1"/>
            </p:cNvSpPr>
            <p:nvPr/>
          </p:nvSpPr>
          <p:spPr bwMode="ltGray">
            <a:xfrm>
              <a:off x="5470" y="1433"/>
              <a:ext cx="90" cy="108"/>
            </a:xfrm>
            <a:custGeom>
              <a:avLst/>
              <a:gdLst>
                <a:gd name="T0" fmla="*/ 6 w 90"/>
                <a:gd name="T1" fmla="*/ 90 h 108"/>
                <a:gd name="T2" fmla="*/ 18 w 90"/>
                <a:gd name="T3" fmla="*/ 102 h 108"/>
                <a:gd name="T4" fmla="*/ 30 w 90"/>
                <a:gd name="T5" fmla="*/ 108 h 108"/>
                <a:gd name="T6" fmla="*/ 60 w 90"/>
                <a:gd name="T7" fmla="*/ 108 h 108"/>
                <a:gd name="T8" fmla="*/ 84 w 90"/>
                <a:gd name="T9" fmla="*/ 96 h 108"/>
                <a:gd name="T10" fmla="*/ 90 w 90"/>
                <a:gd name="T11" fmla="*/ 84 h 108"/>
                <a:gd name="T12" fmla="*/ 90 w 90"/>
                <a:gd name="T13" fmla="*/ 66 h 108"/>
                <a:gd name="T14" fmla="*/ 84 w 90"/>
                <a:gd name="T15" fmla="*/ 36 h 108"/>
                <a:gd name="T16" fmla="*/ 72 w 90"/>
                <a:gd name="T17" fmla="*/ 18 h 108"/>
                <a:gd name="T18" fmla="*/ 60 w 90"/>
                <a:gd name="T19" fmla="*/ 6 h 108"/>
                <a:gd name="T20" fmla="*/ 54 w 90"/>
                <a:gd name="T21" fmla="*/ 0 h 108"/>
                <a:gd name="T22" fmla="*/ 54 w 90"/>
                <a:gd name="T23" fmla="*/ 0 h 108"/>
                <a:gd name="T24" fmla="*/ 48 w 90"/>
                <a:gd name="T25" fmla="*/ 0 h 108"/>
                <a:gd name="T26" fmla="*/ 24 w 90"/>
                <a:gd name="T27" fmla="*/ 24 h 108"/>
                <a:gd name="T28" fmla="*/ 12 w 90"/>
                <a:gd name="T29" fmla="*/ 48 h 108"/>
                <a:gd name="T30" fmla="*/ 0 w 90"/>
                <a:gd name="T31" fmla="*/ 66 h 108"/>
                <a:gd name="T32" fmla="*/ 6 w 90"/>
                <a:gd name="T33" fmla="*/ 90 h 108"/>
                <a:gd name="T34" fmla="*/ 6 w 90"/>
                <a:gd name="T35" fmla="*/ 90 h 108"/>
                <a:gd name="T36" fmla="*/ 18 w 90"/>
                <a:gd name="T37" fmla="*/ 66 h 108"/>
                <a:gd name="T38" fmla="*/ 24 w 90"/>
                <a:gd name="T39" fmla="*/ 48 h 108"/>
                <a:gd name="T40" fmla="*/ 36 w 90"/>
                <a:gd name="T41" fmla="*/ 30 h 108"/>
                <a:gd name="T42" fmla="*/ 42 w 90"/>
                <a:gd name="T43" fmla="*/ 18 h 108"/>
                <a:gd name="T44" fmla="*/ 48 w 90"/>
                <a:gd name="T45" fmla="*/ 12 h 108"/>
                <a:gd name="T46" fmla="*/ 78 w 90"/>
                <a:gd name="T47" fmla="*/ 42 h 108"/>
                <a:gd name="T48" fmla="*/ 84 w 90"/>
                <a:gd name="T49" fmla="*/ 66 h 108"/>
                <a:gd name="T50" fmla="*/ 66 w 90"/>
                <a:gd name="T51" fmla="*/ 90 h 108"/>
                <a:gd name="T52" fmla="*/ 54 w 90"/>
                <a:gd name="T53" fmla="*/ 96 h 108"/>
                <a:gd name="T54" fmla="*/ 42 w 90"/>
                <a:gd name="T55" fmla="*/ 96 h 108"/>
                <a:gd name="T56" fmla="*/ 30 w 90"/>
                <a:gd name="T57" fmla="*/ 96 h 108"/>
                <a:gd name="T58" fmla="*/ 24 w 90"/>
                <a:gd name="T59" fmla="*/ 84 h 108"/>
                <a:gd name="T60" fmla="*/ 18 w 90"/>
                <a:gd name="T61" fmla="*/ 78 h 108"/>
                <a:gd name="T62" fmla="*/ 18 w 90"/>
                <a:gd name="T63" fmla="*/ 66 h 108"/>
                <a:gd name="T64" fmla="*/ 18 w 90"/>
                <a:gd name="T65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0" h="108">
                  <a:moveTo>
                    <a:pt x="6" y="90"/>
                  </a:moveTo>
                  <a:lnTo>
                    <a:pt x="18" y="102"/>
                  </a:lnTo>
                  <a:lnTo>
                    <a:pt x="30" y="108"/>
                  </a:lnTo>
                  <a:lnTo>
                    <a:pt x="60" y="108"/>
                  </a:lnTo>
                  <a:lnTo>
                    <a:pt x="84" y="96"/>
                  </a:lnTo>
                  <a:lnTo>
                    <a:pt x="90" y="84"/>
                  </a:lnTo>
                  <a:lnTo>
                    <a:pt x="90" y="66"/>
                  </a:lnTo>
                  <a:lnTo>
                    <a:pt x="84" y="36"/>
                  </a:lnTo>
                  <a:lnTo>
                    <a:pt x="72" y="18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12" y="48"/>
                  </a:lnTo>
                  <a:lnTo>
                    <a:pt x="0" y="66"/>
                  </a:lnTo>
                  <a:lnTo>
                    <a:pt x="6" y="90"/>
                  </a:lnTo>
                  <a:lnTo>
                    <a:pt x="6" y="90"/>
                  </a:lnTo>
                  <a:close/>
                  <a:moveTo>
                    <a:pt x="18" y="66"/>
                  </a:moveTo>
                  <a:lnTo>
                    <a:pt x="24" y="48"/>
                  </a:lnTo>
                  <a:lnTo>
                    <a:pt x="36" y="30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78" y="42"/>
                  </a:lnTo>
                  <a:lnTo>
                    <a:pt x="84" y="66"/>
                  </a:lnTo>
                  <a:lnTo>
                    <a:pt x="66" y="90"/>
                  </a:lnTo>
                  <a:lnTo>
                    <a:pt x="54" y="96"/>
                  </a:lnTo>
                  <a:lnTo>
                    <a:pt x="42" y="96"/>
                  </a:lnTo>
                  <a:lnTo>
                    <a:pt x="30" y="96"/>
                  </a:lnTo>
                  <a:lnTo>
                    <a:pt x="24" y="84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4" name="Freeform 22"/>
            <p:cNvSpPr>
              <a:spLocks noEditPoints="1"/>
            </p:cNvSpPr>
            <p:nvPr/>
          </p:nvSpPr>
          <p:spPr bwMode="ltGray">
            <a:xfrm>
              <a:off x="5428" y="3525"/>
              <a:ext cx="66" cy="96"/>
            </a:xfrm>
            <a:custGeom>
              <a:avLst/>
              <a:gdLst>
                <a:gd name="T0" fmla="*/ 30 w 66"/>
                <a:gd name="T1" fmla="*/ 96 h 96"/>
                <a:gd name="T2" fmla="*/ 54 w 66"/>
                <a:gd name="T3" fmla="*/ 72 h 96"/>
                <a:gd name="T4" fmla="*/ 66 w 66"/>
                <a:gd name="T5" fmla="*/ 48 h 96"/>
                <a:gd name="T6" fmla="*/ 66 w 66"/>
                <a:gd name="T7" fmla="*/ 24 h 96"/>
                <a:gd name="T8" fmla="*/ 54 w 66"/>
                <a:gd name="T9" fmla="*/ 6 h 96"/>
                <a:gd name="T10" fmla="*/ 30 w 66"/>
                <a:gd name="T11" fmla="*/ 0 h 96"/>
                <a:gd name="T12" fmla="*/ 18 w 66"/>
                <a:gd name="T13" fmla="*/ 0 h 96"/>
                <a:gd name="T14" fmla="*/ 6 w 66"/>
                <a:gd name="T15" fmla="*/ 12 h 96"/>
                <a:gd name="T16" fmla="*/ 0 w 66"/>
                <a:gd name="T17" fmla="*/ 36 h 96"/>
                <a:gd name="T18" fmla="*/ 6 w 66"/>
                <a:gd name="T19" fmla="*/ 60 h 96"/>
                <a:gd name="T20" fmla="*/ 18 w 66"/>
                <a:gd name="T21" fmla="*/ 84 h 96"/>
                <a:gd name="T22" fmla="*/ 30 w 66"/>
                <a:gd name="T23" fmla="*/ 96 h 96"/>
                <a:gd name="T24" fmla="*/ 30 w 66"/>
                <a:gd name="T25" fmla="*/ 96 h 96"/>
                <a:gd name="T26" fmla="*/ 30 w 66"/>
                <a:gd name="T27" fmla="*/ 12 h 96"/>
                <a:gd name="T28" fmla="*/ 48 w 66"/>
                <a:gd name="T29" fmla="*/ 18 h 96"/>
                <a:gd name="T30" fmla="*/ 54 w 66"/>
                <a:gd name="T31" fmla="*/ 24 h 96"/>
                <a:gd name="T32" fmla="*/ 54 w 66"/>
                <a:gd name="T33" fmla="*/ 36 h 96"/>
                <a:gd name="T34" fmla="*/ 48 w 66"/>
                <a:gd name="T35" fmla="*/ 48 h 96"/>
                <a:gd name="T36" fmla="*/ 36 w 66"/>
                <a:gd name="T37" fmla="*/ 66 h 96"/>
                <a:gd name="T38" fmla="*/ 30 w 66"/>
                <a:gd name="T39" fmla="*/ 78 h 96"/>
                <a:gd name="T40" fmla="*/ 18 w 66"/>
                <a:gd name="T41" fmla="*/ 66 h 96"/>
                <a:gd name="T42" fmla="*/ 12 w 66"/>
                <a:gd name="T43" fmla="*/ 48 h 96"/>
                <a:gd name="T44" fmla="*/ 6 w 66"/>
                <a:gd name="T45" fmla="*/ 30 h 96"/>
                <a:gd name="T46" fmla="*/ 18 w 66"/>
                <a:gd name="T47" fmla="*/ 12 h 96"/>
                <a:gd name="T48" fmla="*/ 30 w 66"/>
                <a:gd name="T49" fmla="*/ 12 h 96"/>
                <a:gd name="T50" fmla="*/ 30 w 66"/>
                <a:gd name="T51" fmla="*/ 1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" h="96">
                  <a:moveTo>
                    <a:pt x="30" y="96"/>
                  </a:moveTo>
                  <a:lnTo>
                    <a:pt x="54" y="72"/>
                  </a:lnTo>
                  <a:lnTo>
                    <a:pt x="66" y="48"/>
                  </a:lnTo>
                  <a:lnTo>
                    <a:pt x="66" y="24"/>
                  </a:lnTo>
                  <a:lnTo>
                    <a:pt x="54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18" y="84"/>
                  </a:lnTo>
                  <a:lnTo>
                    <a:pt x="30" y="96"/>
                  </a:lnTo>
                  <a:lnTo>
                    <a:pt x="30" y="96"/>
                  </a:lnTo>
                  <a:close/>
                  <a:moveTo>
                    <a:pt x="30" y="12"/>
                  </a:moveTo>
                  <a:lnTo>
                    <a:pt x="48" y="18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48" y="48"/>
                  </a:lnTo>
                  <a:lnTo>
                    <a:pt x="36" y="66"/>
                  </a:lnTo>
                  <a:lnTo>
                    <a:pt x="30" y="78"/>
                  </a:lnTo>
                  <a:lnTo>
                    <a:pt x="18" y="66"/>
                  </a:lnTo>
                  <a:lnTo>
                    <a:pt x="12" y="48"/>
                  </a:lnTo>
                  <a:lnTo>
                    <a:pt x="6" y="30"/>
                  </a:lnTo>
                  <a:lnTo>
                    <a:pt x="18" y="12"/>
                  </a:lnTo>
                  <a:lnTo>
                    <a:pt x="30" y="12"/>
                  </a:lnTo>
                  <a:lnTo>
                    <a:pt x="30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ltGray">
            <a:xfrm>
              <a:off x="3017" y="1127"/>
              <a:ext cx="2603" cy="444"/>
            </a:xfrm>
            <a:custGeom>
              <a:avLst/>
              <a:gdLst>
                <a:gd name="T0" fmla="*/ 2577 w 2594"/>
                <a:gd name="T1" fmla="*/ 0 h 444"/>
                <a:gd name="T2" fmla="*/ 2594 w 2594"/>
                <a:gd name="T3" fmla="*/ 72 h 444"/>
                <a:gd name="T4" fmla="*/ 6 w 2594"/>
                <a:gd name="T5" fmla="*/ 444 h 444"/>
                <a:gd name="T6" fmla="*/ 0 w 2594"/>
                <a:gd name="T7" fmla="*/ 396 h 444"/>
                <a:gd name="T8" fmla="*/ 1225 w 2594"/>
                <a:gd name="T9" fmla="*/ 96 h 444"/>
                <a:gd name="T10" fmla="*/ 1351 w 2594"/>
                <a:gd name="T11" fmla="*/ 78 h 444"/>
                <a:gd name="T12" fmla="*/ 2577 w 2594"/>
                <a:gd name="T13" fmla="*/ 0 h 444"/>
                <a:gd name="T14" fmla="*/ 2577 w 2594"/>
                <a:gd name="T15" fmla="*/ 0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94" h="444">
                  <a:moveTo>
                    <a:pt x="2577" y="0"/>
                  </a:moveTo>
                  <a:lnTo>
                    <a:pt x="2594" y="72"/>
                  </a:lnTo>
                  <a:lnTo>
                    <a:pt x="6" y="444"/>
                  </a:lnTo>
                  <a:lnTo>
                    <a:pt x="0" y="396"/>
                  </a:lnTo>
                  <a:lnTo>
                    <a:pt x="1225" y="96"/>
                  </a:lnTo>
                  <a:lnTo>
                    <a:pt x="1351" y="78"/>
                  </a:lnTo>
                  <a:lnTo>
                    <a:pt x="2577" y="0"/>
                  </a:lnTo>
                  <a:lnTo>
                    <a:pt x="25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6" name="Freeform 24"/>
            <p:cNvSpPr>
              <a:spLocks noEditPoints="1"/>
            </p:cNvSpPr>
            <p:nvPr/>
          </p:nvSpPr>
          <p:spPr bwMode="ltGray">
            <a:xfrm>
              <a:off x="2934" y="3773"/>
              <a:ext cx="84" cy="95"/>
            </a:xfrm>
            <a:custGeom>
              <a:avLst/>
              <a:gdLst>
                <a:gd name="T0" fmla="*/ 36 w 84"/>
                <a:gd name="T1" fmla="*/ 95 h 95"/>
                <a:gd name="T2" fmla="*/ 60 w 84"/>
                <a:gd name="T3" fmla="*/ 77 h 95"/>
                <a:gd name="T4" fmla="*/ 78 w 84"/>
                <a:gd name="T5" fmla="*/ 53 h 95"/>
                <a:gd name="T6" fmla="*/ 84 w 84"/>
                <a:gd name="T7" fmla="*/ 42 h 95"/>
                <a:gd name="T8" fmla="*/ 84 w 84"/>
                <a:gd name="T9" fmla="*/ 30 h 95"/>
                <a:gd name="T10" fmla="*/ 72 w 84"/>
                <a:gd name="T11" fmla="*/ 6 h 95"/>
                <a:gd name="T12" fmla="*/ 42 w 84"/>
                <a:gd name="T13" fmla="*/ 0 h 95"/>
                <a:gd name="T14" fmla="*/ 30 w 84"/>
                <a:gd name="T15" fmla="*/ 0 h 95"/>
                <a:gd name="T16" fmla="*/ 12 w 84"/>
                <a:gd name="T17" fmla="*/ 12 h 95"/>
                <a:gd name="T18" fmla="*/ 0 w 84"/>
                <a:gd name="T19" fmla="*/ 24 h 95"/>
                <a:gd name="T20" fmla="*/ 0 w 84"/>
                <a:gd name="T21" fmla="*/ 36 h 95"/>
                <a:gd name="T22" fmla="*/ 6 w 84"/>
                <a:gd name="T23" fmla="*/ 59 h 95"/>
                <a:gd name="T24" fmla="*/ 24 w 84"/>
                <a:gd name="T25" fmla="*/ 83 h 95"/>
                <a:gd name="T26" fmla="*/ 36 w 84"/>
                <a:gd name="T27" fmla="*/ 95 h 95"/>
                <a:gd name="T28" fmla="*/ 36 w 84"/>
                <a:gd name="T29" fmla="*/ 95 h 95"/>
                <a:gd name="T30" fmla="*/ 48 w 84"/>
                <a:gd name="T31" fmla="*/ 12 h 95"/>
                <a:gd name="T32" fmla="*/ 66 w 84"/>
                <a:gd name="T33" fmla="*/ 18 h 95"/>
                <a:gd name="T34" fmla="*/ 72 w 84"/>
                <a:gd name="T35" fmla="*/ 30 h 95"/>
                <a:gd name="T36" fmla="*/ 72 w 84"/>
                <a:gd name="T37" fmla="*/ 42 h 95"/>
                <a:gd name="T38" fmla="*/ 66 w 84"/>
                <a:gd name="T39" fmla="*/ 53 h 95"/>
                <a:gd name="T40" fmla="*/ 48 w 84"/>
                <a:gd name="T41" fmla="*/ 71 h 95"/>
                <a:gd name="T42" fmla="*/ 42 w 84"/>
                <a:gd name="T43" fmla="*/ 77 h 95"/>
                <a:gd name="T44" fmla="*/ 36 w 84"/>
                <a:gd name="T45" fmla="*/ 77 h 95"/>
                <a:gd name="T46" fmla="*/ 24 w 84"/>
                <a:gd name="T47" fmla="*/ 65 h 95"/>
                <a:gd name="T48" fmla="*/ 18 w 84"/>
                <a:gd name="T49" fmla="*/ 48 h 95"/>
                <a:gd name="T50" fmla="*/ 18 w 84"/>
                <a:gd name="T51" fmla="*/ 30 h 95"/>
                <a:gd name="T52" fmla="*/ 30 w 84"/>
                <a:gd name="T53" fmla="*/ 12 h 95"/>
                <a:gd name="T54" fmla="*/ 48 w 84"/>
                <a:gd name="T55" fmla="*/ 12 h 95"/>
                <a:gd name="T56" fmla="*/ 48 w 84"/>
                <a:gd name="T57" fmla="*/ 1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4" h="95">
                  <a:moveTo>
                    <a:pt x="36" y="95"/>
                  </a:moveTo>
                  <a:lnTo>
                    <a:pt x="60" y="77"/>
                  </a:lnTo>
                  <a:lnTo>
                    <a:pt x="78" y="53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72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2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6" y="59"/>
                  </a:lnTo>
                  <a:lnTo>
                    <a:pt x="24" y="83"/>
                  </a:lnTo>
                  <a:lnTo>
                    <a:pt x="36" y="95"/>
                  </a:lnTo>
                  <a:lnTo>
                    <a:pt x="36" y="95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3"/>
                  </a:lnTo>
                  <a:lnTo>
                    <a:pt x="48" y="71"/>
                  </a:lnTo>
                  <a:lnTo>
                    <a:pt x="42" y="77"/>
                  </a:lnTo>
                  <a:lnTo>
                    <a:pt x="36" y="77"/>
                  </a:lnTo>
                  <a:lnTo>
                    <a:pt x="24" y="65"/>
                  </a:lnTo>
                  <a:lnTo>
                    <a:pt x="18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7" name="Freeform 25"/>
            <p:cNvSpPr>
              <a:spLocks noEditPoints="1"/>
            </p:cNvSpPr>
            <p:nvPr/>
          </p:nvSpPr>
          <p:spPr bwMode="ltGray">
            <a:xfrm>
              <a:off x="3779" y="3872"/>
              <a:ext cx="90" cy="108"/>
            </a:xfrm>
            <a:custGeom>
              <a:avLst/>
              <a:gdLst>
                <a:gd name="T0" fmla="*/ 12 w 90"/>
                <a:gd name="T1" fmla="*/ 96 h 108"/>
                <a:gd name="T2" fmla="*/ 24 w 90"/>
                <a:gd name="T3" fmla="*/ 108 h 108"/>
                <a:gd name="T4" fmla="*/ 42 w 90"/>
                <a:gd name="T5" fmla="*/ 108 h 108"/>
                <a:gd name="T6" fmla="*/ 66 w 90"/>
                <a:gd name="T7" fmla="*/ 102 h 108"/>
                <a:gd name="T8" fmla="*/ 84 w 90"/>
                <a:gd name="T9" fmla="*/ 78 h 108"/>
                <a:gd name="T10" fmla="*/ 90 w 90"/>
                <a:gd name="T11" fmla="*/ 66 h 108"/>
                <a:gd name="T12" fmla="*/ 84 w 90"/>
                <a:gd name="T13" fmla="*/ 48 h 108"/>
                <a:gd name="T14" fmla="*/ 66 w 90"/>
                <a:gd name="T15" fmla="*/ 24 h 108"/>
                <a:gd name="T16" fmla="*/ 48 w 90"/>
                <a:gd name="T17" fmla="*/ 12 h 108"/>
                <a:gd name="T18" fmla="*/ 36 w 90"/>
                <a:gd name="T19" fmla="*/ 0 h 108"/>
                <a:gd name="T20" fmla="*/ 30 w 90"/>
                <a:gd name="T21" fmla="*/ 0 h 108"/>
                <a:gd name="T22" fmla="*/ 30 w 90"/>
                <a:gd name="T23" fmla="*/ 0 h 108"/>
                <a:gd name="T24" fmla="*/ 24 w 90"/>
                <a:gd name="T25" fmla="*/ 0 h 108"/>
                <a:gd name="T26" fmla="*/ 12 w 90"/>
                <a:gd name="T27" fmla="*/ 30 h 108"/>
                <a:gd name="T28" fmla="*/ 0 w 90"/>
                <a:gd name="T29" fmla="*/ 54 h 108"/>
                <a:gd name="T30" fmla="*/ 0 w 90"/>
                <a:gd name="T31" fmla="*/ 78 h 108"/>
                <a:gd name="T32" fmla="*/ 12 w 90"/>
                <a:gd name="T33" fmla="*/ 96 h 108"/>
                <a:gd name="T34" fmla="*/ 12 w 90"/>
                <a:gd name="T35" fmla="*/ 96 h 108"/>
                <a:gd name="T36" fmla="*/ 12 w 90"/>
                <a:gd name="T37" fmla="*/ 72 h 108"/>
                <a:gd name="T38" fmla="*/ 18 w 90"/>
                <a:gd name="T39" fmla="*/ 54 h 108"/>
                <a:gd name="T40" fmla="*/ 24 w 90"/>
                <a:gd name="T41" fmla="*/ 36 h 108"/>
                <a:gd name="T42" fmla="*/ 30 w 90"/>
                <a:gd name="T43" fmla="*/ 18 h 108"/>
                <a:gd name="T44" fmla="*/ 30 w 90"/>
                <a:gd name="T45" fmla="*/ 12 h 108"/>
                <a:gd name="T46" fmla="*/ 48 w 90"/>
                <a:gd name="T47" fmla="*/ 24 h 108"/>
                <a:gd name="T48" fmla="*/ 66 w 90"/>
                <a:gd name="T49" fmla="*/ 36 h 108"/>
                <a:gd name="T50" fmla="*/ 78 w 90"/>
                <a:gd name="T51" fmla="*/ 54 h 108"/>
                <a:gd name="T52" fmla="*/ 78 w 90"/>
                <a:gd name="T53" fmla="*/ 72 h 108"/>
                <a:gd name="T54" fmla="*/ 72 w 90"/>
                <a:gd name="T55" fmla="*/ 84 h 108"/>
                <a:gd name="T56" fmla="*/ 48 w 90"/>
                <a:gd name="T57" fmla="*/ 96 h 108"/>
                <a:gd name="T58" fmla="*/ 36 w 90"/>
                <a:gd name="T59" fmla="*/ 96 h 108"/>
                <a:gd name="T60" fmla="*/ 24 w 90"/>
                <a:gd name="T61" fmla="*/ 90 h 108"/>
                <a:gd name="T62" fmla="*/ 18 w 90"/>
                <a:gd name="T63" fmla="*/ 84 h 108"/>
                <a:gd name="T64" fmla="*/ 12 w 90"/>
                <a:gd name="T65" fmla="*/ 72 h 108"/>
                <a:gd name="T66" fmla="*/ 12 w 90"/>
                <a:gd name="T67" fmla="*/ 72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0" h="108">
                  <a:moveTo>
                    <a:pt x="12" y="96"/>
                  </a:moveTo>
                  <a:lnTo>
                    <a:pt x="24" y="108"/>
                  </a:lnTo>
                  <a:lnTo>
                    <a:pt x="42" y="108"/>
                  </a:lnTo>
                  <a:lnTo>
                    <a:pt x="66" y="102"/>
                  </a:lnTo>
                  <a:lnTo>
                    <a:pt x="84" y="78"/>
                  </a:lnTo>
                  <a:lnTo>
                    <a:pt x="90" y="66"/>
                  </a:lnTo>
                  <a:lnTo>
                    <a:pt x="84" y="48"/>
                  </a:lnTo>
                  <a:lnTo>
                    <a:pt x="66" y="24"/>
                  </a:lnTo>
                  <a:lnTo>
                    <a:pt x="48" y="1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2" y="30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12" y="96"/>
                  </a:lnTo>
                  <a:lnTo>
                    <a:pt x="12" y="96"/>
                  </a:lnTo>
                  <a:close/>
                  <a:moveTo>
                    <a:pt x="12" y="72"/>
                  </a:moveTo>
                  <a:lnTo>
                    <a:pt x="18" y="54"/>
                  </a:lnTo>
                  <a:lnTo>
                    <a:pt x="24" y="36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48" y="24"/>
                  </a:lnTo>
                  <a:lnTo>
                    <a:pt x="66" y="36"/>
                  </a:lnTo>
                  <a:lnTo>
                    <a:pt x="78" y="54"/>
                  </a:lnTo>
                  <a:lnTo>
                    <a:pt x="78" y="72"/>
                  </a:lnTo>
                  <a:lnTo>
                    <a:pt x="72" y="84"/>
                  </a:lnTo>
                  <a:lnTo>
                    <a:pt x="48" y="96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12" y="72"/>
                  </a:lnTo>
                  <a:lnTo>
                    <a:pt x="12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8" name="Freeform 26"/>
            <p:cNvSpPr>
              <a:spLocks noEditPoints="1"/>
            </p:cNvSpPr>
            <p:nvPr/>
          </p:nvSpPr>
          <p:spPr bwMode="ltGray">
            <a:xfrm>
              <a:off x="2400" y="3872"/>
              <a:ext cx="72" cy="90"/>
            </a:xfrm>
            <a:custGeom>
              <a:avLst/>
              <a:gdLst>
                <a:gd name="T0" fmla="*/ 71 w 71"/>
                <a:gd name="T1" fmla="*/ 90 h 90"/>
                <a:gd name="T2" fmla="*/ 71 w 71"/>
                <a:gd name="T3" fmla="*/ 60 h 90"/>
                <a:gd name="T4" fmla="*/ 71 w 71"/>
                <a:gd name="T5" fmla="*/ 36 h 90"/>
                <a:gd name="T6" fmla="*/ 60 w 71"/>
                <a:gd name="T7" fmla="*/ 12 h 90"/>
                <a:gd name="T8" fmla="*/ 36 w 71"/>
                <a:gd name="T9" fmla="*/ 0 h 90"/>
                <a:gd name="T10" fmla="*/ 12 w 71"/>
                <a:gd name="T11" fmla="*/ 12 h 90"/>
                <a:gd name="T12" fmla="*/ 0 w 71"/>
                <a:gd name="T13" fmla="*/ 36 h 90"/>
                <a:gd name="T14" fmla="*/ 6 w 71"/>
                <a:gd name="T15" fmla="*/ 60 h 90"/>
                <a:gd name="T16" fmla="*/ 30 w 71"/>
                <a:gd name="T17" fmla="*/ 78 h 90"/>
                <a:gd name="T18" fmla="*/ 54 w 71"/>
                <a:gd name="T19" fmla="*/ 90 h 90"/>
                <a:gd name="T20" fmla="*/ 71 w 71"/>
                <a:gd name="T21" fmla="*/ 90 h 90"/>
                <a:gd name="T22" fmla="*/ 71 w 71"/>
                <a:gd name="T23" fmla="*/ 90 h 90"/>
                <a:gd name="T24" fmla="*/ 24 w 71"/>
                <a:gd name="T25" fmla="*/ 18 h 90"/>
                <a:gd name="T26" fmla="*/ 42 w 71"/>
                <a:gd name="T27" fmla="*/ 18 h 90"/>
                <a:gd name="T28" fmla="*/ 54 w 71"/>
                <a:gd name="T29" fmla="*/ 18 h 90"/>
                <a:gd name="T30" fmla="*/ 60 w 71"/>
                <a:gd name="T31" fmla="*/ 42 h 90"/>
                <a:gd name="T32" fmla="*/ 60 w 71"/>
                <a:gd name="T33" fmla="*/ 66 h 90"/>
                <a:gd name="T34" fmla="*/ 60 w 71"/>
                <a:gd name="T35" fmla="*/ 72 h 90"/>
                <a:gd name="T36" fmla="*/ 60 w 71"/>
                <a:gd name="T37" fmla="*/ 78 h 90"/>
                <a:gd name="T38" fmla="*/ 42 w 71"/>
                <a:gd name="T39" fmla="*/ 72 h 90"/>
                <a:gd name="T40" fmla="*/ 24 w 71"/>
                <a:gd name="T41" fmla="*/ 66 h 90"/>
                <a:gd name="T42" fmla="*/ 12 w 71"/>
                <a:gd name="T43" fmla="*/ 48 h 90"/>
                <a:gd name="T44" fmla="*/ 12 w 71"/>
                <a:gd name="T45" fmla="*/ 30 h 90"/>
                <a:gd name="T46" fmla="*/ 24 w 71"/>
                <a:gd name="T47" fmla="*/ 18 h 90"/>
                <a:gd name="T48" fmla="*/ 24 w 71"/>
                <a:gd name="T49" fmla="*/ 18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1" h="90">
                  <a:moveTo>
                    <a:pt x="71" y="90"/>
                  </a:moveTo>
                  <a:lnTo>
                    <a:pt x="71" y="60"/>
                  </a:lnTo>
                  <a:lnTo>
                    <a:pt x="71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30" y="78"/>
                  </a:lnTo>
                  <a:lnTo>
                    <a:pt x="54" y="90"/>
                  </a:lnTo>
                  <a:lnTo>
                    <a:pt x="71" y="90"/>
                  </a:lnTo>
                  <a:lnTo>
                    <a:pt x="71" y="90"/>
                  </a:lnTo>
                  <a:close/>
                  <a:moveTo>
                    <a:pt x="24" y="18"/>
                  </a:moveTo>
                  <a:lnTo>
                    <a:pt x="42" y="18"/>
                  </a:lnTo>
                  <a:lnTo>
                    <a:pt x="54" y="18"/>
                  </a:lnTo>
                  <a:lnTo>
                    <a:pt x="60" y="42"/>
                  </a:lnTo>
                  <a:lnTo>
                    <a:pt x="60" y="66"/>
                  </a:lnTo>
                  <a:lnTo>
                    <a:pt x="60" y="72"/>
                  </a:lnTo>
                  <a:lnTo>
                    <a:pt x="60" y="78"/>
                  </a:lnTo>
                  <a:lnTo>
                    <a:pt x="42" y="72"/>
                  </a:lnTo>
                  <a:lnTo>
                    <a:pt x="24" y="66"/>
                  </a:lnTo>
                  <a:lnTo>
                    <a:pt x="12" y="48"/>
                  </a:lnTo>
                  <a:lnTo>
                    <a:pt x="12" y="30"/>
                  </a:lnTo>
                  <a:lnTo>
                    <a:pt x="24" y="18"/>
                  </a:lnTo>
                  <a:lnTo>
                    <a:pt x="24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9" name="Oval 27"/>
            <p:cNvSpPr>
              <a:spLocks noChangeArrowheads="1"/>
            </p:cNvSpPr>
            <p:nvPr/>
          </p:nvSpPr>
          <p:spPr bwMode="ltGray">
            <a:xfrm>
              <a:off x="2444" y="3838"/>
              <a:ext cx="1380" cy="389"/>
            </a:xfrm>
            <a:prstGeom prst="ellipse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0" name="Oval 28"/>
            <p:cNvSpPr>
              <a:spLocks noChangeArrowheads="1"/>
            </p:cNvSpPr>
            <p:nvPr/>
          </p:nvSpPr>
          <p:spPr bwMode="ltGray">
            <a:xfrm>
              <a:off x="2394" y="3834"/>
              <a:ext cx="1502" cy="288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" name="Oval 29"/>
            <p:cNvSpPr>
              <a:spLocks noChangeArrowheads="1"/>
            </p:cNvSpPr>
            <p:nvPr/>
          </p:nvSpPr>
          <p:spPr bwMode="ltGray">
            <a:xfrm>
              <a:off x="2441" y="3860"/>
              <a:ext cx="1425" cy="22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2" name="Freeform 30"/>
            <p:cNvSpPr>
              <a:spLocks noEditPoints="1"/>
            </p:cNvSpPr>
            <p:nvPr/>
          </p:nvSpPr>
          <p:spPr bwMode="ltGray">
            <a:xfrm>
              <a:off x="3743" y="3788"/>
              <a:ext cx="90" cy="96"/>
            </a:xfrm>
            <a:custGeom>
              <a:avLst/>
              <a:gdLst>
                <a:gd name="T0" fmla="*/ 66 w 90"/>
                <a:gd name="T1" fmla="*/ 96 h 96"/>
                <a:gd name="T2" fmla="*/ 78 w 90"/>
                <a:gd name="T3" fmla="*/ 66 h 96"/>
                <a:gd name="T4" fmla="*/ 90 w 90"/>
                <a:gd name="T5" fmla="*/ 42 h 96"/>
                <a:gd name="T6" fmla="*/ 78 w 90"/>
                <a:gd name="T7" fmla="*/ 18 h 96"/>
                <a:gd name="T8" fmla="*/ 60 w 90"/>
                <a:gd name="T9" fmla="*/ 0 h 96"/>
                <a:gd name="T10" fmla="*/ 30 w 90"/>
                <a:gd name="T11" fmla="*/ 6 h 96"/>
                <a:gd name="T12" fmla="*/ 18 w 90"/>
                <a:gd name="T13" fmla="*/ 18 h 96"/>
                <a:gd name="T14" fmla="*/ 6 w 90"/>
                <a:gd name="T15" fmla="*/ 30 h 96"/>
                <a:gd name="T16" fmla="*/ 0 w 90"/>
                <a:gd name="T17" fmla="*/ 42 h 96"/>
                <a:gd name="T18" fmla="*/ 6 w 90"/>
                <a:gd name="T19" fmla="*/ 60 h 96"/>
                <a:gd name="T20" fmla="*/ 24 w 90"/>
                <a:gd name="T21" fmla="*/ 78 h 96"/>
                <a:gd name="T22" fmla="*/ 48 w 90"/>
                <a:gd name="T23" fmla="*/ 90 h 96"/>
                <a:gd name="T24" fmla="*/ 66 w 90"/>
                <a:gd name="T25" fmla="*/ 96 h 96"/>
                <a:gd name="T26" fmla="*/ 66 w 90"/>
                <a:gd name="T27" fmla="*/ 96 h 96"/>
                <a:gd name="T28" fmla="*/ 42 w 90"/>
                <a:gd name="T29" fmla="*/ 18 h 96"/>
                <a:gd name="T30" fmla="*/ 60 w 90"/>
                <a:gd name="T31" fmla="*/ 18 h 96"/>
                <a:gd name="T32" fmla="*/ 72 w 90"/>
                <a:gd name="T33" fmla="*/ 24 h 96"/>
                <a:gd name="T34" fmla="*/ 72 w 90"/>
                <a:gd name="T35" fmla="*/ 36 h 96"/>
                <a:gd name="T36" fmla="*/ 72 w 90"/>
                <a:gd name="T37" fmla="*/ 48 h 96"/>
                <a:gd name="T38" fmla="*/ 66 w 90"/>
                <a:gd name="T39" fmla="*/ 72 h 96"/>
                <a:gd name="T40" fmla="*/ 60 w 90"/>
                <a:gd name="T41" fmla="*/ 78 h 96"/>
                <a:gd name="T42" fmla="*/ 60 w 90"/>
                <a:gd name="T43" fmla="*/ 84 h 96"/>
                <a:gd name="T44" fmla="*/ 42 w 90"/>
                <a:gd name="T45" fmla="*/ 72 h 96"/>
                <a:gd name="T46" fmla="*/ 30 w 90"/>
                <a:gd name="T47" fmla="*/ 66 h 96"/>
                <a:gd name="T48" fmla="*/ 18 w 90"/>
                <a:gd name="T49" fmla="*/ 42 h 96"/>
                <a:gd name="T50" fmla="*/ 24 w 90"/>
                <a:gd name="T51" fmla="*/ 30 h 96"/>
                <a:gd name="T52" fmla="*/ 42 w 90"/>
                <a:gd name="T53" fmla="*/ 18 h 96"/>
                <a:gd name="T54" fmla="*/ 42 w 90"/>
                <a:gd name="T55" fmla="*/ 1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0" h="96">
                  <a:moveTo>
                    <a:pt x="66" y="96"/>
                  </a:moveTo>
                  <a:lnTo>
                    <a:pt x="78" y="66"/>
                  </a:lnTo>
                  <a:lnTo>
                    <a:pt x="90" y="42"/>
                  </a:lnTo>
                  <a:lnTo>
                    <a:pt x="78" y="18"/>
                  </a:lnTo>
                  <a:lnTo>
                    <a:pt x="60" y="0"/>
                  </a:lnTo>
                  <a:lnTo>
                    <a:pt x="30" y="6"/>
                  </a:lnTo>
                  <a:lnTo>
                    <a:pt x="18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6" y="60"/>
                  </a:lnTo>
                  <a:lnTo>
                    <a:pt x="24" y="78"/>
                  </a:lnTo>
                  <a:lnTo>
                    <a:pt x="48" y="90"/>
                  </a:lnTo>
                  <a:lnTo>
                    <a:pt x="66" y="96"/>
                  </a:lnTo>
                  <a:lnTo>
                    <a:pt x="66" y="96"/>
                  </a:lnTo>
                  <a:close/>
                  <a:moveTo>
                    <a:pt x="42" y="18"/>
                  </a:moveTo>
                  <a:lnTo>
                    <a:pt x="60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60" y="84"/>
                  </a:lnTo>
                  <a:lnTo>
                    <a:pt x="42" y="72"/>
                  </a:lnTo>
                  <a:lnTo>
                    <a:pt x="30" y="66"/>
                  </a:lnTo>
                  <a:lnTo>
                    <a:pt x="18" y="42"/>
                  </a:lnTo>
                  <a:lnTo>
                    <a:pt x="24" y="30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3" name="Freeform 31"/>
            <p:cNvSpPr>
              <a:spLocks noEditPoints="1"/>
            </p:cNvSpPr>
            <p:nvPr/>
          </p:nvSpPr>
          <p:spPr bwMode="ltGray">
            <a:xfrm>
              <a:off x="5422" y="3603"/>
              <a:ext cx="72" cy="108"/>
            </a:xfrm>
            <a:custGeom>
              <a:avLst/>
              <a:gdLst>
                <a:gd name="T0" fmla="*/ 0 w 72"/>
                <a:gd name="T1" fmla="*/ 90 h 108"/>
                <a:gd name="T2" fmla="*/ 12 w 72"/>
                <a:gd name="T3" fmla="*/ 102 h 108"/>
                <a:gd name="T4" fmla="*/ 24 w 72"/>
                <a:gd name="T5" fmla="*/ 108 h 108"/>
                <a:gd name="T6" fmla="*/ 48 w 72"/>
                <a:gd name="T7" fmla="*/ 108 h 108"/>
                <a:gd name="T8" fmla="*/ 66 w 72"/>
                <a:gd name="T9" fmla="*/ 96 h 108"/>
                <a:gd name="T10" fmla="*/ 72 w 72"/>
                <a:gd name="T11" fmla="*/ 66 h 108"/>
                <a:gd name="T12" fmla="*/ 66 w 72"/>
                <a:gd name="T13" fmla="*/ 42 h 108"/>
                <a:gd name="T14" fmla="*/ 60 w 72"/>
                <a:gd name="T15" fmla="*/ 18 h 108"/>
                <a:gd name="T16" fmla="*/ 48 w 72"/>
                <a:gd name="T17" fmla="*/ 6 h 108"/>
                <a:gd name="T18" fmla="*/ 42 w 72"/>
                <a:gd name="T19" fmla="*/ 0 h 108"/>
                <a:gd name="T20" fmla="*/ 42 w 72"/>
                <a:gd name="T21" fmla="*/ 0 h 108"/>
                <a:gd name="T22" fmla="*/ 36 w 72"/>
                <a:gd name="T23" fmla="*/ 0 h 108"/>
                <a:gd name="T24" fmla="*/ 18 w 72"/>
                <a:gd name="T25" fmla="*/ 24 h 108"/>
                <a:gd name="T26" fmla="*/ 6 w 72"/>
                <a:gd name="T27" fmla="*/ 48 h 108"/>
                <a:gd name="T28" fmla="*/ 0 w 72"/>
                <a:gd name="T29" fmla="*/ 66 h 108"/>
                <a:gd name="T30" fmla="*/ 0 w 72"/>
                <a:gd name="T31" fmla="*/ 90 h 108"/>
                <a:gd name="T32" fmla="*/ 0 w 72"/>
                <a:gd name="T33" fmla="*/ 90 h 108"/>
                <a:gd name="T34" fmla="*/ 12 w 72"/>
                <a:gd name="T35" fmla="*/ 66 h 108"/>
                <a:gd name="T36" fmla="*/ 18 w 72"/>
                <a:gd name="T37" fmla="*/ 48 h 108"/>
                <a:gd name="T38" fmla="*/ 24 w 72"/>
                <a:gd name="T39" fmla="*/ 36 h 108"/>
                <a:gd name="T40" fmla="*/ 30 w 72"/>
                <a:gd name="T41" fmla="*/ 24 h 108"/>
                <a:gd name="T42" fmla="*/ 36 w 72"/>
                <a:gd name="T43" fmla="*/ 18 h 108"/>
                <a:gd name="T44" fmla="*/ 54 w 72"/>
                <a:gd name="T45" fmla="*/ 30 h 108"/>
                <a:gd name="T46" fmla="*/ 60 w 72"/>
                <a:gd name="T47" fmla="*/ 48 h 108"/>
                <a:gd name="T48" fmla="*/ 66 w 72"/>
                <a:gd name="T49" fmla="*/ 72 h 108"/>
                <a:gd name="T50" fmla="*/ 66 w 72"/>
                <a:gd name="T51" fmla="*/ 84 h 108"/>
                <a:gd name="T52" fmla="*/ 54 w 72"/>
                <a:gd name="T53" fmla="*/ 96 h 108"/>
                <a:gd name="T54" fmla="*/ 30 w 72"/>
                <a:gd name="T55" fmla="*/ 102 h 108"/>
                <a:gd name="T56" fmla="*/ 24 w 72"/>
                <a:gd name="T57" fmla="*/ 96 h 108"/>
                <a:gd name="T58" fmla="*/ 12 w 72"/>
                <a:gd name="T59" fmla="*/ 90 h 108"/>
                <a:gd name="T60" fmla="*/ 12 w 72"/>
                <a:gd name="T61" fmla="*/ 78 h 108"/>
                <a:gd name="T62" fmla="*/ 12 w 72"/>
                <a:gd name="T63" fmla="*/ 66 h 108"/>
                <a:gd name="T64" fmla="*/ 12 w 72"/>
                <a:gd name="T65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2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48" y="108"/>
                  </a:lnTo>
                  <a:lnTo>
                    <a:pt x="66" y="96"/>
                  </a:lnTo>
                  <a:lnTo>
                    <a:pt x="72" y="66"/>
                  </a:lnTo>
                  <a:lnTo>
                    <a:pt x="66" y="42"/>
                  </a:lnTo>
                  <a:lnTo>
                    <a:pt x="60" y="1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18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24" y="36"/>
                  </a:lnTo>
                  <a:lnTo>
                    <a:pt x="30" y="24"/>
                  </a:lnTo>
                  <a:lnTo>
                    <a:pt x="36" y="18"/>
                  </a:lnTo>
                  <a:lnTo>
                    <a:pt x="54" y="30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66" y="84"/>
                  </a:lnTo>
                  <a:lnTo>
                    <a:pt x="54" y="96"/>
                  </a:lnTo>
                  <a:lnTo>
                    <a:pt x="30" y="102"/>
                  </a:lnTo>
                  <a:lnTo>
                    <a:pt x="24" y="96"/>
                  </a:lnTo>
                  <a:lnTo>
                    <a:pt x="12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4" name="Rectangle 32"/>
            <p:cNvSpPr>
              <a:spLocks noChangeArrowheads="1"/>
            </p:cNvSpPr>
            <p:nvPr/>
          </p:nvSpPr>
          <p:spPr bwMode="ltGray">
            <a:xfrm>
              <a:off x="4238" y="1773"/>
              <a:ext cx="173" cy="2539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5" name="Rectangle 33"/>
            <p:cNvSpPr>
              <a:spLocks noChangeArrowheads="1"/>
            </p:cNvSpPr>
            <p:nvPr/>
          </p:nvSpPr>
          <p:spPr bwMode="ltGray">
            <a:xfrm>
              <a:off x="4288" y="1545"/>
              <a:ext cx="76" cy="24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6" name="AutoShape 34"/>
            <p:cNvSpPr>
              <a:spLocks noChangeArrowheads="1"/>
            </p:cNvSpPr>
            <p:nvPr/>
          </p:nvSpPr>
          <p:spPr bwMode="ltGray">
            <a:xfrm>
              <a:off x="4220" y="1743"/>
              <a:ext cx="205" cy="5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ltGray">
            <a:xfrm>
              <a:off x="4306" y="1529"/>
              <a:ext cx="252" cy="1576"/>
            </a:xfrm>
            <a:custGeom>
              <a:avLst/>
              <a:gdLst>
                <a:gd name="T0" fmla="*/ 252 w 252"/>
                <a:gd name="T1" fmla="*/ 1576 h 1576"/>
                <a:gd name="T2" fmla="*/ 12 w 252"/>
                <a:gd name="T3" fmla="*/ 84 h 1576"/>
                <a:gd name="T4" fmla="*/ 12 w 252"/>
                <a:gd name="T5" fmla="*/ 60 h 1576"/>
                <a:gd name="T6" fmla="*/ 0 w 252"/>
                <a:gd name="T7" fmla="*/ 12 h 1576"/>
                <a:gd name="T8" fmla="*/ 72 w 252"/>
                <a:gd name="T9" fmla="*/ 0 h 1576"/>
                <a:gd name="T10" fmla="*/ 72 w 252"/>
                <a:gd name="T11" fmla="*/ 0 h 1576"/>
                <a:gd name="T12" fmla="*/ 78 w 252"/>
                <a:gd name="T13" fmla="*/ 48 h 1576"/>
                <a:gd name="T14" fmla="*/ 88 w 252"/>
                <a:gd name="T15" fmla="*/ 66 h 1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2" h="1576">
                  <a:moveTo>
                    <a:pt x="252" y="1576"/>
                  </a:moveTo>
                  <a:lnTo>
                    <a:pt x="12" y="84"/>
                  </a:lnTo>
                  <a:lnTo>
                    <a:pt x="12" y="60"/>
                  </a:lnTo>
                  <a:lnTo>
                    <a:pt x="0" y="1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8" y="48"/>
                  </a:lnTo>
                  <a:lnTo>
                    <a:pt x="88" y="6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ltGray">
            <a:xfrm>
              <a:off x="4169" y="1421"/>
              <a:ext cx="317" cy="138"/>
            </a:xfrm>
            <a:custGeom>
              <a:avLst/>
              <a:gdLst>
                <a:gd name="T0" fmla="*/ 161 w 316"/>
                <a:gd name="T1" fmla="*/ 0 h 138"/>
                <a:gd name="T2" fmla="*/ 227 w 316"/>
                <a:gd name="T3" fmla="*/ 6 h 138"/>
                <a:gd name="T4" fmla="*/ 275 w 316"/>
                <a:gd name="T5" fmla="*/ 36 h 138"/>
                <a:gd name="T6" fmla="*/ 304 w 316"/>
                <a:gd name="T7" fmla="*/ 78 h 138"/>
                <a:gd name="T8" fmla="*/ 316 w 316"/>
                <a:gd name="T9" fmla="*/ 138 h 138"/>
                <a:gd name="T10" fmla="*/ 0 w 316"/>
                <a:gd name="T11" fmla="*/ 138 h 138"/>
                <a:gd name="T12" fmla="*/ 11 w 316"/>
                <a:gd name="T13" fmla="*/ 78 h 138"/>
                <a:gd name="T14" fmla="*/ 47 w 316"/>
                <a:gd name="T15" fmla="*/ 36 h 138"/>
                <a:gd name="T16" fmla="*/ 95 w 316"/>
                <a:gd name="T17" fmla="*/ 6 h 138"/>
                <a:gd name="T18" fmla="*/ 161 w 316"/>
                <a:gd name="T19" fmla="*/ 0 h 138"/>
                <a:gd name="T20" fmla="*/ 161 w 316"/>
                <a:gd name="T21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6" h="138">
                  <a:moveTo>
                    <a:pt x="161" y="0"/>
                  </a:moveTo>
                  <a:lnTo>
                    <a:pt x="227" y="6"/>
                  </a:lnTo>
                  <a:lnTo>
                    <a:pt x="275" y="36"/>
                  </a:lnTo>
                  <a:lnTo>
                    <a:pt x="304" y="78"/>
                  </a:lnTo>
                  <a:lnTo>
                    <a:pt x="316" y="138"/>
                  </a:lnTo>
                  <a:lnTo>
                    <a:pt x="0" y="138"/>
                  </a:lnTo>
                  <a:lnTo>
                    <a:pt x="11" y="78"/>
                  </a:lnTo>
                  <a:lnTo>
                    <a:pt x="47" y="36"/>
                  </a:lnTo>
                  <a:lnTo>
                    <a:pt x="95" y="6"/>
                  </a:lnTo>
                  <a:lnTo>
                    <a:pt x="161" y="0"/>
                  </a:lnTo>
                  <a:lnTo>
                    <a:pt x="16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</p:grpSp>
      <p:sp>
        <p:nvSpPr>
          <p:cNvPr id="32807" name="Rectangle 39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32808" name="Rectangle 40"/>
          <p:cNvSpPr>
            <a:spLocks noGrp="1" noChangeArrowheads="1"/>
          </p:cNvSpPr>
          <p:nvPr>
            <p:ph type="ctrTitle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9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0" name="Rectangle 3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" name="Rectangle 4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01DB79-53B2-4551-B376-E3E33FD803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5407522"/>
      </p:ext>
    </p:extLst>
  </p:cSld>
  <p:clrMapOvr>
    <a:masterClrMapping/>
  </p:clrMapOvr>
  <p:transition advTm="40000"/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240F35-1586-4B44-896F-EEC33F88C2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4732627"/>
      </p:ext>
    </p:extLst>
  </p:cSld>
  <p:clrMapOvr>
    <a:masterClrMapping/>
  </p:clrMapOvr>
  <p:transition advTm="40000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25140E-DF58-4FC7-8137-7870D5676B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8094761"/>
      </p:ext>
    </p:extLst>
  </p:cSld>
  <p:clrMapOvr>
    <a:masterClrMapping/>
  </p:clrMapOvr>
  <p:transition advTm="40000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9D8EC6-221A-4127-8FE1-A79C12B4F6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2271373"/>
      </p:ext>
    </p:extLst>
  </p:cSld>
  <p:clrMapOvr>
    <a:masterClrMapping/>
  </p:clrMapOvr>
  <p:transition advTm="40000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C5408-BB3C-4F76-A973-C1F6667359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1244411"/>
      </p:ext>
    </p:extLst>
  </p:cSld>
  <p:clrMapOvr>
    <a:masterClrMapping/>
  </p:clrMapOvr>
  <p:transition advTm="40000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B7B48E-A8DF-4EE6-8264-C0CCD7D151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2759084"/>
      </p:ext>
    </p:extLst>
  </p:cSld>
  <p:clrMapOvr>
    <a:masterClrMapping/>
  </p:clrMapOvr>
  <p:transition advTm="40000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EE2360-36B4-4B99-AA0C-8ABA59C389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9159730"/>
      </p:ext>
    </p:extLst>
  </p:cSld>
  <p:clrMapOvr>
    <a:masterClrMapping/>
  </p:clrMapOvr>
  <p:transition advTm="40000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A361F2-D311-475B-8409-8A1D171CD8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0691875"/>
      </p:ext>
    </p:extLst>
  </p:cSld>
  <p:clrMapOvr>
    <a:masterClrMapping/>
  </p:clrMapOvr>
  <p:transition advTm="40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252333-11F0-46D2-A140-64B99CB82C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7282195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8E3616-30E3-40C2-9264-F4794AE6EB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0688542"/>
      </p:ext>
    </p:extLst>
  </p:cSld>
  <p:clrMapOvr>
    <a:masterClrMapping/>
  </p:clrMapOvr>
  <p:transition advTm="40000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180D72-5416-46BC-B5A0-76B9B554F2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0322344"/>
      </p:ext>
    </p:extLst>
  </p:cSld>
  <p:clrMapOvr>
    <a:masterClrMapping/>
  </p:clrMapOvr>
  <p:transition advTm="40000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C95344-7A7B-4051-8B6C-CEFC70FE12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8840118"/>
      </p:ext>
    </p:extLst>
  </p:cSld>
  <p:clrMapOvr>
    <a:masterClrMapping/>
  </p:clrMapOvr>
  <p:transition advTm="40000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9088" y="1752600"/>
            <a:ext cx="8824912" cy="5129213"/>
            <a:chOff x="201" y="1104"/>
            <a:chExt cx="5559" cy="3231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210" y="1104"/>
              <a:ext cx="5550" cy="3216"/>
            </a:xfrm>
            <a:custGeom>
              <a:avLst/>
              <a:gdLst>
                <a:gd name="T0" fmla="*/ 335 w 5550"/>
                <a:gd name="T1" fmla="*/ 0 h 3216"/>
                <a:gd name="T2" fmla="*/ 333 w 5550"/>
                <a:gd name="T3" fmla="*/ 1290 h 3216"/>
                <a:gd name="T4" fmla="*/ 0 w 5550"/>
                <a:gd name="T5" fmla="*/ 1290 h 3216"/>
                <a:gd name="T6" fmla="*/ 6 w 5550"/>
                <a:gd name="T7" fmla="*/ 3210 h 3216"/>
                <a:gd name="T8" fmla="*/ 5550 w 5550"/>
                <a:gd name="T9" fmla="*/ 3216 h 3216"/>
                <a:gd name="T10" fmla="*/ 5550 w 5550"/>
                <a:gd name="T11" fmla="*/ 0 h 3216"/>
                <a:gd name="T12" fmla="*/ 335 w 5550"/>
                <a:gd name="T13" fmla="*/ 0 h 3216"/>
                <a:gd name="T14" fmla="*/ 335 w 5550"/>
                <a:gd name="T15" fmla="*/ 0 h 321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550" h="3216">
                  <a:moveTo>
                    <a:pt x="335" y="0"/>
                  </a:moveTo>
                  <a:lnTo>
                    <a:pt x="333" y="1290"/>
                  </a:lnTo>
                  <a:lnTo>
                    <a:pt x="0" y="1290"/>
                  </a:lnTo>
                  <a:lnTo>
                    <a:pt x="6" y="3210"/>
                  </a:lnTo>
                  <a:lnTo>
                    <a:pt x="5550" y="3216"/>
                  </a:lnTo>
                  <a:lnTo>
                    <a:pt x="5550" y="0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ltGray">
            <a:xfrm>
              <a:off x="528" y="2400"/>
              <a:ext cx="5232" cy="1920"/>
            </a:xfrm>
            <a:custGeom>
              <a:avLst/>
              <a:gdLst>
                <a:gd name="T0" fmla="*/ 0 w 4897"/>
                <a:gd name="T1" fmla="*/ 0 h 2182"/>
                <a:gd name="T2" fmla="*/ 0 w 4897"/>
                <a:gd name="T3" fmla="*/ 1920 h 2182"/>
                <a:gd name="T4" fmla="*/ 5232 w 4897"/>
                <a:gd name="T5" fmla="*/ 1920 h 2182"/>
                <a:gd name="T6" fmla="*/ 5232 w 4897"/>
                <a:gd name="T7" fmla="*/ 0 h 2182"/>
                <a:gd name="T8" fmla="*/ 0 w 4897"/>
                <a:gd name="T9" fmla="*/ 0 h 2182"/>
                <a:gd name="T10" fmla="*/ 0 w 4897"/>
                <a:gd name="T11" fmla="*/ 0 h 218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201" y="2377"/>
              <a:ext cx="3455" cy="29"/>
            </a:xfrm>
            <a:custGeom>
              <a:avLst/>
              <a:gdLst>
                <a:gd name="T0" fmla="*/ 0 w 5387"/>
                <a:gd name="T1" fmla="*/ 0 h 149"/>
                <a:gd name="T2" fmla="*/ 0 w 5387"/>
                <a:gd name="T3" fmla="*/ 149 h 149"/>
                <a:gd name="T4" fmla="*/ 5387 w 5387"/>
                <a:gd name="T5" fmla="*/ 149 h 149"/>
                <a:gd name="T6" fmla="*/ 5387 w 5387"/>
                <a:gd name="T7" fmla="*/ 0 h 149"/>
                <a:gd name="T8" fmla="*/ 0 w 5387"/>
                <a:gd name="T9" fmla="*/ 0 h 149"/>
                <a:gd name="T10" fmla="*/ 0 w 5387"/>
                <a:gd name="T1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FF9900"/>
                </a:solidFill>
                <a:latin typeface="Arial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528" y="1104"/>
              <a:ext cx="4894" cy="29"/>
            </a:xfrm>
            <a:custGeom>
              <a:avLst/>
              <a:gdLst>
                <a:gd name="T0" fmla="*/ 0 w 5387"/>
                <a:gd name="T1" fmla="*/ 0 h 149"/>
                <a:gd name="T2" fmla="*/ 0 w 5387"/>
                <a:gd name="T3" fmla="*/ 149 h 149"/>
                <a:gd name="T4" fmla="*/ 5387 w 5387"/>
                <a:gd name="T5" fmla="*/ 149 h 149"/>
                <a:gd name="T6" fmla="*/ 5387 w 5387"/>
                <a:gd name="T7" fmla="*/ 0 h 149"/>
                <a:gd name="T8" fmla="*/ 0 w 5387"/>
                <a:gd name="T9" fmla="*/ 0 h 149"/>
                <a:gd name="T10" fmla="*/ 0 w 5387"/>
                <a:gd name="T1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FF9900"/>
                </a:solidFill>
                <a:latin typeface="Arial"/>
              </a:endParaRPr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ltGray">
            <a:xfrm>
              <a:off x="201" y="2377"/>
              <a:ext cx="30" cy="1958"/>
            </a:xfrm>
            <a:custGeom>
              <a:avLst/>
              <a:gdLst>
                <a:gd name="T0" fmla="*/ 0 w 30"/>
                <a:gd name="T1" fmla="*/ 0 h 1416"/>
                <a:gd name="T2" fmla="*/ 0 w 30"/>
                <a:gd name="T3" fmla="*/ 1416 h 1416"/>
                <a:gd name="T4" fmla="*/ 29 w 30"/>
                <a:gd name="T5" fmla="*/ 1416 h 1416"/>
                <a:gd name="T6" fmla="*/ 30 w 30"/>
                <a:gd name="T7" fmla="*/ 27 h 1416"/>
                <a:gd name="T8" fmla="*/ 0 w 30"/>
                <a:gd name="T9" fmla="*/ 0 h 1416"/>
                <a:gd name="T10" fmla="*/ 0 w 30"/>
                <a:gd name="T11" fmla="*/ 0 h 1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FF9900"/>
                </a:solidFill>
                <a:latin typeface="Arial"/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ltGray">
            <a:xfrm>
              <a:off x="528" y="1104"/>
              <a:ext cx="29" cy="3225"/>
            </a:xfrm>
            <a:custGeom>
              <a:avLst/>
              <a:gdLst>
                <a:gd name="T0" fmla="*/ 0 w 29"/>
                <a:gd name="T1" fmla="*/ 0 h 2161"/>
                <a:gd name="T2" fmla="*/ 0 w 29"/>
                <a:gd name="T3" fmla="*/ 2161 h 2161"/>
                <a:gd name="T4" fmla="*/ 29 w 29"/>
                <a:gd name="T5" fmla="*/ 2161 h 2161"/>
                <a:gd name="T6" fmla="*/ 27 w 29"/>
                <a:gd name="T7" fmla="*/ 27 h 2161"/>
                <a:gd name="T8" fmla="*/ 0 w 29"/>
                <a:gd name="T9" fmla="*/ 0 h 2161"/>
                <a:gd name="T10" fmla="*/ 0 w 29"/>
                <a:gd name="T11" fmla="*/ 0 h 2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FF9900"/>
                </a:solidFill>
                <a:latin typeface="Arial"/>
              </a:endParaRPr>
            </a:p>
          </p:txBody>
        </p:sp>
      </p:grpSp>
      <p:sp>
        <p:nvSpPr>
          <p:cNvPr id="69641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990600" y="1905000"/>
            <a:ext cx="7772400" cy="1736725"/>
          </a:xfrm>
        </p:spPr>
        <p:txBody>
          <a:bodyPr anchor="t"/>
          <a:lstStyle>
            <a:lvl1pPr>
              <a:defRPr sz="54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69642" name="Rectangle 1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90600" y="3962400"/>
            <a:ext cx="6781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dt" sz="quarter" idx="10"/>
          </p:nvPr>
        </p:nvSpPr>
        <p:spPr>
          <a:xfrm>
            <a:off x="990600" y="6245225"/>
            <a:ext cx="1901825" cy="476250"/>
          </a:xfrm>
        </p:spPr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ftr" sz="quarter" idx="11"/>
          </p:nvPr>
        </p:nvSpPr>
        <p:spPr>
          <a:xfrm>
            <a:off x="3468688" y="6245225"/>
            <a:ext cx="2895600" cy="476250"/>
          </a:xfrm>
        </p:spPr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3FD983B4-F5A2-4890-A499-DCC11CF338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2613839"/>
      </p:ext>
    </p:extLst>
  </p:cSld>
  <p:clrMapOvr>
    <a:masterClrMapping/>
  </p:clrMapOvr>
  <p:transition advTm="120000">
    <p:comb dir="vert"/>
    <p:sndAc>
      <p:stSnd>
        <p:snd r:embed="rId1" name="suction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38F319C0-09EF-4364-BA2C-128B892510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349182"/>
      </p:ext>
    </p:extLst>
  </p:cSld>
  <p:clrMapOvr>
    <a:masterClrMapping/>
  </p:clrMapOvr>
  <p:transition advTm="120000">
    <p:comb dir="vert"/>
    <p:sndAc>
      <p:stSnd>
        <p:snd r:embed="rId1" name="suction.wav"/>
      </p:stSnd>
    </p:sndAc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F0FFF33B-9D25-4D1D-BF79-74F20CAD63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1212172"/>
      </p:ext>
    </p:extLst>
  </p:cSld>
  <p:clrMapOvr>
    <a:masterClrMapping/>
  </p:clrMapOvr>
  <p:transition advTm="120000">
    <p:comb dir="vert"/>
    <p:sndAc>
      <p:stSnd>
        <p:snd r:embed="rId1" name="suction.wav"/>
      </p:stSnd>
    </p:sndAc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A13FB925-599D-4EEF-9703-FCB0D28AD8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6252981"/>
      </p:ext>
    </p:extLst>
  </p:cSld>
  <p:clrMapOvr>
    <a:masterClrMapping/>
  </p:clrMapOvr>
  <p:transition advTm="120000">
    <p:comb dir="vert"/>
    <p:sndAc>
      <p:stSnd>
        <p:snd r:embed="rId1" name="suction.wav"/>
      </p:stSnd>
    </p:sndAc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F800A987-56FA-4161-9FEE-ED848BBA1C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8971385"/>
      </p:ext>
    </p:extLst>
  </p:cSld>
  <p:clrMapOvr>
    <a:masterClrMapping/>
  </p:clrMapOvr>
  <p:transition advTm="120000">
    <p:comb dir="vert"/>
    <p:sndAc>
      <p:stSnd>
        <p:snd r:embed="rId1" name="suction.wav"/>
      </p:stSnd>
    </p:sndAc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B47DE32B-C4D0-43F5-B566-35FCDE100F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3946770"/>
      </p:ext>
    </p:extLst>
  </p:cSld>
  <p:clrMapOvr>
    <a:masterClrMapping/>
  </p:clrMapOvr>
  <p:transition advTm="120000">
    <p:comb dir="vert"/>
    <p:sndAc>
      <p:stSnd>
        <p:snd r:embed="rId1" name="suction.wav"/>
      </p:stSnd>
    </p:sndAc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67833BF1-3815-4EB6-B40E-6C0CEAD8D3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6708415"/>
      </p:ext>
    </p:extLst>
  </p:cSld>
  <p:clrMapOvr>
    <a:masterClrMapping/>
  </p:clrMapOvr>
  <p:transition advTm="120000">
    <p:comb dir="vert"/>
    <p:sndAc>
      <p:stSnd>
        <p:snd r:embed="rId1" name="suction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BAB047-EC18-4350-B62C-1707E3B2A2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8372045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22DBC8C4-92FF-4EBA-8E2E-3D298E082F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1271037"/>
      </p:ext>
    </p:extLst>
  </p:cSld>
  <p:clrMapOvr>
    <a:masterClrMapping/>
  </p:clrMapOvr>
  <p:transition advTm="120000">
    <p:comb dir="vert"/>
    <p:sndAc>
      <p:stSnd>
        <p:snd r:embed="rId1" name="suction.wav"/>
      </p:stSnd>
    </p:sndAc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6CC8D80B-4A86-4CAC-920B-AB623E0D38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5619369"/>
      </p:ext>
    </p:extLst>
  </p:cSld>
  <p:clrMapOvr>
    <a:masterClrMapping/>
  </p:clrMapOvr>
  <p:transition advTm="120000">
    <p:comb dir="vert"/>
    <p:sndAc>
      <p:stSnd>
        <p:snd r:embed="rId1" name="suction.wav"/>
      </p:stSnd>
    </p:sndAc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B073D6BF-B100-4173-9649-2158CEA347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2471806"/>
      </p:ext>
    </p:extLst>
  </p:cSld>
  <p:clrMapOvr>
    <a:masterClrMapping/>
  </p:clrMapOvr>
  <p:transition advTm="120000">
    <p:comb dir="vert"/>
    <p:sndAc>
      <p:stSnd>
        <p:snd r:embed="rId1" name="suction.wav"/>
      </p:stSnd>
    </p:sndAc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8463" y="244475"/>
            <a:ext cx="2097087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44475"/>
            <a:ext cx="6138863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94B47F9B-EB17-4E7A-9470-9CC6485A9B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5264925"/>
      </p:ext>
    </p:extLst>
  </p:cSld>
  <p:clrMapOvr>
    <a:masterClrMapping/>
  </p:clrMapOvr>
  <p:transition advTm="120000">
    <p:comb dir="vert"/>
    <p:sndAc>
      <p:stSnd>
        <p:snd r:embed="rId1" name="suction.wav"/>
      </p:stSnd>
    </p:sndAc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633413" y="798513"/>
            <a:ext cx="7542213" cy="6029325"/>
            <a:chOff x="-384" y="480"/>
            <a:chExt cx="4751" cy="3798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-384" y="480"/>
              <a:ext cx="4751" cy="3798"/>
              <a:chOff x="0" y="522"/>
              <a:chExt cx="4751" cy="3798"/>
            </a:xfrm>
          </p:grpSpPr>
          <p:grpSp>
            <p:nvGrpSpPr>
              <p:cNvPr id="19" name="Group 4"/>
              <p:cNvGrpSpPr>
                <a:grpSpLocks/>
              </p:cNvGrpSpPr>
              <p:nvPr userDrawn="1"/>
            </p:nvGrpSpPr>
            <p:grpSpPr bwMode="auto">
              <a:xfrm>
                <a:off x="0" y="522"/>
                <a:ext cx="4751" cy="3794"/>
                <a:chOff x="0" y="522"/>
                <a:chExt cx="4751" cy="3794"/>
              </a:xfrm>
            </p:grpSpPr>
            <p:sp>
              <p:nvSpPr>
                <p:cNvPr id="33" name="Freeform 5"/>
                <p:cNvSpPr>
                  <a:spLocks/>
                </p:cNvSpPr>
                <p:nvPr userDrawn="1"/>
              </p:nvSpPr>
              <p:spPr bwMode="hidden">
                <a:xfrm>
                  <a:off x="628" y="1241"/>
                  <a:ext cx="3281" cy="3075"/>
                </a:xfrm>
                <a:custGeom>
                  <a:avLst/>
                  <a:gdLst>
                    <a:gd name="T0" fmla="*/ 504 w 3271"/>
                    <a:gd name="T1" fmla="*/ 1990 h 3075"/>
                    <a:gd name="T2" fmla="*/ 187 w 3271"/>
                    <a:gd name="T3" fmla="*/ 1474 h 3075"/>
                    <a:gd name="T4" fmla="*/ 66 w 3271"/>
                    <a:gd name="T5" fmla="*/ 1169 h 3075"/>
                    <a:gd name="T6" fmla="*/ 12 w 3271"/>
                    <a:gd name="T7" fmla="*/ 875 h 3075"/>
                    <a:gd name="T8" fmla="*/ 18 w 3271"/>
                    <a:gd name="T9" fmla="*/ 611 h 3075"/>
                    <a:gd name="T10" fmla="*/ 84 w 3271"/>
                    <a:gd name="T11" fmla="*/ 389 h 3075"/>
                    <a:gd name="T12" fmla="*/ 210 w 3271"/>
                    <a:gd name="T13" fmla="*/ 216 h 3075"/>
                    <a:gd name="T14" fmla="*/ 510 w 3271"/>
                    <a:gd name="T15" fmla="*/ 42 h 3075"/>
                    <a:gd name="T16" fmla="*/ 894 w 3271"/>
                    <a:gd name="T17" fmla="*/ 6 h 3075"/>
                    <a:gd name="T18" fmla="*/ 1338 w 3271"/>
                    <a:gd name="T19" fmla="*/ 102 h 3075"/>
                    <a:gd name="T20" fmla="*/ 1812 w 3271"/>
                    <a:gd name="T21" fmla="*/ 324 h 3075"/>
                    <a:gd name="T22" fmla="*/ 2279 w 3271"/>
                    <a:gd name="T23" fmla="*/ 659 h 3075"/>
                    <a:gd name="T24" fmla="*/ 2777 w 3271"/>
                    <a:gd name="T25" fmla="*/ 1187 h 3075"/>
                    <a:gd name="T26" fmla="*/ 3094 w 3271"/>
                    <a:gd name="T27" fmla="*/ 1702 h 3075"/>
                    <a:gd name="T28" fmla="*/ 3215 w 3271"/>
                    <a:gd name="T29" fmla="*/ 2008 h 3075"/>
                    <a:gd name="T30" fmla="*/ 3269 w 3271"/>
                    <a:gd name="T31" fmla="*/ 2302 h 3075"/>
                    <a:gd name="T32" fmla="*/ 3263 w 3271"/>
                    <a:gd name="T33" fmla="*/ 2565 h 3075"/>
                    <a:gd name="T34" fmla="*/ 3197 w 3271"/>
                    <a:gd name="T35" fmla="*/ 2781 h 3075"/>
                    <a:gd name="T36" fmla="*/ 3077 w 3271"/>
                    <a:gd name="T37" fmla="*/ 2961 h 3075"/>
                    <a:gd name="T38" fmla="*/ 2927 w 3271"/>
                    <a:gd name="T39" fmla="*/ 3075 h 3075"/>
                    <a:gd name="T40" fmla="*/ 3077 w 3271"/>
                    <a:gd name="T41" fmla="*/ 2967 h 3075"/>
                    <a:gd name="T42" fmla="*/ 3203 w 3271"/>
                    <a:gd name="T43" fmla="*/ 2787 h 3075"/>
                    <a:gd name="T44" fmla="*/ 3269 w 3271"/>
                    <a:gd name="T45" fmla="*/ 2565 h 3075"/>
                    <a:gd name="T46" fmla="*/ 3275 w 3271"/>
                    <a:gd name="T47" fmla="*/ 2302 h 3075"/>
                    <a:gd name="T48" fmla="*/ 3221 w 3271"/>
                    <a:gd name="T49" fmla="*/ 2008 h 3075"/>
                    <a:gd name="T50" fmla="*/ 3100 w 3271"/>
                    <a:gd name="T51" fmla="*/ 1702 h 3075"/>
                    <a:gd name="T52" fmla="*/ 2783 w 3271"/>
                    <a:gd name="T53" fmla="*/ 1181 h 3075"/>
                    <a:gd name="T54" fmla="*/ 2285 w 3271"/>
                    <a:gd name="T55" fmla="*/ 653 h 3075"/>
                    <a:gd name="T56" fmla="*/ 1812 w 3271"/>
                    <a:gd name="T57" fmla="*/ 318 h 3075"/>
                    <a:gd name="T58" fmla="*/ 1338 w 3271"/>
                    <a:gd name="T59" fmla="*/ 96 h 3075"/>
                    <a:gd name="T60" fmla="*/ 894 w 3271"/>
                    <a:gd name="T61" fmla="*/ 0 h 3075"/>
                    <a:gd name="T62" fmla="*/ 504 w 3271"/>
                    <a:gd name="T63" fmla="*/ 36 h 3075"/>
                    <a:gd name="T64" fmla="*/ 205 w 3271"/>
                    <a:gd name="T65" fmla="*/ 210 h 3075"/>
                    <a:gd name="T66" fmla="*/ 78 w 3271"/>
                    <a:gd name="T67" fmla="*/ 389 h 3075"/>
                    <a:gd name="T68" fmla="*/ 12 w 3271"/>
                    <a:gd name="T69" fmla="*/ 611 h 3075"/>
                    <a:gd name="T70" fmla="*/ 6 w 3271"/>
                    <a:gd name="T71" fmla="*/ 875 h 3075"/>
                    <a:gd name="T72" fmla="*/ 60 w 3271"/>
                    <a:gd name="T73" fmla="*/ 1169 h 3075"/>
                    <a:gd name="T74" fmla="*/ 181 w 3271"/>
                    <a:gd name="T75" fmla="*/ 1474 h 3075"/>
                    <a:gd name="T76" fmla="*/ 354 w 3271"/>
                    <a:gd name="T77" fmla="*/ 1786 h 3075"/>
                    <a:gd name="T78" fmla="*/ 852 w 3271"/>
                    <a:gd name="T79" fmla="*/ 2380 h 3075"/>
                    <a:gd name="T80" fmla="*/ 1248 w 3271"/>
                    <a:gd name="T81" fmla="*/ 2709 h 3075"/>
                    <a:gd name="T82" fmla="*/ 1661 w 3271"/>
                    <a:gd name="T83" fmla="*/ 2961 h 3075"/>
                    <a:gd name="T84" fmla="*/ 1943 w 3271"/>
                    <a:gd name="T85" fmla="*/ 3075 h 3075"/>
                    <a:gd name="T86" fmla="*/ 1530 w 3271"/>
                    <a:gd name="T87" fmla="*/ 2889 h 3075"/>
                    <a:gd name="T88" fmla="*/ 1121 w 3271"/>
                    <a:gd name="T89" fmla="*/ 2607 h 3075"/>
                    <a:gd name="T90" fmla="*/ 852 w 3271"/>
                    <a:gd name="T91" fmla="*/ 2380 h 3075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</a:gdLst>
                  <a:ahLst/>
                  <a:cxnLst>
                    <a:cxn ang="T92">
                      <a:pos x="T0" y="T1"/>
                    </a:cxn>
                    <a:cxn ang="T93">
                      <a:pos x="T2" y="T3"/>
                    </a:cxn>
                    <a:cxn ang="T94">
                      <a:pos x="T4" y="T5"/>
                    </a:cxn>
                    <a:cxn ang="T95">
                      <a:pos x="T6" y="T7"/>
                    </a:cxn>
                    <a:cxn ang="T96">
                      <a:pos x="T8" y="T9"/>
                    </a:cxn>
                    <a:cxn ang="T97">
                      <a:pos x="T10" y="T11"/>
                    </a:cxn>
                    <a:cxn ang="T98">
                      <a:pos x="T12" y="T13"/>
                    </a:cxn>
                    <a:cxn ang="T99">
                      <a:pos x="T14" y="T15"/>
                    </a:cxn>
                    <a:cxn ang="T100">
                      <a:pos x="T16" y="T17"/>
                    </a:cxn>
                    <a:cxn ang="T101">
                      <a:pos x="T18" y="T19"/>
                    </a:cxn>
                    <a:cxn ang="T102">
                      <a:pos x="T20" y="T21"/>
                    </a:cxn>
                    <a:cxn ang="T103">
                      <a:pos x="T22" y="T23"/>
                    </a:cxn>
                    <a:cxn ang="T104">
                      <a:pos x="T24" y="T25"/>
                    </a:cxn>
                    <a:cxn ang="T105">
                      <a:pos x="T26" y="T27"/>
                    </a:cxn>
                    <a:cxn ang="T106">
                      <a:pos x="T28" y="T29"/>
                    </a:cxn>
                    <a:cxn ang="T107">
                      <a:pos x="T30" y="T31"/>
                    </a:cxn>
                    <a:cxn ang="T108">
                      <a:pos x="T32" y="T33"/>
                    </a:cxn>
                    <a:cxn ang="T109">
                      <a:pos x="T34" y="T35"/>
                    </a:cxn>
                    <a:cxn ang="T110">
                      <a:pos x="T36" y="T37"/>
                    </a:cxn>
                    <a:cxn ang="T111">
                      <a:pos x="T38" y="T39"/>
                    </a:cxn>
                    <a:cxn ang="T112">
                      <a:pos x="T40" y="T41"/>
                    </a:cxn>
                    <a:cxn ang="T113">
                      <a:pos x="T42" y="T43"/>
                    </a:cxn>
                    <a:cxn ang="T114">
                      <a:pos x="T44" y="T45"/>
                    </a:cxn>
                    <a:cxn ang="T115">
                      <a:pos x="T46" y="T47"/>
                    </a:cxn>
                    <a:cxn ang="T116">
                      <a:pos x="T48" y="T49"/>
                    </a:cxn>
                    <a:cxn ang="T117">
                      <a:pos x="T50" y="T51"/>
                    </a:cxn>
                    <a:cxn ang="T118">
                      <a:pos x="T52" y="T53"/>
                    </a:cxn>
                    <a:cxn ang="T119">
                      <a:pos x="T54" y="T55"/>
                    </a:cxn>
                    <a:cxn ang="T120">
                      <a:pos x="T56" y="T57"/>
                    </a:cxn>
                    <a:cxn ang="T121">
                      <a:pos x="T58" y="T59"/>
                    </a:cxn>
                    <a:cxn ang="T122">
                      <a:pos x="T60" y="T61"/>
                    </a:cxn>
                    <a:cxn ang="T123">
                      <a:pos x="T62" y="T63"/>
                    </a:cxn>
                    <a:cxn ang="T124">
                      <a:pos x="T64" y="T65"/>
                    </a:cxn>
                    <a:cxn ang="T125">
                      <a:pos x="T66" y="T67"/>
                    </a:cxn>
                    <a:cxn ang="T126">
                      <a:pos x="T68" y="T69"/>
                    </a:cxn>
                    <a:cxn ang="T127">
                      <a:pos x="T70" y="T71"/>
                    </a:cxn>
                    <a:cxn ang="T128">
                      <a:pos x="T72" y="T73"/>
                    </a:cxn>
                    <a:cxn ang="T129">
                      <a:pos x="T74" y="T75"/>
                    </a:cxn>
                    <a:cxn ang="T130">
                      <a:pos x="T76" y="T77"/>
                    </a:cxn>
                    <a:cxn ang="T131">
                      <a:pos x="T78" y="T79"/>
                    </a:cxn>
                    <a:cxn ang="T132">
                      <a:pos x="T80" y="T81"/>
                    </a:cxn>
                    <a:cxn ang="T133">
                      <a:pos x="T82" y="T83"/>
                    </a:cxn>
                    <a:cxn ang="T134">
                      <a:pos x="T84" y="T85"/>
                    </a:cxn>
                    <a:cxn ang="T135">
                      <a:pos x="T86" y="T87"/>
                    </a:cxn>
                    <a:cxn ang="T136">
                      <a:pos x="T88" y="T89"/>
                    </a:cxn>
                    <a:cxn ang="T137">
                      <a:pos x="T90" y="T91"/>
                    </a:cxn>
                  </a:cxnLst>
                  <a:rect l="0" t="0" r="r" b="b"/>
                  <a:pathLst>
                    <a:path w="3271" h="3075">
                      <a:moveTo>
                        <a:pt x="849" y="2380"/>
                      </a:moveTo>
                      <a:lnTo>
                        <a:pt x="664" y="2188"/>
                      </a:lnTo>
                      <a:lnTo>
                        <a:pt x="502" y="1990"/>
                      </a:lnTo>
                      <a:lnTo>
                        <a:pt x="359" y="1786"/>
                      </a:lnTo>
                      <a:lnTo>
                        <a:pt x="239" y="1576"/>
                      </a:lnTo>
                      <a:lnTo>
                        <a:pt x="186" y="1474"/>
                      </a:lnTo>
                      <a:lnTo>
                        <a:pt x="138" y="1373"/>
                      </a:lnTo>
                      <a:lnTo>
                        <a:pt x="102" y="1271"/>
                      </a:lnTo>
                      <a:lnTo>
                        <a:pt x="66" y="1169"/>
                      </a:lnTo>
                      <a:lnTo>
                        <a:pt x="42" y="1067"/>
                      </a:lnTo>
                      <a:lnTo>
                        <a:pt x="24" y="971"/>
                      </a:lnTo>
                      <a:lnTo>
                        <a:pt x="12" y="875"/>
                      </a:lnTo>
                      <a:lnTo>
                        <a:pt x="6" y="779"/>
                      </a:lnTo>
                      <a:lnTo>
                        <a:pt x="6" y="695"/>
                      </a:lnTo>
                      <a:lnTo>
                        <a:pt x="18" y="611"/>
                      </a:lnTo>
                      <a:lnTo>
                        <a:pt x="30" y="533"/>
                      </a:lnTo>
                      <a:lnTo>
                        <a:pt x="54" y="461"/>
                      </a:lnTo>
                      <a:lnTo>
                        <a:pt x="84" y="389"/>
                      </a:lnTo>
                      <a:lnTo>
                        <a:pt x="120" y="330"/>
                      </a:lnTo>
                      <a:lnTo>
                        <a:pt x="162" y="270"/>
                      </a:lnTo>
                      <a:lnTo>
                        <a:pt x="209" y="216"/>
                      </a:lnTo>
                      <a:lnTo>
                        <a:pt x="299" y="144"/>
                      </a:lnTo>
                      <a:lnTo>
                        <a:pt x="395" y="84"/>
                      </a:lnTo>
                      <a:lnTo>
                        <a:pt x="508" y="42"/>
                      </a:lnTo>
                      <a:lnTo>
                        <a:pt x="628" y="18"/>
                      </a:lnTo>
                      <a:lnTo>
                        <a:pt x="754" y="6"/>
                      </a:lnTo>
                      <a:lnTo>
                        <a:pt x="891" y="6"/>
                      </a:lnTo>
                      <a:lnTo>
                        <a:pt x="1035" y="24"/>
                      </a:lnTo>
                      <a:lnTo>
                        <a:pt x="1184" y="60"/>
                      </a:lnTo>
                      <a:lnTo>
                        <a:pt x="1334" y="102"/>
                      </a:lnTo>
                      <a:lnTo>
                        <a:pt x="1489" y="162"/>
                      </a:lnTo>
                      <a:lnTo>
                        <a:pt x="1644" y="240"/>
                      </a:lnTo>
                      <a:lnTo>
                        <a:pt x="1806" y="324"/>
                      </a:lnTo>
                      <a:lnTo>
                        <a:pt x="1961" y="425"/>
                      </a:lnTo>
                      <a:lnTo>
                        <a:pt x="2117" y="533"/>
                      </a:lnTo>
                      <a:lnTo>
                        <a:pt x="2272" y="659"/>
                      </a:lnTo>
                      <a:lnTo>
                        <a:pt x="2422" y="797"/>
                      </a:lnTo>
                      <a:lnTo>
                        <a:pt x="2607" y="989"/>
                      </a:lnTo>
                      <a:lnTo>
                        <a:pt x="2769" y="1187"/>
                      </a:lnTo>
                      <a:lnTo>
                        <a:pt x="2912" y="1391"/>
                      </a:lnTo>
                      <a:lnTo>
                        <a:pt x="3032" y="1600"/>
                      </a:lnTo>
                      <a:lnTo>
                        <a:pt x="3085" y="1702"/>
                      </a:lnTo>
                      <a:lnTo>
                        <a:pt x="3133" y="1804"/>
                      </a:lnTo>
                      <a:lnTo>
                        <a:pt x="3169" y="1906"/>
                      </a:lnTo>
                      <a:lnTo>
                        <a:pt x="3205" y="2008"/>
                      </a:lnTo>
                      <a:lnTo>
                        <a:pt x="3229" y="2110"/>
                      </a:lnTo>
                      <a:lnTo>
                        <a:pt x="3247" y="2206"/>
                      </a:lnTo>
                      <a:lnTo>
                        <a:pt x="3259" y="2302"/>
                      </a:lnTo>
                      <a:lnTo>
                        <a:pt x="3265" y="2398"/>
                      </a:lnTo>
                      <a:lnTo>
                        <a:pt x="3265" y="2482"/>
                      </a:lnTo>
                      <a:lnTo>
                        <a:pt x="3253" y="2565"/>
                      </a:lnTo>
                      <a:lnTo>
                        <a:pt x="3241" y="2643"/>
                      </a:lnTo>
                      <a:lnTo>
                        <a:pt x="3217" y="2715"/>
                      </a:lnTo>
                      <a:lnTo>
                        <a:pt x="3187" y="2781"/>
                      </a:lnTo>
                      <a:lnTo>
                        <a:pt x="3157" y="2847"/>
                      </a:lnTo>
                      <a:lnTo>
                        <a:pt x="3115" y="2907"/>
                      </a:lnTo>
                      <a:lnTo>
                        <a:pt x="3068" y="2961"/>
                      </a:lnTo>
                      <a:lnTo>
                        <a:pt x="2996" y="3021"/>
                      </a:lnTo>
                      <a:lnTo>
                        <a:pt x="2918" y="3075"/>
                      </a:lnTo>
                      <a:lnTo>
                        <a:pt x="2930" y="3075"/>
                      </a:lnTo>
                      <a:lnTo>
                        <a:pt x="3002" y="3027"/>
                      </a:lnTo>
                      <a:lnTo>
                        <a:pt x="3068" y="2967"/>
                      </a:lnTo>
                      <a:lnTo>
                        <a:pt x="3115" y="2913"/>
                      </a:lnTo>
                      <a:lnTo>
                        <a:pt x="3157" y="2853"/>
                      </a:lnTo>
                      <a:lnTo>
                        <a:pt x="3193" y="2787"/>
                      </a:lnTo>
                      <a:lnTo>
                        <a:pt x="3223" y="2721"/>
                      </a:lnTo>
                      <a:lnTo>
                        <a:pt x="3247" y="2643"/>
                      </a:lnTo>
                      <a:lnTo>
                        <a:pt x="3259" y="2565"/>
                      </a:lnTo>
                      <a:lnTo>
                        <a:pt x="3271" y="2482"/>
                      </a:lnTo>
                      <a:lnTo>
                        <a:pt x="3271" y="2398"/>
                      </a:lnTo>
                      <a:lnTo>
                        <a:pt x="3265" y="2302"/>
                      </a:lnTo>
                      <a:lnTo>
                        <a:pt x="3253" y="2206"/>
                      </a:lnTo>
                      <a:lnTo>
                        <a:pt x="3235" y="2110"/>
                      </a:lnTo>
                      <a:lnTo>
                        <a:pt x="3211" y="2008"/>
                      </a:lnTo>
                      <a:lnTo>
                        <a:pt x="3175" y="1906"/>
                      </a:lnTo>
                      <a:lnTo>
                        <a:pt x="3139" y="1804"/>
                      </a:lnTo>
                      <a:lnTo>
                        <a:pt x="3091" y="1702"/>
                      </a:lnTo>
                      <a:lnTo>
                        <a:pt x="3038" y="1594"/>
                      </a:lnTo>
                      <a:lnTo>
                        <a:pt x="2918" y="1391"/>
                      </a:lnTo>
                      <a:lnTo>
                        <a:pt x="2775" y="1181"/>
                      </a:lnTo>
                      <a:lnTo>
                        <a:pt x="2613" y="983"/>
                      </a:lnTo>
                      <a:lnTo>
                        <a:pt x="2428" y="791"/>
                      </a:lnTo>
                      <a:lnTo>
                        <a:pt x="2278" y="653"/>
                      </a:lnTo>
                      <a:lnTo>
                        <a:pt x="2123" y="527"/>
                      </a:lnTo>
                      <a:lnTo>
                        <a:pt x="1967" y="419"/>
                      </a:lnTo>
                      <a:lnTo>
                        <a:pt x="1806" y="318"/>
                      </a:lnTo>
                      <a:lnTo>
                        <a:pt x="1650" y="234"/>
                      </a:lnTo>
                      <a:lnTo>
                        <a:pt x="1489" y="156"/>
                      </a:lnTo>
                      <a:lnTo>
                        <a:pt x="1334" y="96"/>
                      </a:lnTo>
                      <a:lnTo>
                        <a:pt x="1184" y="54"/>
                      </a:lnTo>
                      <a:lnTo>
                        <a:pt x="1035" y="18"/>
                      </a:lnTo>
                      <a:lnTo>
                        <a:pt x="891" y="0"/>
                      </a:lnTo>
                      <a:lnTo>
                        <a:pt x="754" y="0"/>
                      </a:lnTo>
                      <a:lnTo>
                        <a:pt x="622" y="12"/>
                      </a:lnTo>
                      <a:lnTo>
                        <a:pt x="502" y="36"/>
                      </a:lnTo>
                      <a:lnTo>
                        <a:pt x="395" y="78"/>
                      </a:lnTo>
                      <a:lnTo>
                        <a:pt x="293" y="138"/>
                      </a:lnTo>
                      <a:lnTo>
                        <a:pt x="204" y="210"/>
                      </a:lnTo>
                      <a:lnTo>
                        <a:pt x="156" y="264"/>
                      </a:lnTo>
                      <a:lnTo>
                        <a:pt x="114" y="324"/>
                      </a:lnTo>
                      <a:lnTo>
                        <a:pt x="78" y="389"/>
                      </a:lnTo>
                      <a:lnTo>
                        <a:pt x="48" y="461"/>
                      </a:lnTo>
                      <a:lnTo>
                        <a:pt x="30" y="533"/>
                      </a:lnTo>
                      <a:lnTo>
                        <a:pt x="12" y="611"/>
                      </a:lnTo>
                      <a:lnTo>
                        <a:pt x="6" y="695"/>
                      </a:lnTo>
                      <a:lnTo>
                        <a:pt x="0" y="779"/>
                      </a:lnTo>
                      <a:lnTo>
                        <a:pt x="6" y="875"/>
                      </a:lnTo>
                      <a:lnTo>
                        <a:pt x="18" y="971"/>
                      </a:lnTo>
                      <a:lnTo>
                        <a:pt x="36" y="1067"/>
                      </a:lnTo>
                      <a:lnTo>
                        <a:pt x="60" y="1169"/>
                      </a:lnTo>
                      <a:lnTo>
                        <a:pt x="96" y="1271"/>
                      </a:lnTo>
                      <a:lnTo>
                        <a:pt x="132" y="1373"/>
                      </a:lnTo>
                      <a:lnTo>
                        <a:pt x="180" y="1474"/>
                      </a:lnTo>
                      <a:lnTo>
                        <a:pt x="233" y="1582"/>
                      </a:lnTo>
                      <a:lnTo>
                        <a:pt x="287" y="1684"/>
                      </a:lnTo>
                      <a:lnTo>
                        <a:pt x="353" y="1786"/>
                      </a:lnTo>
                      <a:lnTo>
                        <a:pt x="496" y="1990"/>
                      </a:lnTo>
                      <a:lnTo>
                        <a:pt x="664" y="2188"/>
                      </a:lnTo>
                      <a:lnTo>
                        <a:pt x="849" y="2380"/>
                      </a:lnTo>
                      <a:lnTo>
                        <a:pt x="981" y="2500"/>
                      </a:lnTo>
                      <a:lnTo>
                        <a:pt x="1112" y="2607"/>
                      </a:lnTo>
                      <a:lnTo>
                        <a:pt x="1244" y="2709"/>
                      </a:lnTo>
                      <a:lnTo>
                        <a:pt x="1381" y="2805"/>
                      </a:lnTo>
                      <a:lnTo>
                        <a:pt x="1519" y="2889"/>
                      </a:lnTo>
                      <a:lnTo>
                        <a:pt x="1656" y="2961"/>
                      </a:lnTo>
                      <a:lnTo>
                        <a:pt x="1788" y="3021"/>
                      </a:lnTo>
                      <a:lnTo>
                        <a:pt x="1926" y="3075"/>
                      </a:lnTo>
                      <a:lnTo>
                        <a:pt x="1937" y="3075"/>
                      </a:lnTo>
                      <a:lnTo>
                        <a:pt x="1800" y="3021"/>
                      </a:lnTo>
                      <a:lnTo>
                        <a:pt x="1662" y="2961"/>
                      </a:lnTo>
                      <a:lnTo>
                        <a:pt x="1525" y="2889"/>
                      </a:lnTo>
                      <a:lnTo>
                        <a:pt x="1387" y="2805"/>
                      </a:lnTo>
                      <a:lnTo>
                        <a:pt x="1250" y="2709"/>
                      </a:lnTo>
                      <a:lnTo>
                        <a:pt x="1118" y="2607"/>
                      </a:lnTo>
                      <a:lnTo>
                        <a:pt x="981" y="2500"/>
                      </a:lnTo>
                      <a:lnTo>
                        <a:pt x="849" y="23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34" name="Group 6"/>
                <p:cNvGrpSpPr>
                  <a:grpSpLocks/>
                </p:cNvGrpSpPr>
                <p:nvPr userDrawn="1"/>
              </p:nvGrpSpPr>
              <p:grpSpPr bwMode="auto">
                <a:xfrm>
                  <a:off x="0" y="522"/>
                  <a:ext cx="4751" cy="3794"/>
                  <a:chOff x="0" y="522"/>
                  <a:chExt cx="4751" cy="3794"/>
                </a:xfrm>
              </p:grpSpPr>
              <p:sp>
                <p:nvSpPr>
                  <p:cNvPr id="35" name="Freeform 7"/>
                  <p:cNvSpPr>
                    <a:spLocks/>
                  </p:cNvSpPr>
                  <p:nvPr userDrawn="1"/>
                </p:nvSpPr>
                <p:spPr bwMode="hidden">
                  <a:xfrm>
                    <a:off x="400" y="815"/>
                    <a:ext cx="3964" cy="3501"/>
                  </a:xfrm>
                  <a:custGeom>
                    <a:avLst/>
                    <a:gdLst>
                      <a:gd name="T0" fmla="*/ 3958 w 3952"/>
                      <a:gd name="T1" fmla="*/ 2860 h 3501"/>
                      <a:gd name="T2" fmla="*/ 3922 w 3952"/>
                      <a:gd name="T3" fmla="*/ 2614 h 3501"/>
                      <a:gd name="T4" fmla="*/ 3851 w 3952"/>
                      <a:gd name="T5" fmla="*/ 2368 h 3501"/>
                      <a:gd name="T6" fmla="*/ 3742 w 3952"/>
                      <a:gd name="T7" fmla="*/ 2110 h 3501"/>
                      <a:gd name="T8" fmla="*/ 3604 w 3952"/>
                      <a:gd name="T9" fmla="*/ 1853 h 3501"/>
                      <a:gd name="T10" fmla="*/ 3442 w 3952"/>
                      <a:gd name="T11" fmla="*/ 1595 h 3501"/>
                      <a:gd name="T12" fmla="*/ 3251 w 3952"/>
                      <a:gd name="T13" fmla="*/ 1343 h 3501"/>
                      <a:gd name="T14" fmla="*/ 3034 w 3952"/>
                      <a:gd name="T15" fmla="*/ 1103 h 3501"/>
                      <a:gd name="T16" fmla="*/ 2729 w 3952"/>
                      <a:gd name="T17" fmla="*/ 815 h 3501"/>
                      <a:gd name="T18" fmla="*/ 2339 w 3952"/>
                      <a:gd name="T19" fmla="*/ 522 h 3501"/>
                      <a:gd name="T20" fmla="*/ 1949 w 3952"/>
                      <a:gd name="T21" fmla="*/ 288 h 3501"/>
                      <a:gd name="T22" fmla="*/ 1560 w 3952"/>
                      <a:gd name="T23" fmla="*/ 126 h 3501"/>
                      <a:gd name="T24" fmla="*/ 1188 w 3952"/>
                      <a:gd name="T25" fmla="*/ 24 h 3501"/>
                      <a:gd name="T26" fmla="*/ 840 w 3952"/>
                      <a:gd name="T27" fmla="*/ 0 h 3501"/>
                      <a:gd name="T28" fmla="*/ 528 w 3952"/>
                      <a:gd name="T29" fmla="*/ 48 h 3501"/>
                      <a:gd name="T30" fmla="*/ 264 w 3952"/>
                      <a:gd name="T31" fmla="*/ 174 h 3501"/>
                      <a:gd name="T32" fmla="*/ 114 w 3952"/>
                      <a:gd name="T33" fmla="*/ 312 h 3501"/>
                      <a:gd name="T34" fmla="*/ 0 w 3952"/>
                      <a:gd name="T35" fmla="*/ 486 h 3501"/>
                      <a:gd name="T36" fmla="*/ 72 w 3952"/>
                      <a:gd name="T37" fmla="*/ 372 h 3501"/>
                      <a:gd name="T38" fmla="*/ 270 w 3952"/>
                      <a:gd name="T39" fmla="*/ 174 h 3501"/>
                      <a:gd name="T40" fmla="*/ 528 w 3952"/>
                      <a:gd name="T41" fmla="*/ 48 h 3501"/>
                      <a:gd name="T42" fmla="*/ 840 w 3952"/>
                      <a:gd name="T43" fmla="*/ 6 h 3501"/>
                      <a:gd name="T44" fmla="*/ 1188 w 3952"/>
                      <a:gd name="T45" fmla="*/ 30 h 3501"/>
                      <a:gd name="T46" fmla="*/ 1560 w 3952"/>
                      <a:gd name="T47" fmla="*/ 132 h 3501"/>
                      <a:gd name="T48" fmla="*/ 1949 w 3952"/>
                      <a:gd name="T49" fmla="*/ 294 h 3501"/>
                      <a:gd name="T50" fmla="*/ 2339 w 3952"/>
                      <a:gd name="T51" fmla="*/ 528 h 3501"/>
                      <a:gd name="T52" fmla="*/ 2723 w 3952"/>
                      <a:gd name="T53" fmla="*/ 821 h 3501"/>
                      <a:gd name="T54" fmla="*/ 3136 w 3952"/>
                      <a:gd name="T55" fmla="*/ 1223 h 3501"/>
                      <a:gd name="T56" fmla="*/ 3346 w 3952"/>
                      <a:gd name="T57" fmla="*/ 1469 h 3501"/>
                      <a:gd name="T58" fmla="*/ 3521 w 3952"/>
                      <a:gd name="T59" fmla="*/ 1727 h 3501"/>
                      <a:gd name="T60" fmla="*/ 3676 w 3952"/>
                      <a:gd name="T61" fmla="*/ 1984 h 3501"/>
                      <a:gd name="T62" fmla="*/ 3796 w 3952"/>
                      <a:gd name="T63" fmla="*/ 2236 h 3501"/>
                      <a:gd name="T64" fmla="*/ 3887 w 3952"/>
                      <a:gd name="T65" fmla="*/ 2494 h 3501"/>
                      <a:gd name="T66" fmla="*/ 3946 w 3952"/>
                      <a:gd name="T67" fmla="*/ 2740 h 3501"/>
                      <a:gd name="T68" fmla="*/ 3964 w 3952"/>
                      <a:gd name="T69" fmla="*/ 2973 h 3501"/>
                      <a:gd name="T70" fmla="*/ 3934 w 3952"/>
                      <a:gd name="T71" fmla="*/ 3255 h 3501"/>
                      <a:gd name="T72" fmla="*/ 3845 w 3952"/>
                      <a:gd name="T73" fmla="*/ 3501 h 3501"/>
                      <a:gd name="T74" fmla="*/ 3898 w 3952"/>
                      <a:gd name="T75" fmla="*/ 3387 h 3501"/>
                      <a:gd name="T76" fmla="*/ 3958 w 3952"/>
                      <a:gd name="T77" fmla="*/ 3123 h 3501"/>
                      <a:gd name="T78" fmla="*/ 3964 w 3952"/>
                      <a:gd name="T79" fmla="*/ 2973 h 3501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</a:gdLst>
                    <a:ahLst/>
                    <a:cxnLst>
                      <a:cxn ang="T80">
                        <a:pos x="T0" y="T1"/>
                      </a:cxn>
                      <a:cxn ang="T81">
                        <a:pos x="T2" y="T3"/>
                      </a:cxn>
                      <a:cxn ang="T82">
                        <a:pos x="T4" y="T5"/>
                      </a:cxn>
                      <a:cxn ang="T83">
                        <a:pos x="T6" y="T7"/>
                      </a:cxn>
                      <a:cxn ang="T84">
                        <a:pos x="T8" y="T9"/>
                      </a:cxn>
                      <a:cxn ang="T85">
                        <a:pos x="T10" y="T11"/>
                      </a:cxn>
                      <a:cxn ang="T86">
                        <a:pos x="T12" y="T13"/>
                      </a:cxn>
                      <a:cxn ang="T87">
                        <a:pos x="T14" y="T15"/>
                      </a:cxn>
                      <a:cxn ang="T88">
                        <a:pos x="T16" y="T17"/>
                      </a:cxn>
                      <a:cxn ang="T89">
                        <a:pos x="T18" y="T19"/>
                      </a:cxn>
                      <a:cxn ang="T90">
                        <a:pos x="T20" y="T21"/>
                      </a:cxn>
                      <a:cxn ang="T91">
                        <a:pos x="T22" y="T23"/>
                      </a:cxn>
                      <a:cxn ang="T92">
                        <a:pos x="T24" y="T25"/>
                      </a:cxn>
                      <a:cxn ang="T93">
                        <a:pos x="T26" y="T27"/>
                      </a:cxn>
                      <a:cxn ang="T94">
                        <a:pos x="T28" y="T29"/>
                      </a:cxn>
                      <a:cxn ang="T95">
                        <a:pos x="T30" y="T31"/>
                      </a:cxn>
                      <a:cxn ang="T96">
                        <a:pos x="T32" y="T33"/>
                      </a:cxn>
                      <a:cxn ang="T97">
                        <a:pos x="T34" y="T35"/>
                      </a:cxn>
                      <a:cxn ang="T98">
                        <a:pos x="T36" y="T37"/>
                      </a:cxn>
                      <a:cxn ang="T99">
                        <a:pos x="T38" y="T39"/>
                      </a:cxn>
                      <a:cxn ang="T100">
                        <a:pos x="T40" y="T41"/>
                      </a:cxn>
                      <a:cxn ang="T101">
                        <a:pos x="T42" y="T43"/>
                      </a:cxn>
                      <a:cxn ang="T102">
                        <a:pos x="T44" y="T45"/>
                      </a:cxn>
                      <a:cxn ang="T103">
                        <a:pos x="T46" y="T47"/>
                      </a:cxn>
                      <a:cxn ang="T104">
                        <a:pos x="T48" y="T49"/>
                      </a:cxn>
                      <a:cxn ang="T105">
                        <a:pos x="T50" y="T51"/>
                      </a:cxn>
                      <a:cxn ang="T106">
                        <a:pos x="T52" y="T53"/>
                      </a:cxn>
                      <a:cxn ang="T107">
                        <a:pos x="T54" y="T55"/>
                      </a:cxn>
                      <a:cxn ang="T108">
                        <a:pos x="T56" y="T57"/>
                      </a:cxn>
                      <a:cxn ang="T109">
                        <a:pos x="T58" y="T59"/>
                      </a:cxn>
                      <a:cxn ang="T110">
                        <a:pos x="T60" y="T61"/>
                      </a:cxn>
                      <a:cxn ang="T111">
                        <a:pos x="T62" y="T63"/>
                      </a:cxn>
                      <a:cxn ang="T112">
                        <a:pos x="T64" y="T65"/>
                      </a:cxn>
                      <a:cxn ang="T113">
                        <a:pos x="T66" y="T67"/>
                      </a:cxn>
                      <a:cxn ang="T114">
                        <a:pos x="T68" y="T69"/>
                      </a:cxn>
                      <a:cxn ang="T115">
                        <a:pos x="T70" y="T71"/>
                      </a:cxn>
                      <a:cxn ang="T116">
                        <a:pos x="T72" y="T73"/>
                      </a:cxn>
                      <a:cxn ang="T117">
                        <a:pos x="T74" y="T75"/>
                      </a:cxn>
                      <a:cxn ang="T118">
                        <a:pos x="T76" y="T77"/>
                      </a:cxn>
                      <a:cxn ang="T119">
                        <a:pos x="T78" y="T79"/>
                      </a:cxn>
                    </a:cxnLst>
                    <a:rect l="0" t="0" r="r" b="b"/>
                    <a:pathLst>
                      <a:path w="3952" h="3501">
                        <a:moveTo>
                          <a:pt x="3952" y="2973"/>
                        </a:moveTo>
                        <a:lnTo>
                          <a:pt x="3946" y="2860"/>
                        </a:lnTo>
                        <a:lnTo>
                          <a:pt x="3934" y="2740"/>
                        </a:lnTo>
                        <a:lnTo>
                          <a:pt x="3910" y="2614"/>
                        </a:lnTo>
                        <a:lnTo>
                          <a:pt x="3875" y="2494"/>
                        </a:lnTo>
                        <a:lnTo>
                          <a:pt x="3839" y="2368"/>
                        </a:lnTo>
                        <a:lnTo>
                          <a:pt x="3785" y="2236"/>
                        </a:lnTo>
                        <a:lnTo>
                          <a:pt x="3731" y="2110"/>
                        </a:lnTo>
                        <a:lnTo>
                          <a:pt x="3665" y="1978"/>
                        </a:lnTo>
                        <a:lnTo>
                          <a:pt x="3593" y="1853"/>
                        </a:lnTo>
                        <a:lnTo>
                          <a:pt x="3516" y="1721"/>
                        </a:lnTo>
                        <a:lnTo>
                          <a:pt x="3432" y="1595"/>
                        </a:lnTo>
                        <a:lnTo>
                          <a:pt x="3336" y="1469"/>
                        </a:lnTo>
                        <a:lnTo>
                          <a:pt x="3241" y="1343"/>
                        </a:lnTo>
                        <a:lnTo>
                          <a:pt x="3133" y="1223"/>
                        </a:lnTo>
                        <a:lnTo>
                          <a:pt x="3025" y="1103"/>
                        </a:lnTo>
                        <a:lnTo>
                          <a:pt x="2906" y="983"/>
                        </a:lnTo>
                        <a:lnTo>
                          <a:pt x="2721" y="815"/>
                        </a:lnTo>
                        <a:lnTo>
                          <a:pt x="2529" y="660"/>
                        </a:lnTo>
                        <a:lnTo>
                          <a:pt x="2332" y="522"/>
                        </a:lnTo>
                        <a:lnTo>
                          <a:pt x="2141" y="396"/>
                        </a:lnTo>
                        <a:lnTo>
                          <a:pt x="1943" y="288"/>
                        </a:lnTo>
                        <a:lnTo>
                          <a:pt x="1746" y="198"/>
                        </a:lnTo>
                        <a:lnTo>
                          <a:pt x="1555" y="126"/>
                        </a:lnTo>
                        <a:lnTo>
                          <a:pt x="1363" y="66"/>
                        </a:lnTo>
                        <a:lnTo>
                          <a:pt x="1184" y="24"/>
                        </a:lnTo>
                        <a:lnTo>
                          <a:pt x="1005" y="6"/>
                        </a:lnTo>
                        <a:lnTo>
                          <a:pt x="837" y="0"/>
                        </a:lnTo>
                        <a:lnTo>
                          <a:pt x="676" y="12"/>
                        </a:lnTo>
                        <a:lnTo>
                          <a:pt x="526" y="48"/>
                        </a:lnTo>
                        <a:lnTo>
                          <a:pt x="389" y="102"/>
                        </a:lnTo>
                        <a:lnTo>
                          <a:pt x="263" y="174"/>
                        </a:lnTo>
                        <a:lnTo>
                          <a:pt x="155" y="264"/>
                        </a:lnTo>
                        <a:lnTo>
                          <a:pt x="114" y="312"/>
                        </a:lnTo>
                        <a:lnTo>
                          <a:pt x="72" y="366"/>
                        </a:lnTo>
                        <a:lnTo>
                          <a:pt x="0" y="486"/>
                        </a:lnTo>
                        <a:lnTo>
                          <a:pt x="0" y="498"/>
                        </a:lnTo>
                        <a:lnTo>
                          <a:pt x="72" y="372"/>
                        </a:lnTo>
                        <a:lnTo>
                          <a:pt x="161" y="264"/>
                        </a:lnTo>
                        <a:lnTo>
                          <a:pt x="269" y="174"/>
                        </a:lnTo>
                        <a:lnTo>
                          <a:pt x="395" y="102"/>
                        </a:lnTo>
                        <a:lnTo>
                          <a:pt x="526" y="48"/>
                        </a:lnTo>
                        <a:lnTo>
                          <a:pt x="676" y="18"/>
                        </a:lnTo>
                        <a:lnTo>
                          <a:pt x="837" y="6"/>
                        </a:lnTo>
                        <a:lnTo>
                          <a:pt x="1005" y="6"/>
                        </a:lnTo>
                        <a:lnTo>
                          <a:pt x="1184" y="30"/>
                        </a:lnTo>
                        <a:lnTo>
                          <a:pt x="1363" y="72"/>
                        </a:lnTo>
                        <a:lnTo>
                          <a:pt x="1555" y="132"/>
                        </a:lnTo>
                        <a:lnTo>
                          <a:pt x="1746" y="204"/>
                        </a:lnTo>
                        <a:lnTo>
                          <a:pt x="1943" y="294"/>
                        </a:lnTo>
                        <a:lnTo>
                          <a:pt x="2135" y="402"/>
                        </a:lnTo>
                        <a:lnTo>
                          <a:pt x="2332" y="528"/>
                        </a:lnTo>
                        <a:lnTo>
                          <a:pt x="2523" y="666"/>
                        </a:lnTo>
                        <a:lnTo>
                          <a:pt x="2715" y="821"/>
                        </a:lnTo>
                        <a:lnTo>
                          <a:pt x="2900" y="989"/>
                        </a:lnTo>
                        <a:lnTo>
                          <a:pt x="3127" y="1223"/>
                        </a:lnTo>
                        <a:lnTo>
                          <a:pt x="3235" y="1349"/>
                        </a:lnTo>
                        <a:lnTo>
                          <a:pt x="3336" y="1469"/>
                        </a:lnTo>
                        <a:lnTo>
                          <a:pt x="3426" y="1595"/>
                        </a:lnTo>
                        <a:lnTo>
                          <a:pt x="3510" y="1727"/>
                        </a:lnTo>
                        <a:lnTo>
                          <a:pt x="3593" y="1853"/>
                        </a:lnTo>
                        <a:lnTo>
                          <a:pt x="3665" y="1984"/>
                        </a:lnTo>
                        <a:lnTo>
                          <a:pt x="3731" y="2110"/>
                        </a:lnTo>
                        <a:lnTo>
                          <a:pt x="3785" y="2236"/>
                        </a:lnTo>
                        <a:lnTo>
                          <a:pt x="3833" y="2368"/>
                        </a:lnTo>
                        <a:lnTo>
                          <a:pt x="3875" y="2494"/>
                        </a:lnTo>
                        <a:lnTo>
                          <a:pt x="3910" y="2614"/>
                        </a:lnTo>
                        <a:lnTo>
                          <a:pt x="3934" y="2740"/>
                        </a:lnTo>
                        <a:lnTo>
                          <a:pt x="3946" y="2860"/>
                        </a:lnTo>
                        <a:lnTo>
                          <a:pt x="3952" y="2973"/>
                        </a:lnTo>
                        <a:lnTo>
                          <a:pt x="3946" y="3123"/>
                        </a:lnTo>
                        <a:lnTo>
                          <a:pt x="3922" y="3255"/>
                        </a:lnTo>
                        <a:lnTo>
                          <a:pt x="3886" y="3387"/>
                        </a:lnTo>
                        <a:lnTo>
                          <a:pt x="3833" y="3501"/>
                        </a:lnTo>
                        <a:lnTo>
                          <a:pt x="3886" y="3387"/>
                        </a:lnTo>
                        <a:lnTo>
                          <a:pt x="3928" y="3255"/>
                        </a:lnTo>
                        <a:lnTo>
                          <a:pt x="3946" y="3123"/>
                        </a:lnTo>
                        <a:lnTo>
                          <a:pt x="3952" y="2973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6" name="Freeform 8"/>
                  <p:cNvSpPr>
                    <a:spLocks/>
                  </p:cNvSpPr>
                  <p:nvPr userDrawn="1"/>
                </p:nvSpPr>
                <p:spPr bwMode="hidden">
                  <a:xfrm>
                    <a:off x="406" y="953"/>
                    <a:ext cx="3803" cy="3363"/>
                  </a:xfrm>
                  <a:custGeom>
                    <a:avLst/>
                    <a:gdLst>
                      <a:gd name="T0" fmla="*/ 678 w 3791"/>
                      <a:gd name="T1" fmla="*/ 2416 h 3363"/>
                      <a:gd name="T2" fmla="*/ 420 w 3791"/>
                      <a:gd name="T3" fmla="*/ 2062 h 3363"/>
                      <a:gd name="T4" fmla="*/ 216 w 3791"/>
                      <a:gd name="T5" fmla="*/ 1703 h 3363"/>
                      <a:gd name="T6" fmla="*/ 78 w 3791"/>
                      <a:gd name="T7" fmla="*/ 1343 h 3363"/>
                      <a:gd name="T8" fmla="*/ 12 w 3791"/>
                      <a:gd name="T9" fmla="*/ 1001 h 3363"/>
                      <a:gd name="T10" fmla="*/ 18 w 3791"/>
                      <a:gd name="T11" fmla="*/ 701 h 3363"/>
                      <a:gd name="T12" fmla="*/ 96 w 3791"/>
                      <a:gd name="T13" fmla="*/ 450 h 3363"/>
                      <a:gd name="T14" fmla="*/ 240 w 3791"/>
                      <a:gd name="T15" fmla="*/ 246 h 3363"/>
                      <a:gd name="T16" fmla="*/ 582 w 3791"/>
                      <a:gd name="T17" fmla="*/ 48 h 3363"/>
                      <a:gd name="T18" fmla="*/ 1031 w 3791"/>
                      <a:gd name="T19" fmla="*/ 6 h 3363"/>
                      <a:gd name="T20" fmla="*/ 1548 w 3791"/>
                      <a:gd name="T21" fmla="*/ 120 h 3363"/>
                      <a:gd name="T22" fmla="*/ 2094 w 3791"/>
                      <a:gd name="T23" fmla="*/ 378 h 3363"/>
                      <a:gd name="T24" fmla="*/ 2639 w 3791"/>
                      <a:gd name="T25" fmla="*/ 773 h 3363"/>
                      <a:gd name="T26" fmla="*/ 3125 w 3791"/>
                      <a:gd name="T27" fmla="*/ 1265 h 3363"/>
                      <a:gd name="T28" fmla="*/ 3389 w 3791"/>
                      <a:gd name="T29" fmla="*/ 1625 h 3363"/>
                      <a:gd name="T30" fmla="*/ 3593 w 3791"/>
                      <a:gd name="T31" fmla="*/ 1984 h 3363"/>
                      <a:gd name="T32" fmla="*/ 3731 w 3791"/>
                      <a:gd name="T33" fmla="*/ 2344 h 3363"/>
                      <a:gd name="T34" fmla="*/ 3797 w 3791"/>
                      <a:gd name="T35" fmla="*/ 2686 h 3363"/>
                      <a:gd name="T36" fmla="*/ 3761 w 3791"/>
                      <a:gd name="T37" fmla="*/ 3105 h 3363"/>
                      <a:gd name="T38" fmla="*/ 3640 w 3791"/>
                      <a:gd name="T39" fmla="*/ 3363 h 3363"/>
                      <a:gd name="T40" fmla="*/ 3791 w 3791"/>
                      <a:gd name="T41" fmla="*/ 2967 h 3363"/>
                      <a:gd name="T42" fmla="*/ 3803 w 3791"/>
                      <a:gd name="T43" fmla="*/ 2794 h 3363"/>
                      <a:gd name="T44" fmla="*/ 3761 w 3791"/>
                      <a:gd name="T45" fmla="*/ 2458 h 3363"/>
                      <a:gd name="T46" fmla="*/ 3647 w 3791"/>
                      <a:gd name="T47" fmla="*/ 2104 h 3363"/>
                      <a:gd name="T48" fmla="*/ 3467 w 3791"/>
                      <a:gd name="T49" fmla="*/ 1739 h 3363"/>
                      <a:gd name="T50" fmla="*/ 3221 w 3791"/>
                      <a:gd name="T51" fmla="*/ 1385 h 3363"/>
                      <a:gd name="T52" fmla="*/ 2813 w 3791"/>
                      <a:gd name="T53" fmla="*/ 929 h 3363"/>
                      <a:gd name="T54" fmla="*/ 2279 w 3791"/>
                      <a:gd name="T55" fmla="*/ 492 h 3363"/>
                      <a:gd name="T56" fmla="*/ 1727 w 3791"/>
                      <a:gd name="T57" fmla="*/ 192 h 3363"/>
                      <a:gd name="T58" fmla="*/ 1194 w 3791"/>
                      <a:gd name="T59" fmla="*/ 24 h 3363"/>
                      <a:gd name="T60" fmla="*/ 719 w 3791"/>
                      <a:gd name="T61" fmla="*/ 12 h 3363"/>
                      <a:gd name="T62" fmla="*/ 336 w 3791"/>
                      <a:gd name="T63" fmla="*/ 162 h 3363"/>
                      <a:gd name="T64" fmla="*/ 132 w 3791"/>
                      <a:gd name="T65" fmla="*/ 378 h 3363"/>
                      <a:gd name="T66" fmla="*/ 36 w 3791"/>
                      <a:gd name="T67" fmla="*/ 612 h 3363"/>
                      <a:gd name="T68" fmla="*/ 0 w 3791"/>
                      <a:gd name="T69" fmla="*/ 893 h 3363"/>
                      <a:gd name="T70" fmla="*/ 42 w 3791"/>
                      <a:gd name="T71" fmla="*/ 1229 h 3363"/>
                      <a:gd name="T72" fmla="*/ 162 w 3791"/>
                      <a:gd name="T73" fmla="*/ 1583 h 3363"/>
                      <a:gd name="T74" fmla="*/ 342 w 3791"/>
                      <a:gd name="T75" fmla="*/ 1942 h 3363"/>
                      <a:gd name="T76" fmla="*/ 582 w 3791"/>
                      <a:gd name="T77" fmla="*/ 2302 h 3363"/>
                      <a:gd name="T78" fmla="*/ 990 w 3791"/>
                      <a:gd name="T79" fmla="*/ 2758 h 3363"/>
                      <a:gd name="T80" fmla="*/ 1601 w 3791"/>
                      <a:gd name="T81" fmla="*/ 3237 h 3363"/>
                      <a:gd name="T82" fmla="*/ 1601 w 3791"/>
                      <a:gd name="T83" fmla="*/ 3237 h 3363"/>
                      <a:gd name="T84" fmla="*/ 996 w 3791"/>
                      <a:gd name="T85" fmla="*/ 2758 h 3363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</a:gdLst>
                    <a:ahLst/>
                    <a:cxnLst>
                      <a:cxn ang="T86">
                        <a:pos x="T0" y="T1"/>
                      </a:cxn>
                      <a:cxn ang="T87">
                        <a:pos x="T2" y="T3"/>
                      </a:cxn>
                      <a:cxn ang="T88">
                        <a:pos x="T4" y="T5"/>
                      </a:cxn>
                      <a:cxn ang="T89">
                        <a:pos x="T6" y="T7"/>
                      </a:cxn>
                      <a:cxn ang="T90">
                        <a:pos x="T8" y="T9"/>
                      </a:cxn>
                      <a:cxn ang="T91">
                        <a:pos x="T10" y="T11"/>
                      </a:cxn>
                      <a:cxn ang="T92">
                        <a:pos x="T12" y="T13"/>
                      </a:cxn>
                      <a:cxn ang="T93">
                        <a:pos x="T14" y="T15"/>
                      </a:cxn>
                      <a:cxn ang="T94">
                        <a:pos x="T16" y="T17"/>
                      </a:cxn>
                      <a:cxn ang="T95">
                        <a:pos x="T18" y="T19"/>
                      </a:cxn>
                      <a:cxn ang="T96">
                        <a:pos x="T20" y="T21"/>
                      </a:cxn>
                      <a:cxn ang="T97">
                        <a:pos x="T22" y="T23"/>
                      </a:cxn>
                      <a:cxn ang="T98">
                        <a:pos x="T24" y="T25"/>
                      </a:cxn>
                      <a:cxn ang="T99">
                        <a:pos x="T26" y="T27"/>
                      </a:cxn>
                      <a:cxn ang="T100">
                        <a:pos x="T28" y="T29"/>
                      </a:cxn>
                      <a:cxn ang="T101">
                        <a:pos x="T30" y="T31"/>
                      </a:cxn>
                      <a:cxn ang="T102">
                        <a:pos x="T32" y="T33"/>
                      </a:cxn>
                      <a:cxn ang="T103">
                        <a:pos x="T34" y="T35"/>
                      </a:cxn>
                      <a:cxn ang="T104">
                        <a:pos x="T36" y="T37"/>
                      </a:cxn>
                      <a:cxn ang="T105">
                        <a:pos x="T38" y="T39"/>
                      </a:cxn>
                      <a:cxn ang="T106">
                        <a:pos x="T40" y="T41"/>
                      </a:cxn>
                      <a:cxn ang="T107">
                        <a:pos x="T42" y="T43"/>
                      </a:cxn>
                      <a:cxn ang="T108">
                        <a:pos x="T44" y="T45"/>
                      </a:cxn>
                      <a:cxn ang="T109">
                        <a:pos x="T46" y="T47"/>
                      </a:cxn>
                      <a:cxn ang="T110">
                        <a:pos x="T48" y="T49"/>
                      </a:cxn>
                      <a:cxn ang="T111">
                        <a:pos x="T50" y="T51"/>
                      </a:cxn>
                      <a:cxn ang="T112">
                        <a:pos x="T52" y="T53"/>
                      </a:cxn>
                      <a:cxn ang="T113">
                        <a:pos x="T54" y="T55"/>
                      </a:cxn>
                      <a:cxn ang="T114">
                        <a:pos x="T56" y="T57"/>
                      </a:cxn>
                      <a:cxn ang="T115">
                        <a:pos x="T58" y="T59"/>
                      </a:cxn>
                      <a:cxn ang="T116">
                        <a:pos x="T60" y="T61"/>
                      </a:cxn>
                      <a:cxn ang="T117">
                        <a:pos x="T62" y="T63"/>
                      </a:cxn>
                      <a:cxn ang="T118">
                        <a:pos x="T64" y="T65"/>
                      </a:cxn>
                      <a:cxn ang="T119">
                        <a:pos x="T66" y="T67"/>
                      </a:cxn>
                      <a:cxn ang="T120">
                        <a:pos x="T68" y="T69"/>
                      </a:cxn>
                      <a:cxn ang="T121">
                        <a:pos x="T70" y="T71"/>
                      </a:cxn>
                      <a:cxn ang="T122">
                        <a:pos x="T72" y="T73"/>
                      </a:cxn>
                      <a:cxn ang="T123">
                        <a:pos x="T74" y="T75"/>
                      </a:cxn>
                      <a:cxn ang="T124">
                        <a:pos x="T76" y="T77"/>
                      </a:cxn>
                      <a:cxn ang="T125">
                        <a:pos x="T78" y="T79"/>
                      </a:cxn>
                      <a:cxn ang="T126">
                        <a:pos x="T80" y="T81"/>
                      </a:cxn>
                      <a:cxn ang="T127">
                        <a:pos x="T82" y="T83"/>
                      </a:cxn>
                      <a:cxn ang="T128">
                        <a:pos x="T84" y="T85"/>
                      </a:cxn>
                    </a:cxnLst>
                    <a:rect l="0" t="0" r="r" b="b"/>
                    <a:pathLst>
                      <a:path w="3791" h="3363">
                        <a:moveTo>
                          <a:pt x="993" y="2758"/>
                        </a:moveTo>
                        <a:lnTo>
                          <a:pt x="777" y="2536"/>
                        </a:lnTo>
                        <a:lnTo>
                          <a:pt x="676" y="2416"/>
                        </a:lnTo>
                        <a:lnTo>
                          <a:pt x="586" y="2302"/>
                        </a:lnTo>
                        <a:lnTo>
                          <a:pt x="496" y="2182"/>
                        </a:lnTo>
                        <a:lnTo>
                          <a:pt x="419" y="2062"/>
                        </a:lnTo>
                        <a:lnTo>
                          <a:pt x="341" y="1942"/>
                        </a:lnTo>
                        <a:lnTo>
                          <a:pt x="275" y="1822"/>
                        </a:lnTo>
                        <a:lnTo>
                          <a:pt x="215" y="1703"/>
                        </a:lnTo>
                        <a:lnTo>
                          <a:pt x="161" y="1583"/>
                        </a:lnTo>
                        <a:lnTo>
                          <a:pt x="114" y="1463"/>
                        </a:lnTo>
                        <a:lnTo>
                          <a:pt x="78" y="1343"/>
                        </a:lnTo>
                        <a:lnTo>
                          <a:pt x="48" y="1229"/>
                        </a:lnTo>
                        <a:lnTo>
                          <a:pt x="24" y="1115"/>
                        </a:lnTo>
                        <a:lnTo>
                          <a:pt x="12" y="1001"/>
                        </a:lnTo>
                        <a:lnTo>
                          <a:pt x="6" y="893"/>
                        </a:lnTo>
                        <a:lnTo>
                          <a:pt x="12" y="797"/>
                        </a:lnTo>
                        <a:lnTo>
                          <a:pt x="18" y="701"/>
                        </a:lnTo>
                        <a:lnTo>
                          <a:pt x="42" y="612"/>
                        </a:lnTo>
                        <a:lnTo>
                          <a:pt x="66" y="528"/>
                        </a:lnTo>
                        <a:lnTo>
                          <a:pt x="96" y="450"/>
                        </a:lnTo>
                        <a:lnTo>
                          <a:pt x="138" y="378"/>
                        </a:lnTo>
                        <a:lnTo>
                          <a:pt x="185" y="306"/>
                        </a:lnTo>
                        <a:lnTo>
                          <a:pt x="239" y="246"/>
                        </a:lnTo>
                        <a:lnTo>
                          <a:pt x="341" y="162"/>
                        </a:lnTo>
                        <a:lnTo>
                          <a:pt x="454" y="96"/>
                        </a:lnTo>
                        <a:lnTo>
                          <a:pt x="580" y="48"/>
                        </a:lnTo>
                        <a:lnTo>
                          <a:pt x="723" y="18"/>
                        </a:lnTo>
                        <a:lnTo>
                          <a:pt x="867" y="6"/>
                        </a:lnTo>
                        <a:lnTo>
                          <a:pt x="1028" y="6"/>
                        </a:lnTo>
                        <a:lnTo>
                          <a:pt x="1196" y="30"/>
                        </a:lnTo>
                        <a:lnTo>
                          <a:pt x="1363" y="66"/>
                        </a:lnTo>
                        <a:lnTo>
                          <a:pt x="1543" y="120"/>
                        </a:lnTo>
                        <a:lnTo>
                          <a:pt x="1722" y="192"/>
                        </a:lnTo>
                        <a:lnTo>
                          <a:pt x="1901" y="282"/>
                        </a:lnTo>
                        <a:lnTo>
                          <a:pt x="2087" y="378"/>
                        </a:lnTo>
                        <a:lnTo>
                          <a:pt x="2272" y="498"/>
                        </a:lnTo>
                        <a:lnTo>
                          <a:pt x="2451" y="624"/>
                        </a:lnTo>
                        <a:lnTo>
                          <a:pt x="2631" y="773"/>
                        </a:lnTo>
                        <a:lnTo>
                          <a:pt x="2804" y="929"/>
                        </a:lnTo>
                        <a:lnTo>
                          <a:pt x="3019" y="1151"/>
                        </a:lnTo>
                        <a:lnTo>
                          <a:pt x="3115" y="1265"/>
                        </a:lnTo>
                        <a:lnTo>
                          <a:pt x="3211" y="1385"/>
                        </a:lnTo>
                        <a:lnTo>
                          <a:pt x="3295" y="1505"/>
                        </a:lnTo>
                        <a:lnTo>
                          <a:pt x="3378" y="1625"/>
                        </a:lnTo>
                        <a:lnTo>
                          <a:pt x="3450" y="1745"/>
                        </a:lnTo>
                        <a:lnTo>
                          <a:pt x="3522" y="1864"/>
                        </a:lnTo>
                        <a:lnTo>
                          <a:pt x="3582" y="1984"/>
                        </a:lnTo>
                        <a:lnTo>
                          <a:pt x="3635" y="2104"/>
                        </a:lnTo>
                        <a:lnTo>
                          <a:pt x="3677" y="2224"/>
                        </a:lnTo>
                        <a:lnTo>
                          <a:pt x="3719" y="2344"/>
                        </a:lnTo>
                        <a:lnTo>
                          <a:pt x="3749" y="2458"/>
                        </a:lnTo>
                        <a:lnTo>
                          <a:pt x="3773" y="2572"/>
                        </a:lnTo>
                        <a:lnTo>
                          <a:pt x="3785" y="2686"/>
                        </a:lnTo>
                        <a:lnTo>
                          <a:pt x="3791" y="2794"/>
                        </a:lnTo>
                        <a:lnTo>
                          <a:pt x="3779" y="2955"/>
                        </a:lnTo>
                        <a:lnTo>
                          <a:pt x="3749" y="3105"/>
                        </a:lnTo>
                        <a:lnTo>
                          <a:pt x="3695" y="3243"/>
                        </a:lnTo>
                        <a:lnTo>
                          <a:pt x="3623" y="3363"/>
                        </a:lnTo>
                        <a:lnTo>
                          <a:pt x="3629" y="3363"/>
                        </a:lnTo>
                        <a:lnTo>
                          <a:pt x="3701" y="3243"/>
                        </a:lnTo>
                        <a:lnTo>
                          <a:pt x="3749" y="3111"/>
                        </a:lnTo>
                        <a:lnTo>
                          <a:pt x="3779" y="2967"/>
                        </a:lnTo>
                        <a:lnTo>
                          <a:pt x="3791" y="2806"/>
                        </a:lnTo>
                        <a:lnTo>
                          <a:pt x="3791" y="2800"/>
                        </a:lnTo>
                        <a:lnTo>
                          <a:pt x="3791" y="2794"/>
                        </a:lnTo>
                        <a:lnTo>
                          <a:pt x="3785" y="2686"/>
                        </a:lnTo>
                        <a:lnTo>
                          <a:pt x="3773" y="2572"/>
                        </a:lnTo>
                        <a:lnTo>
                          <a:pt x="3749" y="2458"/>
                        </a:lnTo>
                        <a:lnTo>
                          <a:pt x="3719" y="2338"/>
                        </a:lnTo>
                        <a:lnTo>
                          <a:pt x="3683" y="2224"/>
                        </a:lnTo>
                        <a:lnTo>
                          <a:pt x="3635" y="2104"/>
                        </a:lnTo>
                        <a:lnTo>
                          <a:pt x="3582" y="1984"/>
                        </a:lnTo>
                        <a:lnTo>
                          <a:pt x="3522" y="1864"/>
                        </a:lnTo>
                        <a:lnTo>
                          <a:pt x="3456" y="1739"/>
                        </a:lnTo>
                        <a:lnTo>
                          <a:pt x="3378" y="1619"/>
                        </a:lnTo>
                        <a:lnTo>
                          <a:pt x="3300" y="1499"/>
                        </a:lnTo>
                        <a:lnTo>
                          <a:pt x="3211" y="1385"/>
                        </a:lnTo>
                        <a:lnTo>
                          <a:pt x="3121" y="1265"/>
                        </a:lnTo>
                        <a:lnTo>
                          <a:pt x="3019" y="1151"/>
                        </a:lnTo>
                        <a:lnTo>
                          <a:pt x="2804" y="929"/>
                        </a:lnTo>
                        <a:lnTo>
                          <a:pt x="2631" y="767"/>
                        </a:lnTo>
                        <a:lnTo>
                          <a:pt x="2451" y="624"/>
                        </a:lnTo>
                        <a:lnTo>
                          <a:pt x="2272" y="492"/>
                        </a:lnTo>
                        <a:lnTo>
                          <a:pt x="2087" y="378"/>
                        </a:lnTo>
                        <a:lnTo>
                          <a:pt x="1901" y="276"/>
                        </a:lnTo>
                        <a:lnTo>
                          <a:pt x="1722" y="192"/>
                        </a:lnTo>
                        <a:lnTo>
                          <a:pt x="1543" y="120"/>
                        </a:lnTo>
                        <a:lnTo>
                          <a:pt x="1363" y="66"/>
                        </a:lnTo>
                        <a:lnTo>
                          <a:pt x="1190" y="24"/>
                        </a:lnTo>
                        <a:lnTo>
                          <a:pt x="1028" y="6"/>
                        </a:lnTo>
                        <a:lnTo>
                          <a:pt x="867" y="0"/>
                        </a:lnTo>
                        <a:lnTo>
                          <a:pt x="717" y="12"/>
                        </a:lnTo>
                        <a:lnTo>
                          <a:pt x="580" y="42"/>
                        </a:lnTo>
                        <a:lnTo>
                          <a:pt x="448" y="90"/>
                        </a:lnTo>
                        <a:lnTo>
                          <a:pt x="335" y="162"/>
                        </a:lnTo>
                        <a:lnTo>
                          <a:pt x="233" y="246"/>
                        </a:lnTo>
                        <a:lnTo>
                          <a:pt x="179" y="306"/>
                        </a:lnTo>
                        <a:lnTo>
                          <a:pt x="132" y="378"/>
                        </a:lnTo>
                        <a:lnTo>
                          <a:pt x="90" y="450"/>
                        </a:lnTo>
                        <a:lnTo>
                          <a:pt x="60" y="528"/>
                        </a:lnTo>
                        <a:lnTo>
                          <a:pt x="36" y="612"/>
                        </a:lnTo>
                        <a:lnTo>
                          <a:pt x="12" y="701"/>
                        </a:lnTo>
                        <a:lnTo>
                          <a:pt x="6" y="797"/>
                        </a:lnTo>
                        <a:lnTo>
                          <a:pt x="0" y="893"/>
                        </a:lnTo>
                        <a:lnTo>
                          <a:pt x="6" y="1001"/>
                        </a:lnTo>
                        <a:lnTo>
                          <a:pt x="24" y="1115"/>
                        </a:lnTo>
                        <a:lnTo>
                          <a:pt x="42" y="1229"/>
                        </a:lnTo>
                        <a:lnTo>
                          <a:pt x="78" y="1343"/>
                        </a:lnTo>
                        <a:lnTo>
                          <a:pt x="114" y="1463"/>
                        </a:lnTo>
                        <a:lnTo>
                          <a:pt x="161" y="1583"/>
                        </a:lnTo>
                        <a:lnTo>
                          <a:pt x="215" y="1703"/>
                        </a:lnTo>
                        <a:lnTo>
                          <a:pt x="275" y="1822"/>
                        </a:lnTo>
                        <a:lnTo>
                          <a:pt x="341" y="1942"/>
                        </a:lnTo>
                        <a:lnTo>
                          <a:pt x="413" y="2062"/>
                        </a:lnTo>
                        <a:lnTo>
                          <a:pt x="496" y="2182"/>
                        </a:lnTo>
                        <a:lnTo>
                          <a:pt x="580" y="2302"/>
                        </a:lnTo>
                        <a:lnTo>
                          <a:pt x="676" y="2422"/>
                        </a:lnTo>
                        <a:lnTo>
                          <a:pt x="771" y="2536"/>
                        </a:lnTo>
                        <a:lnTo>
                          <a:pt x="987" y="2758"/>
                        </a:lnTo>
                        <a:lnTo>
                          <a:pt x="1184" y="2931"/>
                        </a:lnTo>
                        <a:lnTo>
                          <a:pt x="1387" y="3093"/>
                        </a:lnTo>
                        <a:lnTo>
                          <a:pt x="1596" y="3237"/>
                        </a:lnTo>
                        <a:lnTo>
                          <a:pt x="1800" y="3363"/>
                        </a:lnTo>
                        <a:lnTo>
                          <a:pt x="1806" y="3363"/>
                        </a:lnTo>
                        <a:lnTo>
                          <a:pt x="1596" y="3237"/>
                        </a:lnTo>
                        <a:lnTo>
                          <a:pt x="1393" y="3093"/>
                        </a:lnTo>
                        <a:lnTo>
                          <a:pt x="1190" y="2931"/>
                        </a:lnTo>
                        <a:lnTo>
                          <a:pt x="993" y="2758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7" name="Freeform 9"/>
                  <p:cNvSpPr>
                    <a:spLocks/>
                  </p:cNvSpPr>
                  <p:nvPr userDrawn="1"/>
                </p:nvSpPr>
                <p:spPr bwMode="hidden">
                  <a:xfrm>
                    <a:off x="514" y="1091"/>
                    <a:ext cx="3538" cy="3225"/>
                  </a:xfrm>
                  <a:custGeom>
                    <a:avLst/>
                    <a:gdLst>
                      <a:gd name="T0" fmla="*/ 540 w 3527"/>
                      <a:gd name="T1" fmla="*/ 2146 h 3225"/>
                      <a:gd name="T2" fmla="*/ 318 w 3527"/>
                      <a:gd name="T3" fmla="*/ 1816 h 3225"/>
                      <a:gd name="T4" fmla="*/ 149 w 3527"/>
                      <a:gd name="T5" fmla="*/ 1481 h 3225"/>
                      <a:gd name="T6" fmla="*/ 41 w 3527"/>
                      <a:gd name="T7" fmla="*/ 1151 h 3225"/>
                      <a:gd name="T8" fmla="*/ 0 w 3527"/>
                      <a:gd name="T9" fmla="*/ 839 h 3225"/>
                      <a:gd name="T10" fmla="*/ 30 w 3527"/>
                      <a:gd name="T11" fmla="*/ 575 h 3225"/>
                      <a:gd name="T12" fmla="*/ 125 w 3527"/>
                      <a:gd name="T13" fmla="*/ 354 h 3225"/>
                      <a:gd name="T14" fmla="*/ 318 w 3527"/>
                      <a:gd name="T15" fmla="*/ 150 h 3225"/>
                      <a:gd name="T16" fmla="*/ 671 w 3527"/>
                      <a:gd name="T17" fmla="*/ 12 h 3225"/>
                      <a:gd name="T18" fmla="*/ 1115 w 3527"/>
                      <a:gd name="T19" fmla="*/ 24 h 3225"/>
                      <a:gd name="T20" fmla="*/ 1613 w 3527"/>
                      <a:gd name="T21" fmla="*/ 174 h 3225"/>
                      <a:gd name="T22" fmla="*/ 2123 w 3527"/>
                      <a:gd name="T23" fmla="*/ 456 h 3225"/>
                      <a:gd name="T24" fmla="*/ 2621 w 3527"/>
                      <a:gd name="T25" fmla="*/ 857 h 3225"/>
                      <a:gd name="T26" fmla="*/ 3083 w 3527"/>
                      <a:gd name="T27" fmla="*/ 1391 h 3225"/>
                      <a:gd name="T28" fmla="*/ 3286 w 3527"/>
                      <a:gd name="T29" fmla="*/ 1726 h 3225"/>
                      <a:gd name="T30" fmla="*/ 3437 w 3527"/>
                      <a:gd name="T31" fmla="*/ 2062 h 3225"/>
                      <a:gd name="T32" fmla="*/ 3520 w 3527"/>
                      <a:gd name="T33" fmla="*/ 2386 h 3225"/>
                      <a:gd name="T34" fmla="*/ 3532 w 3527"/>
                      <a:gd name="T35" fmla="*/ 2680 h 3225"/>
                      <a:gd name="T36" fmla="*/ 3485 w 3527"/>
                      <a:gd name="T37" fmla="*/ 2931 h 3225"/>
                      <a:gd name="T38" fmla="*/ 3370 w 3527"/>
                      <a:gd name="T39" fmla="*/ 3141 h 3225"/>
                      <a:gd name="T40" fmla="*/ 3292 w 3527"/>
                      <a:gd name="T41" fmla="*/ 3225 h 3225"/>
                      <a:gd name="T42" fmla="*/ 3322 w 3527"/>
                      <a:gd name="T43" fmla="*/ 3201 h 3225"/>
                      <a:gd name="T44" fmla="*/ 3455 w 3527"/>
                      <a:gd name="T45" fmla="*/ 3009 h 3225"/>
                      <a:gd name="T46" fmla="*/ 3526 w 3527"/>
                      <a:gd name="T47" fmla="*/ 2769 h 3225"/>
                      <a:gd name="T48" fmla="*/ 3532 w 3527"/>
                      <a:gd name="T49" fmla="*/ 2488 h 3225"/>
                      <a:gd name="T50" fmla="*/ 3473 w 3527"/>
                      <a:gd name="T51" fmla="*/ 2170 h 3225"/>
                      <a:gd name="T52" fmla="*/ 3346 w 3527"/>
                      <a:gd name="T53" fmla="*/ 1834 h 3225"/>
                      <a:gd name="T54" fmla="*/ 3155 w 3527"/>
                      <a:gd name="T55" fmla="*/ 1499 h 3225"/>
                      <a:gd name="T56" fmla="*/ 2825 w 3527"/>
                      <a:gd name="T57" fmla="*/ 1061 h 3225"/>
                      <a:gd name="T58" fmla="*/ 2291 w 3527"/>
                      <a:gd name="T59" fmla="*/ 575 h 3225"/>
                      <a:gd name="T60" fmla="*/ 1781 w 3527"/>
                      <a:gd name="T61" fmla="*/ 252 h 3225"/>
                      <a:gd name="T62" fmla="*/ 1277 w 3527"/>
                      <a:gd name="T63" fmla="*/ 60 h 3225"/>
                      <a:gd name="T64" fmla="*/ 810 w 3527"/>
                      <a:gd name="T65" fmla="*/ 0 h 3225"/>
                      <a:gd name="T66" fmla="*/ 419 w 3527"/>
                      <a:gd name="T67" fmla="*/ 84 h 3225"/>
                      <a:gd name="T68" fmla="*/ 168 w 3527"/>
                      <a:gd name="T69" fmla="*/ 288 h 3225"/>
                      <a:gd name="T70" fmla="*/ 53 w 3527"/>
                      <a:gd name="T71" fmla="*/ 498 h 3225"/>
                      <a:gd name="T72" fmla="*/ 0 w 3527"/>
                      <a:gd name="T73" fmla="*/ 749 h 3225"/>
                      <a:gd name="T74" fmla="*/ 18 w 3527"/>
                      <a:gd name="T75" fmla="*/ 1043 h 3225"/>
                      <a:gd name="T76" fmla="*/ 101 w 3527"/>
                      <a:gd name="T77" fmla="*/ 1373 h 3225"/>
                      <a:gd name="T78" fmla="*/ 252 w 3527"/>
                      <a:gd name="T79" fmla="*/ 1708 h 3225"/>
                      <a:gd name="T80" fmla="*/ 455 w 3527"/>
                      <a:gd name="T81" fmla="*/ 2038 h 3225"/>
                      <a:gd name="T82" fmla="*/ 917 w 3527"/>
                      <a:gd name="T83" fmla="*/ 2572 h 3225"/>
                      <a:gd name="T84" fmla="*/ 1259 w 3527"/>
                      <a:gd name="T85" fmla="*/ 2865 h 3225"/>
                      <a:gd name="T86" fmla="*/ 1613 w 3527"/>
                      <a:gd name="T87" fmla="*/ 3099 h 3225"/>
                      <a:gd name="T88" fmla="*/ 1859 w 3527"/>
                      <a:gd name="T89" fmla="*/ 3225 h 3225"/>
                      <a:gd name="T90" fmla="*/ 1499 w 3527"/>
                      <a:gd name="T91" fmla="*/ 3027 h 3225"/>
                      <a:gd name="T92" fmla="*/ 1146 w 3527"/>
                      <a:gd name="T93" fmla="*/ 2769 h 3225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</a:gdLst>
                    <a:ahLst/>
                    <a:cxnLst>
                      <a:cxn ang="T94">
                        <a:pos x="T0" y="T1"/>
                      </a:cxn>
                      <a:cxn ang="T95">
                        <a:pos x="T2" y="T3"/>
                      </a:cxn>
                      <a:cxn ang="T96">
                        <a:pos x="T4" y="T5"/>
                      </a:cxn>
                      <a:cxn ang="T97">
                        <a:pos x="T6" y="T7"/>
                      </a:cxn>
                      <a:cxn ang="T98">
                        <a:pos x="T8" y="T9"/>
                      </a:cxn>
                      <a:cxn ang="T99">
                        <a:pos x="T10" y="T11"/>
                      </a:cxn>
                      <a:cxn ang="T100">
                        <a:pos x="T12" y="T13"/>
                      </a:cxn>
                      <a:cxn ang="T101">
                        <a:pos x="T14" y="T15"/>
                      </a:cxn>
                      <a:cxn ang="T102">
                        <a:pos x="T16" y="T17"/>
                      </a:cxn>
                      <a:cxn ang="T103">
                        <a:pos x="T18" y="T19"/>
                      </a:cxn>
                      <a:cxn ang="T104">
                        <a:pos x="T20" y="T21"/>
                      </a:cxn>
                      <a:cxn ang="T105">
                        <a:pos x="T22" y="T23"/>
                      </a:cxn>
                      <a:cxn ang="T106">
                        <a:pos x="T24" y="T25"/>
                      </a:cxn>
                      <a:cxn ang="T107">
                        <a:pos x="T26" y="T27"/>
                      </a:cxn>
                      <a:cxn ang="T108">
                        <a:pos x="T28" y="T29"/>
                      </a:cxn>
                      <a:cxn ang="T109">
                        <a:pos x="T30" y="T31"/>
                      </a:cxn>
                      <a:cxn ang="T110">
                        <a:pos x="T32" y="T33"/>
                      </a:cxn>
                      <a:cxn ang="T111">
                        <a:pos x="T34" y="T35"/>
                      </a:cxn>
                      <a:cxn ang="T112">
                        <a:pos x="T36" y="T37"/>
                      </a:cxn>
                      <a:cxn ang="T113">
                        <a:pos x="T38" y="T39"/>
                      </a:cxn>
                      <a:cxn ang="T114">
                        <a:pos x="T40" y="T41"/>
                      </a:cxn>
                      <a:cxn ang="T115">
                        <a:pos x="T42" y="T43"/>
                      </a:cxn>
                      <a:cxn ang="T116">
                        <a:pos x="T44" y="T45"/>
                      </a:cxn>
                      <a:cxn ang="T117">
                        <a:pos x="T46" y="T47"/>
                      </a:cxn>
                      <a:cxn ang="T118">
                        <a:pos x="T48" y="T49"/>
                      </a:cxn>
                      <a:cxn ang="T119">
                        <a:pos x="T50" y="T51"/>
                      </a:cxn>
                      <a:cxn ang="T120">
                        <a:pos x="T52" y="T53"/>
                      </a:cxn>
                      <a:cxn ang="T121">
                        <a:pos x="T54" y="T55"/>
                      </a:cxn>
                      <a:cxn ang="T122">
                        <a:pos x="T56" y="T57"/>
                      </a:cxn>
                      <a:cxn ang="T123">
                        <a:pos x="T58" y="T59"/>
                      </a:cxn>
                      <a:cxn ang="T124">
                        <a:pos x="T60" y="T61"/>
                      </a:cxn>
                      <a:cxn ang="T125">
                        <a:pos x="T62" y="T63"/>
                      </a:cxn>
                      <a:cxn ang="T126">
                        <a:pos x="T64" y="T65"/>
                      </a:cxn>
                      <a:cxn ang="T127">
                        <a:pos x="T66" y="T67"/>
                      </a:cxn>
                      <a:cxn ang="T128">
                        <a:pos x="T68" y="T69"/>
                      </a:cxn>
                      <a:cxn ang="T129">
                        <a:pos x="T70" y="T71"/>
                      </a:cxn>
                      <a:cxn ang="T130">
                        <a:pos x="T72" y="T73"/>
                      </a:cxn>
                      <a:cxn ang="T131">
                        <a:pos x="T74" y="T75"/>
                      </a:cxn>
                      <a:cxn ang="T132">
                        <a:pos x="T76" y="T77"/>
                      </a:cxn>
                      <a:cxn ang="T133">
                        <a:pos x="T78" y="T79"/>
                      </a:cxn>
                      <a:cxn ang="T134">
                        <a:pos x="T80" y="T81"/>
                      </a:cxn>
                      <a:cxn ang="T135">
                        <a:pos x="T82" y="T83"/>
                      </a:cxn>
                      <a:cxn ang="T136">
                        <a:pos x="T84" y="T85"/>
                      </a:cxn>
                      <a:cxn ang="T137">
                        <a:pos x="T86" y="T87"/>
                      </a:cxn>
                      <a:cxn ang="T138">
                        <a:pos x="T88" y="T89"/>
                      </a:cxn>
                      <a:cxn ang="T139">
                        <a:pos x="T90" y="T91"/>
                      </a:cxn>
                      <a:cxn ang="T140">
                        <a:pos x="T92" y="T93"/>
                      </a:cxn>
                    </a:cxnLst>
                    <a:rect l="0" t="0" r="r" b="b"/>
                    <a:pathLst>
                      <a:path w="3527" h="3225">
                        <a:moveTo>
                          <a:pt x="914" y="2572"/>
                        </a:moveTo>
                        <a:lnTo>
                          <a:pt x="717" y="2362"/>
                        </a:lnTo>
                        <a:lnTo>
                          <a:pt x="538" y="2146"/>
                        </a:lnTo>
                        <a:lnTo>
                          <a:pt x="460" y="2038"/>
                        </a:lnTo>
                        <a:lnTo>
                          <a:pt x="382" y="1930"/>
                        </a:lnTo>
                        <a:lnTo>
                          <a:pt x="317" y="1816"/>
                        </a:lnTo>
                        <a:lnTo>
                          <a:pt x="251" y="1702"/>
                        </a:lnTo>
                        <a:lnTo>
                          <a:pt x="197" y="1589"/>
                        </a:lnTo>
                        <a:lnTo>
                          <a:pt x="149" y="1481"/>
                        </a:lnTo>
                        <a:lnTo>
                          <a:pt x="107" y="1367"/>
                        </a:lnTo>
                        <a:lnTo>
                          <a:pt x="71" y="1259"/>
                        </a:lnTo>
                        <a:lnTo>
                          <a:pt x="41" y="1151"/>
                        </a:lnTo>
                        <a:lnTo>
                          <a:pt x="18" y="1043"/>
                        </a:lnTo>
                        <a:lnTo>
                          <a:pt x="6" y="941"/>
                        </a:lnTo>
                        <a:lnTo>
                          <a:pt x="0" y="839"/>
                        </a:lnTo>
                        <a:lnTo>
                          <a:pt x="6" y="749"/>
                        </a:lnTo>
                        <a:lnTo>
                          <a:pt x="12" y="659"/>
                        </a:lnTo>
                        <a:lnTo>
                          <a:pt x="30" y="575"/>
                        </a:lnTo>
                        <a:lnTo>
                          <a:pt x="59" y="498"/>
                        </a:lnTo>
                        <a:lnTo>
                          <a:pt x="89" y="420"/>
                        </a:lnTo>
                        <a:lnTo>
                          <a:pt x="125" y="354"/>
                        </a:lnTo>
                        <a:lnTo>
                          <a:pt x="173" y="288"/>
                        </a:lnTo>
                        <a:lnTo>
                          <a:pt x="221" y="228"/>
                        </a:lnTo>
                        <a:lnTo>
                          <a:pt x="317" y="150"/>
                        </a:lnTo>
                        <a:lnTo>
                          <a:pt x="424" y="90"/>
                        </a:lnTo>
                        <a:lnTo>
                          <a:pt x="544" y="42"/>
                        </a:lnTo>
                        <a:lnTo>
                          <a:pt x="669" y="12"/>
                        </a:lnTo>
                        <a:lnTo>
                          <a:pt x="813" y="0"/>
                        </a:lnTo>
                        <a:lnTo>
                          <a:pt x="956" y="6"/>
                        </a:lnTo>
                        <a:lnTo>
                          <a:pt x="1112" y="24"/>
                        </a:lnTo>
                        <a:lnTo>
                          <a:pt x="1273" y="60"/>
                        </a:lnTo>
                        <a:lnTo>
                          <a:pt x="1441" y="114"/>
                        </a:lnTo>
                        <a:lnTo>
                          <a:pt x="1608" y="174"/>
                        </a:lnTo>
                        <a:lnTo>
                          <a:pt x="1775" y="258"/>
                        </a:lnTo>
                        <a:lnTo>
                          <a:pt x="1949" y="348"/>
                        </a:lnTo>
                        <a:lnTo>
                          <a:pt x="2116" y="456"/>
                        </a:lnTo>
                        <a:lnTo>
                          <a:pt x="2284" y="575"/>
                        </a:lnTo>
                        <a:lnTo>
                          <a:pt x="2451" y="713"/>
                        </a:lnTo>
                        <a:lnTo>
                          <a:pt x="2613" y="857"/>
                        </a:lnTo>
                        <a:lnTo>
                          <a:pt x="2810" y="1067"/>
                        </a:lnTo>
                        <a:lnTo>
                          <a:pt x="2989" y="1283"/>
                        </a:lnTo>
                        <a:lnTo>
                          <a:pt x="3073" y="1391"/>
                        </a:lnTo>
                        <a:lnTo>
                          <a:pt x="3145" y="1505"/>
                        </a:lnTo>
                        <a:lnTo>
                          <a:pt x="3216" y="1612"/>
                        </a:lnTo>
                        <a:lnTo>
                          <a:pt x="3276" y="1726"/>
                        </a:lnTo>
                        <a:lnTo>
                          <a:pt x="3330" y="1840"/>
                        </a:lnTo>
                        <a:lnTo>
                          <a:pt x="3384" y="1948"/>
                        </a:lnTo>
                        <a:lnTo>
                          <a:pt x="3426" y="2062"/>
                        </a:lnTo>
                        <a:lnTo>
                          <a:pt x="3462" y="2170"/>
                        </a:lnTo>
                        <a:lnTo>
                          <a:pt x="3491" y="2278"/>
                        </a:lnTo>
                        <a:lnTo>
                          <a:pt x="3509" y="2386"/>
                        </a:lnTo>
                        <a:lnTo>
                          <a:pt x="3521" y="2488"/>
                        </a:lnTo>
                        <a:lnTo>
                          <a:pt x="3527" y="2590"/>
                        </a:lnTo>
                        <a:lnTo>
                          <a:pt x="3521" y="2680"/>
                        </a:lnTo>
                        <a:lnTo>
                          <a:pt x="3515" y="2769"/>
                        </a:lnTo>
                        <a:lnTo>
                          <a:pt x="3497" y="2853"/>
                        </a:lnTo>
                        <a:lnTo>
                          <a:pt x="3474" y="2931"/>
                        </a:lnTo>
                        <a:lnTo>
                          <a:pt x="3438" y="3009"/>
                        </a:lnTo>
                        <a:lnTo>
                          <a:pt x="3402" y="3075"/>
                        </a:lnTo>
                        <a:lnTo>
                          <a:pt x="3360" y="3141"/>
                        </a:lnTo>
                        <a:lnTo>
                          <a:pt x="3306" y="3201"/>
                        </a:lnTo>
                        <a:lnTo>
                          <a:pt x="3294" y="3213"/>
                        </a:lnTo>
                        <a:lnTo>
                          <a:pt x="3282" y="3225"/>
                        </a:lnTo>
                        <a:lnTo>
                          <a:pt x="3288" y="3225"/>
                        </a:lnTo>
                        <a:lnTo>
                          <a:pt x="3300" y="3213"/>
                        </a:lnTo>
                        <a:lnTo>
                          <a:pt x="3312" y="3201"/>
                        </a:lnTo>
                        <a:lnTo>
                          <a:pt x="3366" y="3141"/>
                        </a:lnTo>
                        <a:lnTo>
                          <a:pt x="3408" y="3075"/>
                        </a:lnTo>
                        <a:lnTo>
                          <a:pt x="3444" y="3009"/>
                        </a:lnTo>
                        <a:lnTo>
                          <a:pt x="3474" y="2931"/>
                        </a:lnTo>
                        <a:lnTo>
                          <a:pt x="3497" y="2853"/>
                        </a:lnTo>
                        <a:lnTo>
                          <a:pt x="3515" y="2769"/>
                        </a:lnTo>
                        <a:lnTo>
                          <a:pt x="3527" y="2680"/>
                        </a:lnTo>
                        <a:lnTo>
                          <a:pt x="3527" y="2590"/>
                        </a:lnTo>
                        <a:lnTo>
                          <a:pt x="3521" y="2488"/>
                        </a:lnTo>
                        <a:lnTo>
                          <a:pt x="3509" y="2386"/>
                        </a:lnTo>
                        <a:lnTo>
                          <a:pt x="3491" y="2278"/>
                        </a:lnTo>
                        <a:lnTo>
                          <a:pt x="3462" y="2170"/>
                        </a:lnTo>
                        <a:lnTo>
                          <a:pt x="3426" y="2056"/>
                        </a:lnTo>
                        <a:lnTo>
                          <a:pt x="3384" y="1948"/>
                        </a:lnTo>
                        <a:lnTo>
                          <a:pt x="3336" y="1834"/>
                        </a:lnTo>
                        <a:lnTo>
                          <a:pt x="3276" y="1726"/>
                        </a:lnTo>
                        <a:lnTo>
                          <a:pt x="3216" y="1612"/>
                        </a:lnTo>
                        <a:lnTo>
                          <a:pt x="3145" y="1499"/>
                        </a:lnTo>
                        <a:lnTo>
                          <a:pt x="3073" y="1391"/>
                        </a:lnTo>
                        <a:lnTo>
                          <a:pt x="2989" y="1277"/>
                        </a:lnTo>
                        <a:lnTo>
                          <a:pt x="2816" y="1061"/>
                        </a:lnTo>
                        <a:lnTo>
                          <a:pt x="2613" y="857"/>
                        </a:lnTo>
                        <a:lnTo>
                          <a:pt x="2451" y="707"/>
                        </a:lnTo>
                        <a:lnTo>
                          <a:pt x="2284" y="575"/>
                        </a:lnTo>
                        <a:lnTo>
                          <a:pt x="2116" y="456"/>
                        </a:lnTo>
                        <a:lnTo>
                          <a:pt x="1949" y="348"/>
                        </a:lnTo>
                        <a:lnTo>
                          <a:pt x="1775" y="252"/>
                        </a:lnTo>
                        <a:lnTo>
                          <a:pt x="1608" y="174"/>
                        </a:lnTo>
                        <a:lnTo>
                          <a:pt x="1435" y="108"/>
                        </a:lnTo>
                        <a:lnTo>
                          <a:pt x="1273" y="60"/>
                        </a:lnTo>
                        <a:lnTo>
                          <a:pt x="1112" y="24"/>
                        </a:lnTo>
                        <a:lnTo>
                          <a:pt x="956" y="0"/>
                        </a:lnTo>
                        <a:lnTo>
                          <a:pt x="807" y="0"/>
                        </a:lnTo>
                        <a:lnTo>
                          <a:pt x="669" y="12"/>
                        </a:lnTo>
                        <a:lnTo>
                          <a:pt x="538" y="42"/>
                        </a:lnTo>
                        <a:lnTo>
                          <a:pt x="418" y="84"/>
                        </a:lnTo>
                        <a:lnTo>
                          <a:pt x="311" y="150"/>
                        </a:lnTo>
                        <a:lnTo>
                          <a:pt x="215" y="228"/>
                        </a:lnTo>
                        <a:lnTo>
                          <a:pt x="167" y="288"/>
                        </a:lnTo>
                        <a:lnTo>
                          <a:pt x="119" y="354"/>
                        </a:lnTo>
                        <a:lnTo>
                          <a:pt x="83" y="420"/>
                        </a:lnTo>
                        <a:lnTo>
                          <a:pt x="53" y="498"/>
                        </a:lnTo>
                        <a:lnTo>
                          <a:pt x="30" y="575"/>
                        </a:lnTo>
                        <a:lnTo>
                          <a:pt x="12" y="659"/>
                        </a:lnTo>
                        <a:lnTo>
                          <a:pt x="0" y="749"/>
                        </a:lnTo>
                        <a:lnTo>
                          <a:pt x="0" y="839"/>
                        </a:lnTo>
                        <a:lnTo>
                          <a:pt x="6" y="941"/>
                        </a:lnTo>
                        <a:lnTo>
                          <a:pt x="18" y="1043"/>
                        </a:lnTo>
                        <a:lnTo>
                          <a:pt x="35" y="1151"/>
                        </a:lnTo>
                        <a:lnTo>
                          <a:pt x="65" y="1259"/>
                        </a:lnTo>
                        <a:lnTo>
                          <a:pt x="101" y="1373"/>
                        </a:lnTo>
                        <a:lnTo>
                          <a:pt x="143" y="1481"/>
                        </a:lnTo>
                        <a:lnTo>
                          <a:pt x="191" y="1595"/>
                        </a:lnTo>
                        <a:lnTo>
                          <a:pt x="251" y="1708"/>
                        </a:lnTo>
                        <a:lnTo>
                          <a:pt x="311" y="1816"/>
                        </a:lnTo>
                        <a:lnTo>
                          <a:pt x="382" y="1930"/>
                        </a:lnTo>
                        <a:lnTo>
                          <a:pt x="454" y="2038"/>
                        </a:lnTo>
                        <a:lnTo>
                          <a:pt x="538" y="2152"/>
                        </a:lnTo>
                        <a:lnTo>
                          <a:pt x="717" y="2368"/>
                        </a:lnTo>
                        <a:lnTo>
                          <a:pt x="914" y="2572"/>
                        </a:lnTo>
                        <a:lnTo>
                          <a:pt x="1028" y="2674"/>
                        </a:lnTo>
                        <a:lnTo>
                          <a:pt x="1142" y="2775"/>
                        </a:lnTo>
                        <a:lnTo>
                          <a:pt x="1255" y="2865"/>
                        </a:lnTo>
                        <a:lnTo>
                          <a:pt x="1369" y="2949"/>
                        </a:lnTo>
                        <a:lnTo>
                          <a:pt x="1488" y="3027"/>
                        </a:lnTo>
                        <a:lnTo>
                          <a:pt x="1608" y="3099"/>
                        </a:lnTo>
                        <a:lnTo>
                          <a:pt x="1722" y="3165"/>
                        </a:lnTo>
                        <a:lnTo>
                          <a:pt x="1841" y="3225"/>
                        </a:lnTo>
                        <a:lnTo>
                          <a:pt x="1853" y="3225"/>
                        </a:lnTo>
                        <a:lnTo>
                          <a:pt x="1734" y="3165"/>
                        </a:lnTo>
                        <a:lnTo>
                          <a:pt x="1614" y="3099"/>
                        </a:lnTo>
                        <a:lnTo>
                          <a:pt x="1494" y="3027"/>
                        </a:lnTo>
                        <a:lnTo>
                          <a:pt x="1375" y="2949"/>
                        </a:lnTo>
                        <a:lnTo>
                          <a:pt x="1261" y="2865"/>
                        </a:lnTo>
                        <a:lnTo>
                          <a:pt x="1142" y="2769"/>
                        </a:lnTo>
                        <a:lnTo>
                          <a:pt x="914" y="2572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grpSp>
                <p:nvGrpSpPr>
                  <p:cNvPr id="38" name="Group 10"/>
                  <p:cNvGrpSpPr>
                    <a:grpSpLocks/>
                  </p:cNvGrpSpPr>
                  <p:nvPr userDrawn="1"/>
                </p:nvGrpSpPr>
                <p:grpSpPr bwMode="auto">
                  <a:xfrm>
                    <a:off x="0" y="522"/>
                    <a:ext cx="4751" cy="3794"/>
                    <a:chOff x="0" y="522"/>
                    <a:chExt cx="4751" cy="3794"/>
                  </a:xfrm>
                </p:grpSpPr>
                <p:sp>
                  <p:nvSpPr>
                    <p:cNvPr id="39" name="Freeform 11"/>
                    <p:cNvSpPr>
                      <a:spLocks/>
                    </p:cNvSpPr>
                    <p:nvPr userDrawn="1"/>
                  </p:nvSpPr>
                  <p:spPr bwMode="hidden">
                    <a:xfrm>
                      <a:off x="400" y="522"/>
                      <a:ext cx="4264" cy="3794"/>
                    </a:xfrm>
                    <a:custGeom>
                      <a:avLst/>
                      <a:gdLst>
                        <a:gd name="T0" fmla="*/ 4258 w 4251"/>
                        <a:gd name="T1" fmla="*/ 3237 h 3794"/>
                        <a:gd name="T2" fmla="*/ 4216 w 4251"/>
                        <a:gd name="T3" fmla="*/ 2961 h 3794"/>
                        <a:gd name="T4" fmla="*/ 4133 w 4251"/>
                        <a:gd name="T5" fmla="*/ 2679 h 3794"/>
                        <a:gd name="T6" fmla="*/ 4012 w 4251"/>
                        <a:gd name="T7" fmla="*/ 2391 h 3794"/>
                        <a:gd name="T8" fmla="*/ 3857 w 4251"/>
                        <a:gd name="T9" fmla="*/ 2098 h 3794"/>
                        <a:gd name="T10" fmla="*/ 3670 w 4251"/>
                        <a:gd name="T11" fmla="*/ 1810 h 3794"/>
                        <a:gd name="T12" fmla="*/ 3449 w 4251"/>
                        <a:gd name="T13" fmla="*/ 1528 h 3794"/>
                        <a:gd name="T14" fmla="*/ 3203 w 4251"/>
                        <a:gd name="T15" fmla="*/ 1252 h 3794"/>
                        <a:gd name="T16" fmla="*/ 2867 w 4251"/>
                        <a:gd name="T17" fmla="*/ 935 h 3794"/>
                        <a:gd name="T18" fmla="*/ 2441 w 4251"/>
                        <a:gd name="T19" fmla="*/ 605 h 3794"/>
                        <a:gd name="T20" fmla="*/ 1997 w 4251"/>
                        <a:gd name="T21" fmla="*/ 341 h 3794"/>
                        <a:gd name="T22" fmla="*/ 1554 w 4251"/>
                        <a:gd name="T23" fmla="*/ 143 h 3794"/>
                        <a:gd name="T24" fmla="*/ 1127 w 4251"/>
                        <a:gd name="T25" fmla="*/ 35 h 3794"/>
                        <a:gd name="T26" fmla="*/ 743 w 4251"/>
                        <a:gd name="T27" fmla="*/ 0 h 3794"/>
                        <a:gd name="T28" fmla="*/ 402 w 4251"/>
                        <a:gd name="T29" fmla="*/ 47 h 3794"/>
                        <a:gd name="T30" fmla="*/ 120 w 4251"/>
                        <a:gd name="T31" fmla="*/ 173 h 3794"/>
                        <a:gd name="T32" fmla="*/ 0 w 4251"/>
                        <a:gd name="T33" fmla="*/ 269 h 3794"/>
                        <a:gd name="T34" fmla="*/ 264 w 4251"/>
                        <a:gd name="T35" fmla="*/ 101 h 3794"/>
                        <a:gd name="T36" fmla="*/ 588 w 4251"/>
                        <a:gd name="T37" fmla="*/ 18 h 3794"/>
                        <a:gd name="T38" fmla="*/ 960 w 4251"/>
                        <a:gd name="T39" fmla="*/ 18 h 3794"/>
                        <a:gd name="T40" fmla="*/ 1361 w 4251"/>
                        <a:gd name="T41" fmla="*/ 95 h 3794"/>
                        <a:gd name="T42" fmla="*/ 1787 w 4251"/>
                        <a:gd name="T43" fmla="*/ 245 h 3794"/>
                        <a:gd name="T44" fmla="*/ 2219 w 4251"/>
                        <a:gd name="T45" fmla="*/ 467 h 3794"/>
                        <a:gd name="T46" fmla="*/ 2651 w 4251"/>
                        <a:gd name="T47" fmla="*/ 761 h 3794"/>
                        <a:gd name="T48" fmla="*/ 3070 w 4251"/>
                        <a:gd name="T49" fmla="*/ 1120 h 3794"/>
                        <a:gd name="T50" fmla="*/ 3328 w 4251"/>
                        <a:gd name="T51" fmla="*/ 1390 h 3794"/>
                        <a:gd name="T52" fmla="*/ 3563 w 4251"/>
                        <a:gd name="T53" fmla="*/ 1666 h 3794"/>
                        <a:gd name="T54" fmla="*/ 3766 w 4251"/>
                        <a:gd name="T55" fmla="*/ 1954 h 3794"/>
                        <a:gd name="T56" fmla="*/ 3934 w 4251"/>
                        <a:gd name="T57" fmla="*/ 2247 h 3794"/>
                        <a:gd name="T58" fmla="*/ 4072 w 4251"/>
                        <a:gd name="T59" fmla="*/ 2535 h 3794"/>
                        <a:gd name="T60" fmla="*/ 4175 w 4251"/>
                        <a:gd name="T61" fmla="*/ 2823 h 3794"/>
                        <a:gd name="T62" fmla="*/ 4234 w 4251"/>
                        <a:gd name="T63" fmla="*/ 3105 h 3794"/>
                        <a:gd name="T64" fmla="*/ 4258 w 4251"/>
                        <a:gd name="T65" fmla="*/ 3368 h 3794"/>
                        <a:gd name="T66" fmla="*/ 4246 w 4251"/>
                        <a:gd name="T67" fmla="*/ 3590 h 3794"/>
                        <a:gd name="T68" fmla="*/ 4198 w 4251"/>
                        <a:gd name="T69" fmla="*/ 3794 h 3794"/>
                        <a:gd name="T70" fmla="*/ 4228 w 4251"/>
                        <a:gd name="T71" fmla="*/ 3692 h 3794"/>
                        <a:gd name="T72" fmla="*/ 4258 w 4251"/>
                        <a:gd name="T73" fmla="*/ 3482 h 3794"/>
                        <a:gd name="T74" fmla="*/ 4264 w 4251"/>
                        <a:gd name="T75" fmla="*/ 3368 h 3794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</a:gdLst>
                      <a:ahLst/>
                      <a:cxnLst>
                        <a:cxn ang="T76">
                          <a:pos x="T0" y="T1"/>
                        </a:cxn>
                        <a:cxn ang="T77">
                          <a:pos x="T2" y="T3"/>
                        </a:cxn>
                        <a:cxn ang="T78">
                          <a:pos x="T4" y="T5"/>
                        </a:cxn>
                        <a:cxn ang="T79">
                          <a:pos x="T6" y="T7"/>
                        </a:cxn>
                        <a:cxn ang="T80">
                          <a:pos x="T8" y="T9"/>
                        </a:cxn>
                        <a:cxn ang="T81">
                          <a:pos x="T10" y="T11"/>
                        </a:cxn>
                        <a:cxn ang="T82">
                          <a:pos x="T12" y="T13"/>
                        </a:cxn>
                        <a:cxn ang="T83">
                          <a:pos x="T14" y="T15"/>
                        </a:cxn>
                        <a:cxn ang="T84">
                          <a:pos x="T16" y="T17"/>
                        </a:cxn>
                        <a:cxn ang="T85">
                          <a:pos x="T18" y="T19"/>
                        </a:cxn>
                        <a:cxn ang="T86">
                          <a:pos x="T20" y="T21"/>
                        </a:cxn>
                        <a:cxn ang="T87">
                          <a:pos x="T22" y="T23"/>
                        </a:cxn>
                        <a:cxn ang="T88">
                          <a:pos x="T24" y="T25"/>
                        </a:cxn>
                        <a:cxn ang="T89">
                          <a:pos x="T26" y="T27"/>
                        </a:cxn>
                        <a:cxn ang="T90">
                          <a:pos x="T28" y="T29"/>
                        </a:cxn>
                        <a:cxn ang="T91">
                          <a:pos x="T30" y="T31"/>
                        </a:cxn>
                        <a:cxn ang="T92">
                          <a:pos x="T32" y="T33"/>
                        </a:cxn>
                        <a:cxn ang="T93">
                          <a:pos x="T34" y="T35"/>
                        </a:cxn>
                        <a:cxn ang="T94">
                          <a:pos x="T36" y="T37"/>
                        </a:cxn>
                        <a:cxn ang="T95">
                          <a:pos x="T38" y="T39"/>
                        </a:cxn>
                        <a:cxn ang="T96">
                          <a:pos x="T40" y="T41"/>
                        </a:cxn>
                        <a:cxn ang="T97">
                          <a:pos x="T42" y="T43"/>
                        </a:cxn>
                        <a:cxn ang="T98">
                          <a:pos x="T44" y="T45"/>
                        </a:cxn>
                        <a:cxn ang="T99">
                          <a:pos x="T46" y="T47"/>
                        </a:cxn>
                        <a:cxn ang="T100">
                          <a:pos x="T48" y="T49"/>
                        </a:cxn>
                        <a:cxn ang="T101">
                          <a:pos x="T50" y="T51"/>
                        </a:cxn>
                        <a:cxn ang="T102">
                          <a:pos x="T52" y="T53"/>
                        </a:cxn>
                        <a:cxn ang="T103">
                          <a:pos x="T54" y="T55"/>
                        </a:cxn>
                        <a:cxn ang="T104">
                          <a:pos x="T56" y="T57"/>
                        </a:cxn>
                        <a:cxn ang="T105">
                          <a:pos x="T58" y="T59"/>
                        </a:cxn>
                        <a:cxn ang="T106">
                          <a:pos x="T60" y="T61"/>
                        </a:cxn>
                        <a:cxn ang="T107">
                          <a:pos x="T62" y="T63"/>
                        </a:cxn>
                        <a:cxn ang="T108">
                          <a:pos x="T64" y="T65"/>
                        </a:cxn>
                        <a:cxn ang="T109">
                          <a:pos x="T66" y="T67"/>
                        </a:cxn>
                        <a:cxn ang="T110">
                          <a:pos x="T68" y="T69"/>
                        </a:cxn>
                        <a:cxn ang="T111">
                          <a:pos x="T70" y="T71"/>
                        </a:cxn>
                        <a:cxn ang="T112">
                          <a:pos x="T72" y="T73"/>
                        </a:cxn>
                        <a:cxn ang="T113">
                          <a:pos x="T74" y="T75"/>
                        </a:cxn>
                      </a:cxnLst>
                      <a:rect l="0" t="0" r="r" b="b"/>
                      <a:pathLst>
                        <a:path w="4251" h="3794">
                          <a:moveTo>
                            <a:pt x="4251" y="3368"/>
                          </a:moveTo>
                          <a:lnTo>
                            <a:pt x="4245" y="3237"/>
                          </a:lnTo>
                          <a:lnTo>
                            <a:pt x="4227" y="3099"/>
                          </a:lnTo>
                          <a:lnTo>
                            <a:pt x="4203" y="2961"/>
                          </a:lnTo>
                          <a:lnTo>
                            <a:pt x="4167" y="2823"/>
                          </a:lnTo>
                          <a:lnTo>
                            <a:pt x="4120" y="2679"/>
                          </a:lnTo>
                          <a:lnTo>
                            <a:pt x="4066" y="2535"/>
                          </a:lnTo>
                          <a:lnTo>
                            <a:pt x="4000" y="2391"/>
                          </a:lnTo>
                          <a:lnTo>
                            <a:pt x="3928" y="2247"/>
                          </a:lnTo>
                          <a:lnTo>
                            <a:pt x="3845" y="2098"/>
                          </a:lnTo>
                          <a:lnTo>
                            <a:pt x="3755" y="1954"/>
                          </a:lnTo>
                          <a:lnTo>
                            <a:pt x="3659" y="1810"/>
                          </a:lnTo>
                          <a:lnTo>
                            <a:pt x="3552" y="1666"/>
                          </a:lnTo>
                          <a:lnTo>
                            <a:pt x="3438" y="1528"/>
                          </a:lnTo>
                          <a:lnTo>
                            <a:pt x="3318" y="1390"/>
                          </a:lnTo>
                          <a:lnTo>
                            <a:pt x="3193" y="1252"/>
                          </a:lnTo>
                          <a:lnTo>
                            <a:pt x="3061" y="1120"/>
                          </a:lnTo>
                          <a:lnTo>
                            <a:pt x="2858" y="935"/>
                          </a:lnTo>
                          <a:lnTo>
                            <a:pt x="2649" y="761"/>
                          </a:lnTo>
                          <a:lnTo>
                            <a:pt x="2434" y="605"/>
                          </a:lnTo>
                          <a:lnTo>
                            <a:pt x="2212" y="467"/>
                          </a:lnTo>
                          <a:lnTo>
                            <a:pt x="1991" y="341"/>
                          </a:lnTo>
                          <a:lnTo>
                            <a:pt x="1770" y="233"/>
                          </a:lnTo>
                          <a:lnTo>
                            <a:pt x="1549" y="143"/>
                          </a:lnTo>
                          <a:lnTo>
                            <a:pt x="1327" y="77"/>
                          </a:lnTo>
                          <a:lnTo>
                            <a:pt x="1124" y="35"/>
                          </a:lnTo>
                          <a:lnTo>
                            <a:pt x="927" y="6"/>
                          </a:lnTo>
                          <a:lnTo>
                            <a:pt x="741" y="0"/>
                          </a:lnTo>
                          <a:lnTo>
                            <a:pt x="568" y="18"/>
                          </a:lnTo>
                          <a:lnTo>
                            <a:pt x="401" y="47"/>
                          </a:lnTo>
                          <a:lnTo>
                            <a:pt x="257" y="101"/>
                          </a:lnTo>
                          <a:lnTo>
                            <a:pt x="120" y="173"/>
                          </a:lnTo>
                          <a:lnTo>
                            <a:pt x="0" y="263"/>
                          </a:lnTo>
                          <a:lnTo>
                            <a:pt x="0" y="269"/>
                          </a:lnTo>
                          <a:lnTo>
                            <a:pt x="126" y="173"/>
                          </a:lnTo>
                          <a:lnTo>
                            <a:pt x="263" y="101"/>
                          </a:lnTo>
                          <a:lnTo>
                            <a:pt x="419" y="47"/>
                          </a:lnTo>
                          <a:lnTo>
                            <a:pt x="586" y="18"/>
                          </a:lnTo>
                          <a:lnTo>
                            <a:pt x="765" y="6"/>
                          </a:lnTo>
                          <a:lnTo>
                            <a:pt x="957" y="18"/>
                          </a:lnTo>
                          <a:lnTo>
                            <a:pt x="1154" y="47"/>
                          </a:lnTo>
                          <a:lnTo>
                            <a:pt x="1357" y="95"/>
                          </a:lnTo>
                          <a:lnTo>
                            <a:pt x="1567" y="161"/>
                          </a:lnTo>
                          <a:lnTo>
                            <a:pt x="1782" y="245"/>
                          </a:lnTo>
                          <a:lnTo>
                            <a:pt x="1997" y="347"/>
                          </a:lnTo>
                          <a:lnTo>
                            <a:pt x="2212" y="467"/>
                          </a:lnTo>
                          <a:lnTo>
                            <a:pt x="2428" y="605"/>
                          </a:lnTo>
                          <a:lnTo>
                            <a:pt x="2643" y="761"/>
                          </a:lnTo>
                          <a:lnTo>
                            <a:pt x="2858" y="935"/>
                          </a:lnTo>
                          <a:lnTo>
                            <a:pt x="3061" y="1120"/>
                          </a:lnTo>
                          <a:lnTo>
                            <a:pt x="3193" y="1252"/>
                          </a:lnTo>
                          <a:lnTo>
                            <a:pt x="3318" y="1390"/>
                          </a:lnTo>
                          <a:lnTo>
                            <a:pt x="3438" y="1528"/>
                          </a:lnTo>
                          <a:lnTo>
                            <a:pt x="3552" y="1666"/>
                          </a:lnTo>
                          <a:lnTo>
                            <a:pt x="3653" y="1810"/>
                          </a:lnTo>
                          <a:lnTo>
                            <a:pt x="3755" y="1954"/>
                          </a:lnTo>
                          <a:lnTo>
                            <a:pt x="3839" y="2104"/>
                          </a:lnTo>
                          <a:lnTo>
                            <a:pt x="3922" y="2247"/>
                          </a:lnTo>
                          <a:lnTo>
                            <a:pt x="3994" y="2391"/>
                          </a:lnTo>
                          <a:lnTo>
                            <a:pt x="4060" y="2535"/>
                          </a:lnTo>
                          <a:lnTo>
                            <a:pt x="4114" y="2679"/>
                          </a:lnTo>
                          <a:lnTo>
                            <a:pt x="4162" y="2823"/>
                          </a:lnTo>
                          <a:lnTo>
                            <a:pt x="4197" y="2967"/>
                          </a:lnTo>
                          <a:lnTo>
                            <a:pt x="4221" y="3105"/>
                          </a:lnTo>
                          <a:lnTo>
                            <a:pt x="4239" y="3237"/>
                          </a:lnTo>
                          <a:lnTo>
                            <a:pt x="4245" y="3368"/>
                          </a:lnTo>
                          <a:lnTo>
                            <a:pt x="4245" y="3482"/>
                          </a:lnTo>
                          <a:lnTo>
                            <a:pt x="4233" y="3590"/>
                          </a:lnTo>
                          <a:lnTo>
                            <a:pt x="4215" y="3692"/>
                          </a:lnTo>
                          <a:lnTo>
                            <a:pt x="4185" y="3794"/>
                          </a:lnTo>
                          <a:lnTo>
                            <a:pt x="4215" y="3692"/>
                          </a:lnTo>
                          <a:lnTo>
                            <a:pt x="4239" y="3590"/>
                          </a:lnTo>
                          <a:lnTo>
                            <a:pt x="4245" y="3482"/>
                          </a:lnTo>
                          <a:lnTo>
                            <a:pt x="4251" y="3368"/>
                          </a:lnTo>
                          <a:close/>
                        </a:path>
                      </a:pathLst>
                    </a:custGeom>
                    <a:solidFill>
                      <a:schemeClr val="accent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grpSp>
                  <p:nvGrpSpPr>
                    <p:cNvPr id="40" name="Group 12"/>
                    <p:cNvGrpSpPr>
                      <a:grpSpLocks/>
                    </p:cNvGrpSpPr>
                    <p:nvPr userDrawn="1"/>
                  </p:nvGrpSpPr>
                  <p:grpSpPr bwMode="auto">
                    <a:xfrm>
                      <a:off x="0" y="659"/>
                      <a:ext cx="4751" cy="3657"/>
                      <a:chOff x="0" y="659"/>
                      <a:chExt cx="4751" cy="3657"/>
                    </a:xfrm>
                  </p:grpSpPr>
                  <p:sp>
                    <p:nvSpPr>
                      <p:cNvPr id="41" name="Freeform 13"/>
                      <p:cNvSpPr>
                        <a:spLocks/>
                      </p:cNvSpPr>
                      <p:nvPr userDrawn="1"/>
                    </p:nvSpPr>
                    <p:spPr bwMode="hidden">
                      <a:xfrm>
                        <a:off x="400" y="659"/>
                        <a:ext cx="4121" cy="3657"/>
                      </a:xfrm>
                      <a:custGeom>
                        <a:avLst/>
                        <a:gdLst>
                          <a:gd name="T0" fmla="*/ 162 w 4108"/>
                          <a:gd name="T1" fmla="*/ 186 h 3657"/>
                          <a:gd name="T2" fmla="*/ 443 w 4108"/>
                          <a:gd name="T3" fmla="*/ 54 h 3657"/>
                          <a:gd name="T4" fmla="*/ 773 w 4108"/>
                          <a:gd name="T5" fmla="*/ 6 h 3657"/>
                          <a:gd name="T6" fmla="*/ 1140 w 4108"/>
                          <a:gd name="T7" fmla="*/ 36 h 3657"/>
                          <a:gd name="T8" fmla="*/ 1542 w 4108"/>
                          <a:gd name="T9" fmla="*/ 144 h 3657"/>
                          <a:gd name="T10" fmla="*/ 1955 w 4108"/>
                          <a:gd name="T11" fmla="*/ 324 h 3657"/>
                          <a:gd name="T12" fmla="*/ 2375 w 4108"/>
                          <a:gd name="T13" fmla="*/ 570 h 3657"/>
                          <a:gd name="T14" fmla="*/ 2789 w 4108"/>
                          <a:gd name="T15" fmla="*/ 888 h 3657"/>
                          <a:gd name="T16" fmla="*/ 3113 w 4108"/>
                          <a:gd name="T17" fmla="*/ 1193 h 3657"/>
                          <a:gd name="T18" fmla="*/ 3347 w 4108"/>
                          <a:gd name="T19" fmla="*/ 1451 h 3657"/>
                          <a:gd name="T20" fmla="*/ 3551 w 4108"/>
                          <a:gd name="T21" fmla="*/ 1721 h 3657"/>
                          <a:gd name="T22" fmla="*/ 3731 w 4108"/>
                          <a:gd name="T23" fmla="*/ 1997 h 3657"/>
                          <a:gd name="T24" fmla="*/ 3875 w 4108"/>
                          <a:gd name="T25" fmla="*/ 2272 h 3657"/>
                          <a:gd name="T26" fmla="*/ 3989 w 4108"/>
                          <a:gd name="T27" fmla="*/ 2548 h 3657"/>
                          <a:gd name="T28" fmla="*/ 4073 w 4108"/>
                          <a:gd name="T29" fmla="*/ 2818 h 3657"/>
                          <a:gd name="T30" fmla="*/ 4115 w 4108"/>
                          <a:gd name="T31" fmla="*/ 3070 h 3657"/>
                          <a:gd name="T32" fmla="*/ 4115 w 4108"/>
                          <a:gd name="T33" fmla="*/ 3321 h 3657"/>
                          <a:gd name="T34" fmla="*/ 4073 w 4108"/>
                          <a:gd name="T35" fmla="*/ 3549 h 3657"/>
                          <a:gd name="T36" fmla="*/ 4043 w 4108"/>
                          <a:gd name="T37" fmla="*/ 3657 h 3657"/>
                          <a:gd name="T38" fmla="*/ 4103 w 4108"/>
                          <a:gd name="T39" fmla="*/ 3447 h 3657"/>
                          <a:gd name="T40" fmla="*/ 4121 w 4108"/>
                          <a:gd name="T41" fmla="*/ 3213 h 3657"/>
                          <a:gd name="T42" fmla="*/ 4115 w 4108"/>
                          <a:gd name="T43" fmla="*/ 3070 h 3657"/>
                          <a:gd name="T44" fmla="*/ 4073 w 4108"/>
                          <a:gd name="T45" fmla="*/ 2812 h 3657"/>
                          <a:gd name="T46" fmla="*/ 3995 w 4108"/>
                          <a:gd name="T47" fmla="*/ 2548 h 3657"/>
                          <a:gd name="T48" fmla="*/ 3881 w 4108"/>
                          <a:gd name="T49" fmla="*/ 2272 h 3657"/>
                          <a:gd name="T50" fmla="*/ 3737 w 4108"/>
                          <a:gd name="T51" fmla="*/ 1997 h 3657"/>
                          <a:gd name="T52" fmla="*/ 3557 w 4108"/>
                          <a:gd name="T53" fmla="*/ 1721 h 3657"/>
                          <a:gd name="T54" fmla="*/ 3353 w 4108"/>
                          <a:gd name="T55" fmla="*/ 1451 h 3657"/>
                          <a:gd name="T56" fmla="*/ 3119 w 4108"/>
                          <a:gd name="T57" fmla="*/ 1187 h 3657"/>
                          <a:gd name="T58" fmla="*/ 2801 w 4108"/>
                          <a:gd name="T59" fmla="*/ 888 h 3657"/>
                          <a:gd name="T60" fmla="*/ 2394 w 4108"/>
                          <a:gd name="T61" fmla="*/ 576 h 3657"/>
                          <a:gd name="T62" fmla="*/ 1973 w 4108"/>
                          <a:gd name="T63" fmla="*/ 330 h 3657"/>
                          <a:gd name="T64" fmla="*/ 1548 w 4108"/>
                          <a:gd name="T65" fmla="*/ 144 h 3657"/>
                          <a:gd name="T66" fmla="*/ 1134 w 4108"/>
                          <a:gd name="T67" fmla="*/ 30 h 3657"/>
                          <a:gd name="T68" fmla="*/ 755 w 4108"/>
                          <a:gd name="T69" fmla="*/ 0 h 3657"/>
                          <a:gd name="T70" fmla="*/ 432 w 4108"/>
                          <a:gd name="T71" fmla="*/ 54 h 3657"/>
                          <a:gd name="T72" fmla="*/ 162 w 4108"/>
                          <a:gd name="T73" fmla="*/ 186 h 3657"/>
                          <a:gd name="T74" fmla="*/ 24 w 4108"/>
                          <a:gd name="T75" fmla="*/ 306 h 3657"/>
                          <a:gd name="T76" fmla="*/ 0 w 4108"/>
                          <a:gd name="T77" fmla="*/ 336 h 3657"/>
                          <a:gd name="T78" fmla="*/ 48 w 4108"/>
                          <a:gd name="T79" fmla="*/ 282 h 3657"/>
                          <a:gd name="T80" fmla="*/ 0 60000 65536"/>
                          <a:gd name="T81" fmla="*/ 0 60000 65536"/>
                          <a:gd name="T82" fmla="*/ 0 60000 65536"/>
                          <a:gd name="T83" fmla="*/ 0 60000 65536"/>
                          <a:gd name="T84" fmla="*/ 0 60000 65536"/>
                          <a:gd name="T85" fmla="*/ 0 60000 65536"/>
                          <a:gd name="T86" fmla="*/ 0 60000 65536"/>
                          <a:gd name="T87" fmla="*/ 0 60000 65536"/>
                          <a:gd name="T88" fmla="*/ 0 60000 65536"/>
                          <a:gd name="T89" fmla="*/ 0 60000 65536"/>
                          <a:gd name="T90" fmla="*/ 0 60000 65536"/>
                          <a:gd name="T91" fmla="*/ 0 60000 65536"/>
                          <a:gd name="T92" fmla="*/ 0 60000 65536"/>
                          <a:gd name="T93" fmla="*/ 0 60000 65536"/>
                          <a:gd name="T94" fmla="*/ 0 60000 65536"/>
                          <a:gd name="T95" fmla="*/ 0 60000 65536"/>
                          <a:gd name="T96" fmla="*/ 0 60000 65536"/>
                          <a:gd name="T97" fmla="*/ 0 60000 65536"/>
                          <a:gd name="T98" fmla="*/ 0 60000 65536"/>
                          <a:gd name="T99" fmla="*/ 0 60000 65536"/>
                          <a:gd name="T100" fmla="*/ 0 60000 65536"/>
                          <a:gd name="T101" fmla="*/ 0 60000 65536"/>
                          <a:gd name="T102" fmla="*/ 0 60000 65536"/>
                          <a:gd name="T103" fmla="*/ 0 60000 65536"/>
                          <a:gd name="T104" fmla="*/ 0 60000 65536"/>
                          <a:gd name="T105" fmla="*/ 0 60000 65536"/>
                          <a:gd name="T106" fmla="*/ 0 60000 65536"/>
                          <a:gd name="T107" fmla="*/ 0 60000 65536"/>
                          <a:gd name="T108" fmla="*/ 0 60000 65536"/>
                          <a:gd name="T109" fmla="*/ 0 60000 65536"/>
                          <a:gd name="T110" fmla="*/ 0 60000 65536"/>
                          <a:gd name="T111" fmla="*/ 0 60000 65536"/>
                          <a:gd name="T112" fmla="*/ 0 60000 65536"/>
                          <a:gd name="T113" fmla="*/ 0 60000 65536"/>
                          <a:gd name="T114" fmla="*/ 0 60000 65536"/>
                          <a:gd name="T115" fmla="*/ 0 60000 65536"/>
                          <a:gd name="T116" fmla="*/ 0 60000 65536"/>
                          <a:gd name="T117" fmla="*/ 0 60000 65536"/>
                          <a:gd name="T118" fmla="*/ 0 60000 65536"/>
                          <a:gd name="T119" fmla="*/ 0 60000 65536"/>
                        </a:gdLst>
                        <a:ahLst/>
                        <a:cxnLst>
                          <a:cxn ang="T80">
                            <a:pos x="T0" y="T1"/>
                          </a:cxn>
                          <a:cxn ang="T81">
                            <a:pos x="T2" y="T3"/>
                          </a:cxn>
                          <a:cxn ang="T82">
                            <a:pos x="T4" y="T5"/>
                          </a:cxn>
                          <a:cxn ang="T83">
                            <a:pos x="T6" y="T7"/>
                          </a:cxn>
                          <a:cxn ang="T84">
                            <a:pos x="T8" y="T9"/>
                          </a:cxn>
                          <a:cxn ang="T85">
                            <a:pos x="T10" y="T11"/>
                          </a:cxn>
                          <a:cxn ang="T86">
                            <a:pos x="T12" y="T13"/>
                          </a:cxn>
                          <a:cxn ang="T87">
                            <a:pos x="T14" y="T15"/>
                          </a:cxn>
                          <a:cxn ang="T88">
                            <a:pos x="T16" y="T17"/>
                          </a:cxn>
                          <a:cxn ang="T89">
                            <a:pos x="T18" y="T19"/>
                          </a:cxn>
                          <a:cxn ang="T90">
                            <a:pos x="T20" y="T21"/>
                          </a:cxn>
                          <a:cxn ang="T91">
                            <a:pos x="T22" y="T23"/>
                          </a:cxn>
                          <a:cxn ang="T92">
                            <a:pos x="T24" y="T25"/>
                          </a:cxn>
                          <a:cxn ang="T93">
                            <a:pos x="T26" y="T27"/>
                          </a:cxn>
                          <a:cxn ang="T94">
                            <a:pos x="T28" y="T29"/>
                          </a:cxn>
                          <a:cxn ang="T95">
                            <a:pos x="T30" y="T31"/>
                          </a:cxn>
                          <a:cxn ang="T96">
                            <a:pos x="T32" y="T33"/>
                          </a:cxn>
                          <a:cxn ang="T97">
                            <a:pos x="T34" y="T35"/>
                          </a:cxn>
                          <a:cxn ang="T98">
                            <a:pos x="T36" y="T37"/>
                          </a:cxn>
                          <a:cxn ang="T99">
                            <a:pos x="T38" y="T39"/>
                          </a:cxn>
                          <a:cxn ang="T100">
                            <a:pos x="T40" y="T41"/>
                          </a:cxn>
                          <a:cxn ang="T101">
                            <a:pos x="T42" y="T43"/>
                          </a:cxn>
                          <a:cxn ang="T102">
                            <a:pos x="T44" y="T45"/>
                          </a:cxn>
                          <a:cxn ang="T103">
                            <a:pos x="T46" y="T47"/>
                          </a:cxn>
                          <a:cxn ang="T104">
                            <a:pos x="T48" y="T49"/>
                          </a:cxn>
                          <a:cxn ang="T105">
                            <a:pos x="T50" y="T51"/>
                          </a:cxn>
                          <a:cxn ang="T106">
                            <a:pos x="T52" y="T53"/>
                          </a:cxn>
                          <a:cxn ang="T107">
                            <a:pos x="T54" y="T55"/>
                          </a:cxn>
                          <a:cxn ang="T108">
                            <a:pos x="T56" y="T57"/>
                          </a:cxn>
                          <a:cxn ang="T109">
                            <a:pos x="T58" y="T59"/>
                          </a:cxn>
                          <a:cxn ang="T110">
                            <a:pos x="T60" y="T61"/>
                          </a:cxn>
                          <a:cxn ang="T111">
                            <a:pos x="T62" y="T63"/>
                          </a:cxn>
                          <a:cxn ang="T112">
                            <a:pos x="T64" y="T65"/>
                          </a:cxn>
                          <a:cxn ang="T113">
                            <a:pos x="T66" y="T67"/>
                          </a:cxn>
                          <a:cxn ang="T114">
                            <a:pos x="T68" y="T69"/>
                          </a:cxn>
                          <a:cxn ang="T115">
                            <a:pos x="T70" y="T71"/>
                          </a:cxn>
                          <a:cxn ang="T116">
                            <a:pos x="T72" y="T73"/>
                          </a:cxn>
                          <a:cxn ang="T117">
                            <a:pos x="T74" y="T75"/>
                          </a:cxn>
                          <a:cxn ang="T118">
                            <a:pos x="T76" y="T77"/>
                          </a:cxn>
                          <a:cxn ang="T119">
                            <a:pos x="T78" y="T79"/>
                          </a:cxn>
                        </a:cxnLst>
                        <a:rect l="0" t="0" r="r" b="b"/>
                        <a:pathLst>
                          <a:path w="4108" h="3657">
                            <a:moveTo>
                              <a:pt x="48" y="282"/>
                            </a:moveTo>
                            <a:lnTo>
                              <a:pt x="161" y="186"/>
                            </a:lnTo>
                            <a:lnTo>
                              <a:pt x="293" y="108"/>
                            </a:lnTo>
                            <a:lnTo>
                              <a:pt x="442" y="54"/>
                            </a:lnTo>
                            <a:lnTo>
                              <a:pt x="598" y="18"/>
                            </a:lnTo>
                            <a:lnTo>
                              <a:pt x="771" y="6"/>
                            </a:lnTo>
                            <a:lnTo>
                              <a:pt x="951" y="12"/>
                            </a:lnTo>
                            <a:lnTo>
                              <a:pt x="1136" y="36"/>
                            </a:lnTo>
                            <a:lnTo>
                              <a:pt x="1333" y="84"/>
                            </a:lnTo>
                            <a:lnTo>
                              <a:pt x="1537" y="144"/>
                            </a:lnTo>
                            <a:lnTo>
                              <a:pt x="1740" y="222"/>
                            </a:lnTo>
                            <a:lnTo>
                              <a:pt x="1949" y="324"/>
                            </a:lnTo>
                            <a:lnTo>
                              <a:pt x="2158" y="438"/>
                            </a:lnTo>
                            <a:lnTo>
                              <a:pt x="2368" y="570"/>
                            </a:lnTo>
                            <a:lnTo>
                              <a:pt x="2577" y="720"/>
                            </a:lnTo>
                            <a:lnTo>
                              <a:pt x="2780" y="888"/>
                            </a:lnTo>
                            <a:lnTo>
                              <a:pt x="2978" y="1067"/>
                            </a:lnTo>
                            <a:lnTo>
                              <a:pt x="3103" y="1193"/>
                            </a:lnTo>
                            <a:lnTo>
                              <a:pt x="3223" y="1319"/>
                            </a:lnTo>
                            <a:lnTo>
                              <a:pt x="3336" y="1451"/>
                            </a:lnTo>
                            <a:lnTo>
                              <a:pt x="3444" y="1589"/>
                            </a:lnTo>
                            <a:lnTo>
                              <a:pt x="3540" y="1721"/>
                            </a:lnTo>
                            <a:lnTo>
                              <a:pt x="3635" y="1859"/>
                            </a:lnTo>
                            <a:lnTo>
                              <a:pt x="3719" y="1997"/>
                            </a:lnTo>
                            <a:lnTo>
                              <a:pt x="3797" y="2134"/>
                            </a:lnTo>
                            <a:lnTo>
                              <a:pt x="3863" y="2272"/>
                            </a:lnTo>
                            <a:lnTo>
                              <a:pt x="3928" y="2410"/>
                            </a:lnTo>
                            <a:lnTo>
                              <a:pt x="3976" y="2548"/>
                            </a:lnTo>
                            <a:lnTo>
                              <a:pt x="4024" y="2680"/>
                            </a:lnTo>
                            <a:lnTo>
                              <a:pt x="4060" y="2818"/>
                            </a:lnTo>
                            <a:lnTo>
                              <a:pt x="4084" y="2944"/>
                            </a:lnTo>
                            <a:lnTo>
                              <a:pt x="4102" y="3070"/>
                            </a:lnTo>
                            <a:lnTo>
                              <a:pt x="4108" y="3195"/>
                            </a:lnTo>
                            <a:lnTo>
                              <a:pt x="4102" y="3321"/>
                            </a:lnTo>
                            <a:lnTo>
                              <a:pt x="4090" y="3441"/>
                            </a:lnTo>
                            <a:lnTo>
                              <a:pt x="4060" y="3549"/>
                            </a:lnTo>
                            <a:lnTo>
                              <a:pt x="4024" y="3657"/>
                            </a:lnTo>
                            <a:lnTo>
                              <a:pt x="4030" y="3657"/>
                            </a:lnTo>
                            <a:lnTo>
                              <a:pt x="4066" y="3555"/>
                            </a:lnTo>
                            <a:lnTo>
                              <a:pt x="4090" y="3447"/>
                            </a:lnTo>
                            <a:lnTo>
                              <a:pt x="4102" y="3333"/>
                            </a:lnTo>
                            <a:lnTo>
                              <a:pt x="4108" y="3213"/>
                            </a:lnTo>
                            <a:lnTo>
                              <a:pt x="4108" y="3195"/>
                            </a:lnTo>
                            <a:lnTo>
                              <a:pt x="4102" y="3070"/>
                            </a:lnTo>
                            <a:lnTo>
                              <a:pt x="4084" y="2944"/>
                            </a:lnTo>
                            <a:lnTo>
                              <a:pt x="4060" y="2812"/>
                            </a:lnTo>
                            <a:lnTo>
                              <a:pt x="4024" y="2680"/>
                            </a:lnTo>
                            <a:lnTo>
                              <a:pt x="3982" y="2548"/>
                            </a:lnTo>
                            <a:lnTo>
                              <a:pt x="3928" y="2410"/>
                            </a:lnTo>
                            <a:lnTo>
                              <a:pt x="3869" y="2272"/>
                            </a:lnTo>
                            <a:lnTo>
                              <a:pt x="3803" y="2134"/>
                            </a:lnTo>
                            <a:lnTo>
                              <a:pt x="3725" y="1997"/>
                            </a:lnTo>
                            <a:lnTo>
                              <a:pt x="3641" y="1859"/>
                            </a:lnTo>
                            <a:lnTo>
                              <a:pt x="3546" y="1721"/>
                            </a:lnTo>
                            <a:lnTo>
                              <a:pt x="3450" y="1583"/>
                            </a:lnTo>
                            <a:lnTo>
                              <a:pt x="3342" y="1451"/>
                            </a:lnTo>
                            <a:lnTo>
                              <a:pt x="3229" y="1319"/>
                            </a:lnTo>
                            <a:lnTo>
                              <a:pt x="3109" y="1187"/>
                            </a:lnTo>
                            <a:lnTo>
                              <a:pt x="2984" y="1061"/>
                            </a:lnTo>
                            <a:lnTo>
                              <a:pt x="2792" y="888"/>
                            </a:lnTo>
                            <a:lnTo>
                              <a:pt x="2589" y="726"/>
                            </a:lnTo>
                            <a:lnTo>
                              <a:pt x="2386" y="576"/>
                            </a:lnTo>
                            <a:lnTo>
                              <a:pt x="2176" y="444"/>
                            </a:lnTo>
                            <a:lnTo>
                              <a:pt x="1967" y="330"/>
                            </a:lnTo>
                            <a:lnTo>
                              <a:pt x="1752" y="228"/>
                            </a:lnTo>
                            <a:lnTo>
                              <a:pt x="1543" y="144"/>
                            </a:lnTo>
                            <a:lnTo>
                              <a:pt x="1333" y="78"/>
                            </a:lnTo>
                            <a:lnTo>
                              <a:pt x="1130" y="30"/>
                            </a:lnTo>
                            <a:lnTo>
                              <a:pt x="939" y="6"/>
                            </a:lnTo>
                            <a:lnTo>
                              <a:pt x="753" y="0"/>
                            </a:lnTo>
                            <a:lnTo>
                              <a:pt x="586" y="18"/>
                            </a:lnTo>
                            <a:lnTo>
                              <a:pt x="431" y="54"/>
                            </a:lnTo>
                            <a:lnTo>
                              <a:pt x="287" y="108"/>
                            </a:lnTo>
                            <a:lnTo>
                              <a:pt x="161" y="186"/>
                            </a:lnTo>
                            <a:lnTo>
                              <a:pt x="48" y="282"/>
                            </a:lnTo>
                            <a:lnTo>
                              <a:pt x="24" y="306"/>
                            </a:lnTo>
                            <a:lnTo>
                              <a:pt x="0" y="330"/>
                            </a:lnTo>
                            <a:lnTo>
                              <a:pt x="0" y="336"/>
                            </a:lnTo>
                            <a:lnTo>
                              <a:pt x="24" y="312"/>
                            </a:lnTo>
                            <a:lnTo>
                              <a:pt x="48" y="282"/>
                            </a:lnTo>
                            <a:close/>
                          </a:path>
                        </a:pathLst>
                      </a:custGeom>
                      <a:solidFill>
                        <a:schemeClr val="accent2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grpSp>
                    <p:nvGrpSpPr>
                      <p:cNvPr id="42" name="Group 14"/>
                      <p:cNvGrpSpPr>
                        <a:grpSpLocks/>
                      </p:cNvGrpSpPr>
                      <p:nvPr userDrawn="1"/>
                    </p:nvGrpSpPr>
                    <p:grpSpPr bwMode="auto">
                      <a:xfrm>
                        <a:off x="0" y="808"/>
                        <a:ext cx="4751" cy="3508"/>
                        <a:chOff x="-400" y="808"/>
                        <a:chExt cx="4751" cy="3508"/>
                      </a:xfrm>
                    </p:grpSpPr>
                    <p:sp>
                      <p:nvSpPr>
                        <p:cNvPr id="43" name="Line 1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876" y="809"/>
                          <a:ext cx="1242" cy="191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44" name="Line 1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210" y="2117"/>
                          <a:ext cx="1921" cy="37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45" name="Line 1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257" y="1886"/>
                          <a:ext cx="2029" cy="59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46" name="Line 1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327" y="1599"/>
                          <a:ext cx="2175" cy="85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47" name="Line 1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400" y="1259"/>
                          <a:ext cx="2334" cy="116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48" name="Line 2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79" y="872"/>
                          <a:ext cx="1891" cy="168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49" name="Line 2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150" y="2329"/>
                          <a:ext cx="1806" cy="19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50" name="Line 2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109" y="2514"/>
                          <a:ext cx="1720" cy="3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51" name="Line 2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545" y="2785"/>
                          <a:ext cx="849" cy="80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52" name="Line 2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68" y="2669"/>
                          <a:ext cx="1295" cy="56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53" name="Line 2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-34" y="2588"/>
                          <a:ext cx="1576" cy="24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54" name="Line 2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201" y="2985"/>
                          <a:ext cx="141" cy="104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55" name="Line 2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292" y="3013"/>
                          <a:ext cx="47" cy="105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56" name="Line 2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31" y="3034"/>
                          <a:ext cx="47" cy="108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57" name="Line 2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25" y="3059"/>
                          <a:ext cx="145" cy="110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58" name="Line 3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20" y="3090"/>
                          <a:ext cx="255" cy="112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59" name="Line 3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14" y="3117"/>
                          <a:ext cx="365" cy="114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60" name="Line 3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37" y="3181"/>
                          <a:ext cx="567" cy="107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61" name="Line 3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54" y="3209"/>
                          <a:ext cx="663" cy="101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62" name="Line 3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75" y="3238"/>
                          <a:ext cx="745" cy="95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63" name="Line 3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93" y="3266"/>
                          <a:ext cx="849" cy="90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64" name="Line 3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12" y="3293"/>
                          <a:ext cx="950" cy="85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65" name="Line 3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29" y="3321"/>
                          <a:ext cx="1056" cy="78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66" name="Line 3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52" y="3356"/>
                          <a:ext cx="1173" cy="72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67" name="Line 3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69" y="3388"/>
                          <a:ext cx="1315" cy="66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68" name="Line 4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93" y="3426"/>
                          <a:ext cx="1469" cy="58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69" name="Line 4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11" y="3464"/>
                          <a:ext cx="1649" cy="49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70" name="Line 4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28" y="3518"/>
                          <a:ext cx="1885" cy="38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71" name="Line 4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52" y="3586"/>
                          <a:ext cx="2168" cy="24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72" name="Line 4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77" y="3670"/>
                          <a:ext cx="2528" cy="6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73" name="Line 4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621" y="3545"/>
                          <a:ext cx="2730" cy="17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74" name="Line 4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682" y="3297"/>
                          <a:ext cx="2635" cy="40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75" name="Line 4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782" y="2845"/>
                          <a:ext cx="2370" cy="78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76" name="Line 4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960" y="1992"/>
                          <a:ext cx="1530" cy="144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77" name="Line 4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2014" y="1727"/>
                          <a:ext cx="1219" cy="162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78" name="Freeform 50"/>
                        <p:cNvSpPr>
                          <a:spLocks/>
                        </p:cNvSpPr>
                        <p:nvPr userDrawn="1"/>
                      </p:nvSpPr>
                      <p:spPr bwMode="hidden">
                        <a:xfrm>
                          <a:off x="0" y="2548"/>
                          <a:ext cx="1542" cy="1768"/>
                        </a:xfrm>
                        <a:custGeom>
                          <a:avLst/>
                          <a:gdLst>
                            <a:gd name="T0" fmla="*/ 912 w 1537"/>
                            <a:gd name="T1" fmla="*/ 1264 h 1768"/>
                            <a:gd name="T2" fmla="*/ 1061 w 1537"/>
                            <a:gd name="T3" fmla="*/ 1402 h 1768"/>
                            <a:gd name="T4" fmla="*/ 1218 w 1537"/>
                            <a:gd name="T5" fmla="*/ 1528 h 1768"/>
                            <a:gd name="T6" fmla="*/ 1373 w 1537"/>
                            <a:gd name="T7" fmla="*/ 1654 h 1768"/>
                            <a:gd name="T8" fmla="*/ 1536 w 1537"/>
                            <a:gd name="T9" fmla="*/ 1768 h 1768"/>
                            <a:gd name="T10" fmla="*/ 1542 w 1537"/>
                            <a:gd name="T11" fmla="*/ 1768 h 1768"/>
                            <a:gd name="T12" fmla="*/ 1379 w 1537"/>
                            <a:gd name="T13" fmla="*/ 1654 h 1768"/>
                            <a:gd name="T14" fmla="*/ 1224 w 1537"/>
                            <a:gd name="T15" fmla="*/ 1534 h 1768"/>
                            <a:gd name="T16" fmla="*/ 1067 w 1537"/>
                            <a:gd name="T17" fmla="*/ 1402 h 1768"/>
                            <a:gd name="T18" fmla="*/ 918 w 1537"/>
                            <a:gd name="T19" fmla="*/ 1258 h 1768"/>
                            <a:gd name="T20" fmla="*/ 767 w 1537"/>
                            <a:gd name="T21" fmla="*/ 1115 h 1768"/>
                            <a:gd name="T22" fmla="*/ 630 w 1537"/>
                            <a:gd name="T23" fmla="*/ 959 h 1768"/>
                            <a:gd name="T24" fmla="*/ 498 w 1537"/>
                            <a:gd name="T25" fmla="*/ 803 h 1768"/>
                            <a:gd name="T26" fmla="*/ 378 w 1537"/>
                            <a:gd name="T27" fmla="*/ 647 h 1768"/>
                            <a:gd name="T28" fmla="*/ 270 w 1537"/>
                            <a:gd name="T29" fmla="*/ 485 h 1768"/>
                            <a:gd name="T30" fmla="*/ 168 w 1537"/>
                            <a:gd name="T31" fmla="*/ 323 h 1768"/>
                            <a:gd name="T32" fmla="*/ 78 w 1537"/>
                            <a:gd name="T33" fmla="*/ 161 h 1768"/>
                            <a:gd name="T34" fmla="*/ 0 w 1537"/>
                            <a:gd name="T35" fmla="*/ 0 h 1768"/>
                            <a:gd name="T36" fmla="*/ 0 w 1537"/>
                            <a:gd name="T37" fmla="*/ 12 h 1768"/>
                            <a:gd name="T38" fmla="*/ 78 w 1537"/>
                            <a:gd name="T39" fmla="*/ 173 h 1768"/>
                            <a:gd name="T40" fmla="*/ 168 w 1537"/>
                            <a:gd name="T41" fmla="*/ 335 h 1768"/>
                            <a:gd name="T42" fmla="*/ 270 w 1537"/>
                            <a:gd name="T43" fmla="*/ 491 h 1768"/>
                            <a:gd name="T44" fmla="*/ 378 w 1537"/>
                            <a:gd name="T45" fmla="*/ 653 h 1768"/>
                            <a:gd name="T46" fmla="*/ 498 w 1537"/>
                            <a:gd name="T47" fmla="*/ 809 h 1768"/>
                            <a:gd name="T48" fmla="*/ 630 w 1537"/>
                            <a:gd name="T49" fmla="*/ 965 h 1768"/>
                            <a:gd name="T50" fmla="*/ 767 w 1537"/>
                            <a:gd name="T51" fmla="*/ 1121 h 1768"/>
                            <a:gd name="T52" fmla="*/ 912 w 1537"/>
                            <a:gd name="T53" fmla="*/ 1264 h 1768"/>
                            <a:gd name="T54" fmla="*/ 912 w 1537"/>
                            <a:gd name="T55" fmla="*/ 1264 h 1768"/>
                            <a:gd name="T56" fmla="*/ 0 60000 65536"/>
                            <a:gd name="T57" fmla="*/ 0 60000 65536"/>
                            <a:gd name="T58" fmla="*/ 0 60000 65536"/>
                            <a:gd name="T59" fmla="*/ 0 60000 65536"/>
                            <a:gd name="T60" fmla="*/ 0 60000 65536"/>
                            <a:gd name="T61" fmla="*/ 0 60000 65536"/>
                            <a:gd name="T62" fmla="*/ 0 60000 65536"/>
                            <a:gd name="T63" fmla="*/ 0 60000 65536"/>
                            <a:gd name="T64" fmla="*/ 0 60000 65536"/>
                            <a:gd name="T65" fmla="*/ 0 60000 65536"/>
                            <a:gd name="T66" fmla="*/ 0 60000 65536"/>
                            <a:gd name="T67" fmla="*/ 0 60000 65536"/>
                            <a:gd name="T68" fmla="*/ 0 60000 65536"/>
                            <a:gd name="T69" fmla="*/ 0 60000 65536"/>
                            <a:gd name="T70" fmla="*/ 0 60000 65536"/>
                            <a:gd name="T71" fmla="*/ 0 60000 65536"/>
                            <a:gd name="T72" fmla="*/ 0 60000 65536"/>
                            <a:gd name="T73" fmla="*/ 0 60000 65536"/>
                            <a:gd name="T74" fmla="*/ 0 60000 65536"/>
                            <a:gd name="T75" fmla="*/ 0 60000 65536"/>
                            <a:gd name="T76" fmla="*/ 0 60000 65536"/>
                            <a:gd name="T77" fmla="*/ 0 60000 65536"/>
                            <a:gd name="T78" fmla="*/ 0 60000 65536"/>
                            <a:gd name="T79" fmla="*/ 0 60000 65536"/>
                            <a:gd name="T80" fmla="*/ 0 60000 65536"/>
                            <a:gd name="T81" fmla="*/ 0 60000 65536"/>
                            <a:gd name="T82" fmla="*/ 0 60000 65536"/>
                            <a:gd name="T83" fmla="*/ 0 60000 65536"/>
                          </a:gdLst>
                          <a:ahLst/>
                          <a:cxnLst>
                            <a:cxn ang="T56">
                              <a:pos x="T0" y="T1"/>
                            </a:cxn>
                            <a:cxn ang="T57">
                              <a:pos x="T2" y="T3"/>
                            </a:cxn>
                            <a:cxn ang="T58">
                              <a:pos x="T4" y="T5"/>
                            </a:cxn>
                            <a:cxn ang="T59">
                              <a:pos x="T6" y="T7"/>
                            </a:cxn>
                            <a:cxn ang="T60">
                              <a:pos x="T8" y="T9"/>
                            </a:cxn>
                            <a:cxn ang="T61">
                              <a:pos x="T10" y="T11"/>
                            </a:cxn>
                            <a:cxn ang="T62">
                              <a:pos x="T12" y="T13"/>
                            </a:cxn>
                            <a:cxn ang="T63">
                              <a:pos x="T14" y="T15"/>
                            </a:cxn>
                            <a:cxn ang="T64">
                              <a:pos x="T16" y="T17"/>
                            </a:cxn>
                            <a:cxn ang="T65">
                              <a:pos x="T18" y="T19"/>
                            </a:cxn>
                            <a:cxn ang="T66">
                              <a:pos x="T20" y="T21"/>
                            </a:cxn>
                            <a:cxn ang="T67">
                              <a:pos x="T22" y="T23"/>
                            </a:cxn>
                            <a:cxn ang="T68">
                              <a:pos x="T24" y="T25"/>
                            </a:cxn>
                            <a:cxn ang="T69">
                              <a:pos x="T26" y="T27"/>
                            </a:cxn>
                            <a:cxn ang="T70">
                              <a:pos x="T28" y="T29"/>
                            </a:cxn>
                            <a:cxn ang="T71">
                              <a:pos x="T30" y="T31"/>
                            </a:cxn>
                            <a:cxn ang="T72">
                              <a:pos x="T32" y="T33"/>
                            </a:cxn>
                            <a:cxn ang="T73">
                              <a:pos x="T34" y="T35"/>
                            </a:cxn>
                            <a:cxn ang="T74">
                              <a:pos x="T36" y="T37"/>
                            </a:cxn>
                            <a:cxn ang="T75">
                              <a:pos x="T38" y="T39"/>
                            </a:cxn>
                            <a:cxn ang="T76">
                              <a:pos x="T40" y="T41"/>
                            </a:cxn>
                            <a:cxn ang="T77">
                              <a:pos x="T42" y="T43"/>
                            </a:cxn>
                            <a:cxn ang="T78">
                              <a:pos x="T44" y="T45"/>
                            </a:cxn>
                            <a:cxn ang="T79">
                              <a:pos x="T46" y="T47"/>
                            </a:cxn>
                            <a:cxn ang="T80">
                              <a:pos x="T48" y="T49"/>
                            </a:cxn>
                            <a:cxn ang="T81">
                              <a:pos x="T50" y="T51"/>
                            </a:cxn>
                            <a:cxn ang="T82">
                              <a:pos x="T52" y="T53"/>
                            </a:cxn>
                            <a:cxn ang="T83">
                              <a:pos x="T54" y="T55"/>
                            </a:cxn>
                          </a:cxnLst>
                          <a:rect l="0" t="0" r="r" b="b"/>
                          <a:pathLst>
                            <a:path w="1537" h="1768">
                              <a:moveTo>
                                <a:pt x="909" y="1264"/>
                              </a:moveTo>
                              <a:lnTo>
                                <a:pt x="1058" y="1402"/>
                              </a:lnTo>
                              <a:lnTo>
                                <a:pt x="1214" y="1528"/>
                              </a:lnTo>
                              <a:lnTo>
                                <a:pt x="1369" y="1654"/>
                              </a:lnTo>
                              <a:lnTo>
                                <a:pt x="1531" y="1768"/>
                              </a:lnTo>
                              <a:lnTo>
                                <a:pt x="1537" y="1768"/>
                              </a:lnTo>
                              <a:lnTo>
                                <a:pt x="1375" y="1654"/>
                              </a:lnTo>
                              <a:lnTo>
                                <a:pt x="1220" y="1534"/>
                              </a:lnTo>
                              <a:lnTo>
                                <a:pt x="1064" y="1402"/>
                              </a:lnTo>
                              <a:lnTo>
                                <a:pt x="915" y="1258"/>
                              </a:lnTo>
                              <a:lnTo>
                                <a:pt x="765" y="1115"/>
                              </a:lnTo>
                              <a:lnTo>
                                <a:pt x="628" y="959"/>
                              </a:lnTo>
                              <a:lnTo>
                                <a:pt x="496" y="803"/>
                              </a:lnTo>
                              <a:lnTo>
                                <a:pt x="377" y="647"/>
                              </a:lnTo>
                              <a:lnTo>
                                <a:pt x="269" y="485"/>
                              </a:lnTo>
                              <a:lnTo>
                                <a:pt x="167" y="323"/>
                              </a:lnTo>
                              <a:lnTo>
                                <a:pt x="78" y="161"/>
                              </a:lnTo>
                              <a:lnTo>
                                <a:pt x="0" y="0"/>
                              </a:lnTo>
                              <a:lnTo>
                                <a:pt x="0" y="12"/>
                              </a:lnTo>
                              <a:lnTo>
                                <a:pt x="78" y="173"/>
                              </a:lnTo>
                              <a:lnTo>
                                <a:pt x="167" y="335"/>
                              </a:lnTo>
                              <a:lnTo>
                                <a:pt x="269" y="491"/>
                              </a:lnTo>
                              <a:lnTo>
                                <a:pt x="377" y="653"/>
                              </a:lnTo>
                              <a:lnTo>
                                <a:pt x="496" y="809"/>
                              </a:lnTo>
                              <a:lnTo>
                                <a:pt x="628" y="965"/>
                              </a:lnTo>
                              <a:lnTo>
                                <a:pt x="765" y="1121"/>
                              </a:lnTo>
                              <a:lnTo>
                                <a:pt x="909" y="126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2"/>
                        </a:solidFill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grpSp>
                      <p:nvGrpSpPr>
                        <p:cNvPr id="79" name="Group 51"/>
                        <p:cNvGrpSpPr>
                          <a:grpSpLocks/>
                        </p:cNvGrpSpPr>
                        <p:nvPr userDrawn="1"/>
                      </p:nvGrpSpPr>
                      <p:grpSpPr bwMode="auto">
                        <a:xfrm>
                          <a:off x="0" y="1812"/>
                          <a:ext cx="3672" cy="2049"/>
                          <a:chOff x="5" y="1816"/>
                          <a:chExt cx="3672" cy="2049"/>
                        </a:xfrm>
                      </p:grpSpPr>
                      <p:sp>
                        <p:nvSpPr>
                          <p:cNvPr id="116" name="Oval 52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544" y="2872"/>
                            <a:ext cx="161" cy="280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17" name="Oval 53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490" y="2750"/>
                            <a:ext cx="281" cy="503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18" name="Oval 54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415" y="2563"/>
                            <a:ext cx="471" cy="813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19" name="Oval 55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357" y="2400"/>
                            <a:ext cx="623" cy="1129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20" name="Oval 56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295" y="2200"/>
                            <a:ext cx="786" cy="1467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21" name="Oval 57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238" y="2040"/>
                            <a:ext cx="972" cy="1779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22" name="Oval 58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155" y="1868"/>
                            <a:ext cx="1167" cy="2094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23" name="Oval 59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085" y="1698"/>
                            <a:ext cx="1346" cy="2398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24" name="Oval 60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998" y="1539"/>
                            <a:ext cx="1563" cy="2696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25" name="Oval 61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933" y="1360"/>
                            <a:ext cx="1711" cy="3016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26" name="Oval 62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65139">
                            <a:off x="877" y="1187"/>
                            <a:ext cx="1880" cy="3345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27" name="Oval 63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780025">
                            <a:off x="816" y="1005"/>
                            <a:ext cx="2049" cy="3672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</p:grpSp>
                    <p:sp>
                      <p:nvSpPr>
                        <p:cNvPr id="80" name="Line 6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flipV="1">
                          <a:off x="1656" y="1164"/>
                          <a:ext cx="831" cy="177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81" name="Line 6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615780" flipV="1">
                          <a:off x="1811" y="1299"/>
                          <a:ext cx="819" cy="172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82" name="Line 6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139441" flipV="1">
                          <a:off x="1963" y="1148"/>
                          <a:ext cx="383" cy="189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83" name="Line 6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061104" flipV="1">
                          <a:off x="1921" y="1332"/>
                          <a:ext cx="744" cy="176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84" name="Line 6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2202167" flipV="1">
                          <a:off x="2217" y="1314"/>
                          <a:ext cx="311" cy="191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85" name="Line 6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2039" y="1549"/>
                          <a:ext cx="895" cy="172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86" name="Line 7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2024" y="1649"/>
                          <a:ext cx="1049" cy="166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87" name="Line 7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985" y="1876"/>
                          <a:ext cx="1357" cy="151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88" name="Line 7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936" y="2115"/>
                          <a:ext cx="1686" cy="135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89" name="Line 7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897" y="2287"/>
                          <a:ext cx="1880" cy="122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90" name="Line 7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855" y="2458"/>
                          <a:ext cx="2060" cy="109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91" name="Line 7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823" y="2640"/>
                          <a:ext cx="2224" cy="95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92" name="Line 7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737" y="3059"/>
                          <a:ext cx="2520" cy="61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93" name="Line 7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24" y="3150"/>
                          <a:ext cx="472" cy="112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94" name="Line 7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121" y="2961"/>
                          <a:ext cx="220" cy="101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95" name="Line 7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041" y="2935"/>
                          <a:ext cx="304" cy="99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96" name="Line 8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957" y="2910"/>
                          <a:ext cx="394" cy="97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97" name="Line 8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880" y="2885"/>
                          <a:ext cx="478" cy="94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98" name="Line 8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801" y="2863"/>
                          <a:ext cx="561" cy="91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99" name="Line 8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717" y="2836"/>
                          <a:ext cx="656" cy="87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00" name="Line 8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631" y="2810"/>
                          <a:ext cx="752" cy="84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01" name="Line 8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462" y="2758"/>
                          <a:ext cx="946" cy="75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02" name="Line 8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365" y="2729"/>
                          <a:ext cx="1058" cy="69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03" name="Line 8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265" y="2697"/>
                          <a:ext cx="1174" cy="63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04" name="Line 8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55" y="2632"/>
                          <a:ext cx="1431" cy="48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05" name="Line 8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-1" y="2607"/>
                          <a:ext cx="1513" cy="37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06" name="Line 9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-72" y="2570"/>
                          <a:ext cx="1648" cy="10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07" name="Line 9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237" y="1095"/>
                          <a:ext cx="2219" cy="136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08" name="Line 9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43" y="962"/>
                          <a:ext cx="2071" cy="154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09" name="Line 9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418" y="826"/>
                          <a:ext cx="1672" cy="178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10" name="Line 9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634" y="808"/>
                          <a:ext cx="1473" cy="185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11" name="Line 9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094" y="827"/>
                          <a:ext cx="1030" cy="194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12" name="Line 9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302" y="857"/>
                          <a:ext cx="829" cy="197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13" name="Line 9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496" y="901"/>
                          <a:ext cx="633" cy="197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14" name="Line 9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679" y="952"/>
                          <a:ext cx="447" cy="197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15" name="Line 9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859" y="1013"/>
                          <a:ext cx="261" cy="196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</p:grpSp>
                </p:grpSp>
              </p:grpSp>
            </p:grpSp>
          </p:grpSp>
          <p:grpSp>
            <p:nvGrpSpPr>
              <p:cNvPr id="20" name="Group 100"/>
              <p:cNvGrpSpPr>
                <a:grpSpLocks/>
              </p:cNvGrpSpPr>
              <p:nvPr userDrawn="1"/>
            </p:nvGrpSpPr>
            <p:grpSpPr bwMode="auto">
              <a:xfrm>
                <a:off x="402" y="1454"/>
                <a:ext cx="2787" cy="2866"/>
                <a:chOff x="2" y="1454"/>
                <a:chExt cx="2787" cy="2866"/>
              </a:xfrm>
            </p:grpSpPr>
            <p:sp>
              <p:nvSpPr>
                <p:cNvPr id="21" name="Line 101"/>
                <p:cNvSpPr>
                  <a:spLocks noChangeShapeType="1"/>
                </p:cNvSpPr>
                <p:nvPr userDrawn="1"/>
              </p:nvSpPr>
              <p:spPr bwMode="hidden">
                <a:xfrm rot="1678521" flipV="1">
                  <a:off x="2057" y="1454"/>
                  <a:ext cx="732" cy="1778"/>
                </a:xfrm>
                <a:prstGeom prst="line">
                  <a:avLst/>
                </a:prstGeom>
                <a:noFill/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" name="Line 102"/>
                <p:cNvSpPr>
                  <a:spLocks noChangeShapeType="1"/>
                </p:cNvSpPr>
                <p:nvPr userDrawn="1"/>
              </p:nvSpPr>
              <p:spPr bwMode="hidden">
                <a:xfrm flipH="1" flipV="1">
                  <a:off x="870" y="3854"/>
                  <a:ext cx="223" cy="463"/>
                </a:xfrm>
                <a:prstGeom prst="line">
                  <a:avLst/>
                </a:pr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23" name="Group 103"/>
                <p:cNvGrpSpPr>
                  <a:grpSpLocks/>
                </p:cNvGrpSpPr>
                <p:nvPr userDrawn="1"/>
              </p:nvGrpSpPr>
              <p:grpSpPr bwMode="auto">
                <a:xfrm>
                  <a:off x="2" y="2738"/>
                  <a:ext cx="1317" cy="1582"/>
                  <a:chOff x="2" y="2738"/>
                  <a:chExt cx="1317" cy="1582"/>
                </a:xfrm>
              </p:grpSpPr>
              <p:sp>
                <p:nvSpPr>
                  <p:cNvPr id="24" name="Line 104"/>
                  <p:cNvSpPr>
                    <a:spLocks noChangeShapeType="1"/>
                  </p:cNvSpPr>
                  <p:nvPr userDrawn="1"/>
                </p:nvSpPr>
                <p:spPr bwMode="hidden">
                  <a:xfrm flipH="1">
                    <a:off x="697" y="3855"/>
                    <a:ext cx="173" cy="187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" name="Freeform 105"/>
                  <p:cNvSpPr>
                    <a:spLocks/>
                  </p:cNvSpPr>
                  <p:nvPr userDrawn="1"/>
                </p:nvSpPr>
                <p:spPr bwMode="hidden">
                  <a:xfrm>
                    <a:off x="2" y="3218"/>
                    <a:ext cx="1006" cy="1102"/>
                  </a:xfrm>
                  <a:custGeom>
                    <a:avLst/>
                    <a:gdLst>
                      <a:gd name="T0" fmla="*/ 1006 w 1006"/>
                      <a:gd name="T1" fmla="*/ 1102 h 1102"/>
                      <a:gd name="T2" fmla="*/ 696 w 1006"/>
                      <a:gd name="T3" fmla="*/ 823 h 1102"/>
                      <a:gd name="T4" fmla="*/ 333 w 1006"/>
                      <a:gd name="T5" fmla="*/ 447 h 1102"/>
                      <a:gd name="T6" fmla="*/ 51 w 1006"/>
                      <a:gd name="T7" fmla="*/ 76 h 1102"/>
                      <a:gd name="T8" fmla="*/ 0 w 1006"/>
                      <a:gd name="T9" fmla="*/ 0 h 1102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1006" h="1102">
                        <a:moveTo>
                          <a:pt x="1006" y="1102"/>
                        </a:moveTo>
                        <a:lnTo>
                          <a:pt x="696" y="823"/>
                        </a:lnTo>
                        <a:lnTo>
                          <a:pt x="333" y="447"/>
                        </a:lnTo>
                        <a:lnTo>
                          <a:pt x="51" y="76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19050" cmpd="sng">
                    <a:solidFill>
                      <a:schemeClr val="accent2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" name="Line 106"/>
                  <p:cNvSpPr>
                    <a:spLocks noChangeShapeType="1"/>
                  </p:cNvSpPr>
                  <p:nvPr userDrawn="1"/>
                </p:nvSpPr>
                <p:spPr bwMode="hidden">
                  <a:xfrm flipH="1">
                    <a:off x="1242" y="4231"/>
                    <a:ext cx="77" cy="88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7" name="Line 107"/>
                  <p:cNvSpPr>
                    <a:spLocks noChangeShapeType="1"/>
                  </p:cNvSpPr>
                  <p:nvPr userDrawn="1"/>
                </p:nvSpPr>
                <p:spPr bwMode="hidden">
                  <a:xfrm flipH="1" flipV="1">
                    <a:off x="340" y="3668"/>
                    <a:ext cx="532" cy="185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8" name="Line 108"/>
                  <p:cNvSpPr>
                    <a:spLocks noChangeShapeType="1"/>
                  </p:cNvSpPr>
                  <p:nvPr userDrawn="1"/>
                </p:nvSpPr>
                <p:spPr bwMode="hidden">
                  <a:xfrm flipH="1" flipV="1">
                    <a:off x="237" y="3101"/>
                    <a:ext cx="101" cy="567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9" name="Line 109"/>
                  <p:cNvSpPr>
                    <a:spLocks noChangeShapeType="1"/>
                  </p:cNvSpPr>
                  <p:nvPr userDrawn="1"/>
                </p:nvSpPr>
                <p:spPr bwMode="hidden">
                  <a:xfrm flipH="1" flipV="1">
                    <a:off x="2" y="3009"/>
                    <a:ext cx="235" cy="92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0" name="Line 110"/>
                  <p:cNvSpPr>
                    <a:spLocks noChangeShapeType="1"/>
                  </p:cNvSpPr>
                  <p:nvPr userDrawn="1"/>
                </p:nvSpPr>
                <p:spPr bwMode="hidden">
                  <a:xfrm flipV="1">
                    <a:off x="54" y="3101"/>
                    <a:ext cx="182" cy="194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1" name="Line 111"/>
                  <p:cNvSpPr>
                    <a:spLocks noChangeShapeType="1"/>
                  </p:cNvSpPr>
                  <p:nvPr userDrawn="1"/>
                </p:nvSpPr>
                <p:spPr bwMode="hidden">
                  <a:xfrm flipH="1">
                    <a:off x="336" y="3476"/>
                    <a:ext cx="176" cy="192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2" name="Line 112"/>
                  <p:cNvSpPr>
                    <a:spLocks noChangeShapeType="1"/>
                  </p:cNvSpPr>
                  <p:nvPr userDrawn="1"/>
                </p:nvSpPr>
                <p:spPr bwMode="hidden">
                  <a:xfrm flipV="1">
                    <a:off x="3" y="2738"/>
                    <a:ext cx="14" cy="23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6" name="Group 113"/>
            <p:cNvGrpSpPr>
              <a:grpSpLocks/>
            </p:cNvGrpSpPr>
            <p:nvPr userDrawn="1"/>
          </p:nvGrpSpPr>
          <p:grpSpPr bwMode="auto">
            <a:xfrm>
              <a:off x="16" y="1326"/>
              <a:ext cx="3325" cy="2948"/>
              <a:chOff x="16" y="1326"/>
              <a:chExt cx="3325" cy="2948"/>
            </a:xfrm>
          </p:grpSpPr>
          <p:sp>
            <p:nvSpPr>
              <p:cNvPr id="7" name="Freeform 114"/>
              <p:cNvSpPr>
                <a:spLocks/>
              </p:cNvSpPr>
              <p:nvPr/>
            </p:nvSpPr>
            <p:spPr bwMode="hidden">
              <a:xfrm>
                <a:off x="16" y="2656"/>
                <a:ext cx="1440" cy="1618"/>
              </a:xfrm>
              <a:custGeom>
                <a:avLst/>
                <a:gdLst>
                  <a:gd name="T0" fmla="*/ 876 w 1435"/>
                  <a:gd name="T1" fmla="*/ 1150 h 1618"/>
                  <a:gd name="T2" fmla="*/ 744 w 1435"/>
                  <a:gd name="T3" fmla="*/ 1019 h 1618"/>
                  <a:gd name="T4" fmla="*/ 612 w 1435"/>
                  <a:gd name="T5" fmla="*/ 875 h 1618"/>
                  <a:gd name="T6" fmla="*/ 492 w 1435"/>
                  <a:gd name="T7" fmla="*/ 737 h 1618"/>
                  <a:gd name="T8" fmla="*/ 378 w 1435"/>
                  <a:gd name="T9" fmla="*/ 593 h 1618"/>
                  <a:gd name="T10" fmla="*/ 276 w 1435"/>
                  <a:gd name="T11" fmla="*/ 443 h 1618"/>
                  <a:gd name="T12" fmla="*/ 174 w 1435"/>
                  <a:gd name="T13" fmla="*/ 299 h 1618"/>
                  <a:gd name="T14" fmla="*/ 84 w 1435"/>
                  <a:gd name="T15" fmla="*/ 149 h 1618"/>
                  <a:gd name="T16" fmla="*/ 0 w 1435"/>
                  <a:gd name="T17" fmla="*/ 0 h 1618"/>
                  <a:gd name="T18" fmla="*/ 0 w 1435"/>
                  <a:gd name="T19" fmla="*/ 11 h 1618"/>
                  <a:gd name="T20" fmla="*/ 84 w 1435"/>
                  <a:gd name="T21" fmla="*/ 155 h 1618"/>
                  <a:gd name="T22" fmla="*/ 174 w 1435"/>
                  <a:gd name="T23" fmla="*/ 305 h 1618"/>
                  <a:gd name="T24" fmla="*/ 270 w 1435"/>
                  <a:gd name="T25" fmla="*/ 449 h 1618"/>
                  <a:gd name="T26" fmla="*/ 378 w 1435"/>
                  <a:gd name="T27" fmla="*/ 593 h 1618"/>
                  <a:gd name="T28" fmla="*/ 492 w 1435"/>
                  <a:gd name="T29" fmla="*/ 737 h 1618"/>
                  <a:gd name="T30" fmla="*/ 612 w 1435"/>
                  <a:gd name="T31" fmla="*/ 881 h 1618"/>
                  <a:gd name="T32" fmla="*/ 738 w 1435"/>
                  <a:gd name="T33" fmla="*/ 1019 h 1618"/>
                  <a:gd name="T34" fmla="*/ 876 w 1435"/>
                  <a:gd name="T35" fmla="*/ 1150 h 1618"/>
                  <a:gd name="T36" fmla="*/ 1014 w 1435"/>
                  <a:gd name="T37" fmla="*/ 1276 h 1618"/>
                  <a:gd name="T38" fmla="*/ 1152 w 1435"/>
                  <a:gd name="T39" fmla="*/ 1396 h 1618"/>
                  <a:gd name="T40" fmla="*/ 1290 w 1435"/>
                  <a:gd name="T41" fmla="*/ 1510 h 1618"/>
                  <a:gd name="T42" fmla="*/ 1434 w 1435"/>
                  <a:gd name="T43" fmla="*/ 1618 h 1618"/>
                  <a:gd name="T44" fmla="*/ 1440 w 1435"/>
                  <a:gd name="T45" fmla="*/ 1618 h 1618"/>
                  <a:gd name="T46" fmla="*/ 1297 w 1435"/>
                  <a:gd name="T47" fmla="*/ 1510 h 1618"/>
                  <a:gd name="T48" fmla="*/ 1158 w 1435"/>
                  <a:gd name="T49" fmla="*/ 1396 h 1618"/>
                  <a:gd name="T50" fmla="*/ 1014 w 1435"/>
                  <a:gd name="T51" fmla="*/ 1276 h 1618"/>
                  <a:gd name="T52" fmla="*/ 876 w 1435"/>
                  <a:gd name="T53" fmla="*/ 1150 h 1618"/>
                  <a:gd name="T54" fmla="*/ 876 w 1435"/>
                  <a:gd name="T55" fmla="*/ 1150 h 1618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1435" h="1618">
                    <a:moveTo>
                      <a:pt x="873" y="1150"/>
                    </a:moveTo>
                    <a:lnTo>
                      <a:pt x="741" y="1019"/>
                    </a:lnTo>
                    <a:lnTo>
                      <a:pt x="610" y="875"/>
                    </a:lnTo>
                    <a:lnTo>
                      <a:pt x="490" y="737"/>
                    </a:lnTo>
                    <a:lnTo>
                      <a:pt x="377" y="593"/>
                    </a:lnTo>
                    <a:lnTo>
                      <a:pt x="275" y="443"/>
                    </a:lnTo>
                    <a:lnTo>
                      <a:pt x="173" y="299"/>
                    </a:lnTo>
                    <a:lnTo>
                      <a:pt x="84" y="149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84" y="155"/>
                    </a:lnTo>
                    <a:lnTo>
                      <a:pt x="173" y="305"/>
                    </a:lnTo>
                    <a:lnTo>
                      <a:pt x="269" y="449"/>
                    </a:lnTo>
                    <a:lnTo>
                      <a:pt x="377" y="593"/>
                    </a:lnTo>
                    <a:lnTo>
                      <a:pt x="490" y="737"/>
                    </a:lnTo>
                    <a:lnTo>
                      <a:pt x="610" y="881"/>
                    </a:lnTo>
                    <a:lnTo>
                      <a:pt x="735" y="1019"/>
                    </a:lnTo>
                    <a:lnTo>
                      <a:pt x="873" y="1150"/>
                    </a:lnTo>
                    <a:lnTo>
                      <a:pt x="1010" y="1276"/>
                    </a:lnTo>
                    <a:lnTo>
                      <a:pt x="1148" y="1396"/>
                    </a:lnTo>
                    <a:lnTo>
                      <a:pt x="1286" y="1510"/>
                    </a:lnTo>
                    <a:lnTo>
                      <a:pt x="1429" y="1618"/>
                    </a:lnTo>
                    <a:lnTo>
                      <a:pt x="1435" y="1618"/>
                    </a:lnTo>
                    <a:lnTo>
                      <a:pt x="1292" y="1510"/>
                    </a:lnTo>
                    <a:lnTo>
                      <a:pt x="1154" y="1396"/>
                    </a:lnTo>
                    <a:lnTo>
                      <a:pt x="1010" y="1276"/>
                    </a:lnTo>
                    <a:lnTo>
                      <a:pt x="873" y="115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" name="Freeform 115"/>
              <p:cNvSpPr>
                <a:spLocks/>
              </p:cNvSpPr>
              <p:nvPr/>
            </p:nvSpPr>
            <p:spPr bwMode="hidden">
              <a:xfrm>
                <a:off x="16" y="2260"/>
                <a:ext cx="1673" cy="2014"/>
              </a:xfrm>
              <a:custGeom>
                <a:avLst/>
                <a:gdLst>
                  <a:gd name="T0" fmla="*/ 960 w 1668"/>
                  <a:gd name="T1" fmla="*/ 1463 h 2014"/>
                  <a:gd name="T2" fmla="*/ 791 w 1668"/>
                  <a:gd name="T3" fmla="*/ 1289 h 2014"/>
                  <a:gd name="T4" fmla="*/ 636 w 1668"/>
                  <a:gd name="T5" fmla="*/ 1115 h 2014"/>
                  <a:gd name="T6" fmla="*/ 491 w 1668"/>
                  <a:gd name="T7" fmla="*/ 929 h 2014"/>
                  <a:gd name="T8" fmla="*/ 366 w 1668"/>
                  <a:gd name="T9" fmla="*/ 743 h 2014"/>
                  <a:gd name="T10" fmla="*/ 252 w 1668"/>
                  <a:gd name="T11" fmla="*/ 557 h 2014"/>
                  <a:gd name="T12" fmla="*/ 149 w 1668"/>
                  <a:gd name="T13" fmla="*/ 372 h 2014"/>
                  <a:gd name="T14" fmla="*/ 66 w 1668"/>
                  <a:gd name="T15" fmla="*/ 186 h 2014"/>
                  <a:gd name="T16" fmla="*/ 0 w 1668"/>
                  <a:gd name="T17" fmla="*/ 0 h 2014"/>
                  <a:gd name="T18" fmla="*/ 0 w 1668"/>
                  <a:gd name="T19" fmla="*/ 12 h 2014"/>
                  <a:gd name="T20" fmla="*/ 66 w 1668"/>
                  <a:gd name="T21" fmla="*/ 198 h 2014"/>
                  <a:gd name="T22" fmla="*/ 149 w 1668"/>
                  <a:gd name="T23" fmla="*/ 384 h 2014"/>
                  <a:gd name="T24" fmla="*/ 252 w 1668"/>
                  <a:gd name="T25" fmla="*/ 569 h 2014"/>
                  <a:gd name="T26" fmla="*/ 366 w 1668"/>
                  <a:gd name="T27" fmla="*/ 755 h 2014"/>
                  <a:gd name="T28" fmla="*/ 491 w 1668"/>
                  <a:gd name="T29" fmla="*/ 935 h 2014"/>
                  <a:gd name="T30" fmla="*/ 636 w 1668"/>
                  <a:gd name="T31" fmla="*/ 1115 h 2014"/>
                  <a:gd name="T32" fmla="*/ 791 w 1668"/>
                  <a:gd name="T33" fmla="*/ 1295 h 2014"/>
                  <a:gd name="T34" fmla="*/ 960 w 1668"/>
                  <a:gd name="T35" fmla="*/ 1463 h 2014"/>
                  <a:gd name="T36" fmla="*/ 1133 w 1668"/>
                  <a:gd name="T37" fmla="*/ 1618 h 2014"/>
                  <a:gd name="T38" fmla="*/ 1307 w 1668"/>
                  <a:gd name="T39" fmla="*/ 1762 h 2014"/>
                  <a:gd name="T40" fmla="*/ 1487 w 1668"/>
                  <a:gd name="T41" fmla="*/ 1894 h 2014"/>
                  <a:gd name="T42" fmla="*/ 1667 w 1668"/>
                  <a:gd name="T43" fmla="*/ 2014 h 2014"/>
                  <a:gd name="T44" fmla="*/ 1673 w 1668"/>
                  <a:gd name="T45" fmla="*/ 2014 h 2014"/>
                  <a:gd name="T46" fmla="*/ 1487 w 1668"/>
                  <a:gd name="T47" fmla="*/ 1894 h 2014"/>
                  <a:gd name="T48" fmla="*/ 1307 w 1668"/>
                  <a:gd name="T49" fmla="*/ 1762 h 2014"/>
                  <a:gd name="T50" fmla="*/ 1133 w 1668"/>
                  <a:gd name="T51" fmla="*/ 1618 h 2014"/>
                  <a:gd name="T52" fmla="*/ 960 w 1668"/>
                  <a:gd name="T53" fmla="*/ 1463 h 2014"/>
                  <a:gd name="T54" fmla="*/ 960 w 1668"/>
                  <a:gd name="T55" fmla="*/ 1463 h 2014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1668" h="2014">
                    <a:moveTo>
                      <a:pt x="957" y="1463"/>
                    </a:moveTo>
                    <a:lnTo>
                      <a:pt x="789" y="1289"/>
                    </a:lnTo>
                    <a:lnTo>
                      <a:pt x="634" y="1115"/>
                    </a:lnTo>
                    <a:lnTo>
                      <a:pt x="490" y="929"/>
                    </a:lnTo>
                    <a:lnTo>
                      <a:pt x="365" y="743"/>
                    </a:lnTo>
                    <a:lnTo>
                      <a:pt x="251" y="557"/>
                    </a:lnTo>
                    <a:lnTo>
                      <a:pt x="149" y="372"/>
                    </a:lnTo>
                    <a:lnTo>
                      <a:pt x="66" y="186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6" y="198"/>
                    </a:lnTo>
                    <a:lnTo>
                      <a:pt x="149" y="384"/>
                    </a:lnTo>
                    <a:lnTo>
                      <a:pt x="251" y="569"/>
                    </a:lnTo>
                    <a:lnTo>
                      <a:pt x="365" y="755"/>
                    </a:lnTo>
                    <a:lnTo>
                      <a:pt x="490" y="935"/>
                    </a:lnTo>
                    <a:lnTo>
                      <a:pt x="634" y="1115"/>
                    </a:lnTo>
                    <a:lnTo>
                      <a:pt x="789" y="1295"/>
                    </a:lnTo>
                    <a:lnTo>
                      <a:pt x="957" y="1463"/>
                    </a:lnTo>
                    <a:lnTo>
                      <a:pt x="1130" y="1618"/>
                    </a:lnTo>
                    <a:lnTo>
                      <a:pt x="1303" y="1762"/>
                    </a:lnTo>
                    <a:lnTo>
                      <a:pt x="1483" y="1894"/>
                    </a:lnTo>
                    <a:lnTo>
                      <a:pt x="1662" y="2014"/>
                    </a:lnTo>
                    <a:lnTo>
                      <a:pt x="1668" y="2014"/>
                    </a:lnTo>
                    <a:lnTo>
                      <a:pt x="1483" y="1894"/>
                    </a:lnTo>
                    <a:lnTo>
                      <a:pt x="1303" y="1762"/>
                    </a:lnTo>
                    <a:lnTo>
                      <a:pt x="1130" y="1618"/>
                    </a:lnTo>
                    <a:lnTo>
                      <a:pt x="957" y="146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" name="Rectangle 116"/>
              <p:cNvSpPr>
                <a:spLocks noChangeArrowheads="1"/>
              </p:cNvSpPr>
              <p:nvPr/>
            </p:nvSpPr>
            <p:spPr bwMode="hidden">
              <a:xfrm rot="-2488720">
                <a:off x="1988" y="1919"/>
                <a:ext cx="1353" cy="17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10" name="Rectangle 117"/>
              <p:cNvSpPr>
                <a:spLocks noChangeArrowheads="1"/>
              </p:cNvSpPr>
              <p:nvPr/>
            </p:nvSpPr>
            <p:spPr bwMode="hidden">
              <a:xfrm rot="-5087790">
                <a:off x="1964" y="2613"/>
                <a:ext cx="2217" cy="17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11" name="Rectangle 118"/>
              <p:cNvSpPr>
                <a:spLocks noChangeArrowheads="1"/>
              </p:cNvSpPr>
              <p:nvPr/>
            </p:nvSpPr>
            <p:spPr bwMode="hidden">
              <a:xfrm rot="-3417299">
                <a:off x="1019" y="2694"/>
                <a:ext cx="2678" cy="17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12" name="Rectangle 119"/>
              <p:cNvSpPr>
                <a:spLocks noChangeArrowheads="1"/>
              </p:cNvSpPr>
              <p:nvPr/>
            </p:nvSpPr>
            <p:spPr bwMode="hidden">
              <a:xfrm rot="-835848">
                <a:off x="688" y="1748"/>
                <a:ext cx="2390" cy="17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grpSp>
            <p:nvGrpSpPr>
              <p:cNvPr id="13" name="Group 120"/>
              <p:cNvGrpSpPr>
                <a:grpSpLocks noChangeAspect="1"/>
              </p:cNvGrpSpPr>
              <p:nvPr/>
            </p:nvGrpSpPr>
            <p:grpSpPr bwMode="auto">
              <a:xfrm>
                <a:off x="3046" y="1326"/>
                <a:ext cx="259" cy="299"/>
                <a:chOff x="3042" y="1265"/>
                <a:chExt cx="367" cy="424"/>
              </a:xfrm>
            </p:grpSpPr>
            <p:sp>
              <p:nvSpPr>
                <p:cNvPr id="14" name="Oval 121"/>
                <p:cNvSpPr>
                  <a:spLocks noChangeAspect="1" noChangeArrowheads="1"/>
                </p:cNvSpPr>
                <p:nvPr userDrawn="1"/>
              </p:nvSpPr>
              <p:spPr bwMode="hidden">
                <a:xfrm rot="2828979">
                  <a:off x="2982" y="1467"/>
                  <a:ext cx="282" cy="16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 sz="160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15" name="Freeform 122"/>
                <p:cNvSpPr>
                  <a:spLocks noChangeAspect="1"/>
                </p:cNvSpPr>
                <p:nvPr userDrawn="1"/>
              </p:nvSpPr>
              <p:spPr bwMode="hidden">
                <a:xfrm>
                  <a:off x="3070" y="1374"/>
                  <a:ext cx="227" cy="221"/>
                </a:xfrm>
                <a:custGeom>
                  <a:avLst/>
                  <a:gdLst>
                    <a:gd name="T0" fmla="*/ 227 w 227"/>
                    <a:gd name="T1" fmla="*/ 134 h 222"/>
                    <a:gd name="T2" fmla="*/ 203 w 227"/>
                    <a:gd name="T3" fmla="*/ 144 h 222"/>
                    <a:gd name="T4" fmla="*/ 179 w 227"/>
                    <a:gd name="T5" fmla="*/ 138 h 222"/>
                    <a:gd name="T6" fmla="*/ 149 w 227"/>
                    <a:gd name="T7" fmla="*/ 126 h 222"/>
                    <a:gd name="T8" fmla="*/ 126 w 227"/>
                    <a:gd name="T9" fmla="*/ 102 h 222"/>
                    <a:gd name="T10" fmla="*/ 102 w 227"/>
                    <a:gd name="T11" fmla="*/ 72 h 222"/>
                    <a:gd name="T12" fmla="*/ 84 w 227"/>
                    <a:gd name="T13" fmla="*/ 48 h 222"/>
                    <a:gd name="T14" fmla="*/ 78 w 227"/>
                    <a:gd name="T15" fmla="*/ 24 h 222"/>
                    <a:gd name="T16" fmla="*/ 84 w 227"/>
                    <a:gd name="T17" fmla="*/ 0 h 222"/>
                    <a:gd name="T18" fmla="*/ 84 w 227"/>
                    <a:gd name="T19" fmla="*/ 0 h 222"/>
                    <a:gd name="T20" fmla="*/ 78 w 227"/>
                    <a:gd name="T21" fmla="*/ 0 h 222"/>
                    <a:gd name="T22" fmla="*/ 18 w 227"/>
                    <a:gd name="T23" fmla="*/ 60 h 222"/>
                    <a:gd name="T24" fmla="*/ 0 w 227"/>
                    <a:gd name="T25" fmla="*/ 90 h 222"/>
                    <a:gd name="T26" fmla="*/ 0 w 227"/>
                    <a:gd name="T27" fmla="*/ 120 h 222"/>
                    <a:gd name="T28" fmla="*/ 12 w 227"/>
                    <a:gd name="T29" fmla="*/ 156 h 222"/>
                    <a:gd name="T30" fmla="*/ 36 w 227"/>
                    <a:gd name="T31" fmla="*/ 192 h 222"/>
                    <a:gd name="T32" fmla="*/ 66 w 227"/>
                    <a:gd name="T33" fmla="*/ 216 h 222"/>
                    <a:gd name="T34" fmla="*/ 96 w 227"/>
                    <a:gd name="T35" fmla="*/ 222 h 222"/>
                    <a:gd name="T36" fmla="*/ 126 w 227"/>
                    <a:gd name="T37" fmla="*/ 222 h 222"/>
                    <a:gd name="T38" fmla="*/ 155 w 227"/>
                    <a:gd name="T39" fmla="*/ 210 h 222"/>
                    <a:gd name="T40" fmla="*/ 227 w 227"/>
                    <a:gd name="T41" fmla="*/ 138 h 222"/>
                    <a:gd name="T42" fmla="*/ 227 w 227"/>
                    <a:gd name="T43" fmla="*/ 134 h 2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27" h="222">
                      <a:moveTo>
                        <a:pt x="227" y="134"/>
                      </a:moveTo>
                      <a:lnTo>
                        <a:pt x="203" y="144"/>
                      </a:lnTo>
                      <a:lnTo>
                        <a:pt x="179" y="138"/>
                      </a:lnTo>
                      <a:lnTo>
                        <a:pt x="149" y="126"/>
                      </a:lnTo>
                      <a:lnTo>
                        <a:pt x="126" y="102"/>
                      </a:lnTo>
                      <a:lnTo>
                        <a:pt x="102" y="72"/>
                      </a:lnTo>
                      <a:lnTo>
                        <a:pt x="84" y="48"/>
                      </a:lnTo>
                      <a:lnTo>
                        <a:pt x="78" y="24"/>
                      </a:lnTo>
                      <a:lnTo>
                        <a:pt x="84" y="0"/>
                      </a:lnTo>
                      <a:lnTo>
                        <a:pt x="84" y="0"/>
                      </a:lnTo>
                      <a:lnTo>
                        <a:pt x="78" y="0"/>
                      </a:lnTo>
                      <a:lnTo>
                        <a:pt x="18" y="60"/>
                      </a:lnTo>
                      <a:lnTo>
                        <a:pt x="0" y="90"/>
                      </a:lnTo>
                      <a:lnTo>
                        <a:pt x="0" y="120"/>
                      </a:lnTo>
                      <a:lnTo>
                        <a:pt x="12" y="156"/>
                      </a:lnTo>
                      <a:lnTo>
                        <a:pt x="36" y="192"/>
                      </a:lnTo>
                      <a:lnTo>
                        <a:pt x="66" y="216"/>
                      </a:lnTo>
                      <a:lnTo>
                        <a:pt x="96" y="222"/>
                      </a:lnTo>
                      <a:lnTo>
                        <a:pt x="126" y="222"/>
                      </a:lnTo>
                      <a:lnTo>
                        <a:pt x="155" y="210"/>
                      </a:lnTo>
                      <a:lnTo>
                        <a:pt x="227" y="138"/>
                      </a:lnTo>
                      <a:lnTo>
                        <a:pt x="227" y="134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 sz="160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16" name="Freeform 123"/>
                <p:cNvSpPr>
                  <a:spLocks noChangeAspect="1"/>
                </p:cNvSpPr>
                <p:nvPr userDrawn="1"/>
              </p:nvSpPr>
              <p:spPr bwMode="hidden">
                <a:xfrm>
                  <a:off x="3144" y="1366"/>
                  <a:ext cx="163" cy="155"/>
                </a:xfrm>
                <a:custGeom>
                  <a:avLst/>
                  <a:gdLst>
                    <a:gd name="T0" fmla="*/ 221 w 233"/>
                    <a:gd name="T1" fmla="*/ 216 h 234"/>
                    <a:gd name="T2" fmla="*/ 192 w 233"/>
                    <a:gd name="T3" fmla="*/ 234 h 234"/>
                    <a:gd name="T4" fmla="*/ 150 w 233"/>
                    <a:gd name="T5" fmla="*/ 234 h 234"/>
                    <a:gd name="T6" fmla="*/ 102 w 233"/>
                    <a:gd name="T7" fmla="*/ 210 h 234"/>
                    <a:gd name="T8" fmla="*/ 54 w 233"/>
                    <a:gd name="T9" fmla="*/ 174 h 234"/>
                    <a:gd name="T10" fmla="*/ 24 w 233"/>
                    <a:gd name="T11" fmla="*/ 132 h 234"/>
                    <a:gd name="T12" fmla="*/ 6 w 233"/>
                    <a:gd name="T13" fmla="*/ 84 h 234"/>
                    <a:gd name="T14" fmla="*/ 0 w 233"/>
                    <a:gd name="T15" fmla="*/ 42 h 234"/>
                    <a:gd name="T16" fmla="*/ 12 w 233"/>
                    <a:gd name="T17" fmla="*/ 12 h 234"/>
                    <a:gd name="T18" fmla="*/ 48 w 233"/>
                    <a:gd name="T19" fmla="*/ 0 h 234"/>
                    <a:gd name="T20" fmla="*/ 84 w 233"/>
                    <a:gd name="T21" fmla="*/ 0 h 234"/>
                    <a:gd name="T22" fmla="*/ 132 w 233"/>
                    <a:gd name="T23" fmla="*/ 18 h 234"/>
                    <a:gd name="T24" fmla="*/ 174 w 233"/>
                    <a:gd name="T25" fmla="*/ 54 h 234"/>
                    <a:gd name="T26" fmla="*/ 210 w 233"/>
                    <a:gd name="T27" fmla="*/ 102 h 234"/>
                    <a:gd name="T28" fmla="*/ 233 w 233"/>
                    <a:gd name="T29" fmla="*/ 144 h 234"/>
                    <a:gd name="T30" fmla="*/ 233 w 233"/>
                    <a:gd name="T31" fmla="*/ 186 h 234"/>
                    <a:gd name="T32" fmla="*/ 221 w 233"/>
                    <a:gd name="T33" fmla="*/ 216 h 234"/>
                    <a:gd name="T34" fmla="*/ 221 w 233"/>
                    <a:gd name="T35" fmla="*/ 216 h 2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33" h="234">
                      <a:moveTo>
                        <a:pt x="221" y="216"/>
                      </a:moveTo>
                      <a:lnTo>
                        <a:pt x="192" y="234"/>
                      </a:lnTo>
                      <a:lnTo>
                        <a:pt x="150" y="234"/>
                      </a:lnTo>
                      <a:lnTo>
                        <a:pt x="102" y="210"/>
                      </a:lnTo>
                      <a:lnTo>
                        <a:pt x="54" y="174"/>
                      </a:lnTo>
                      <a:lnTo>
                        <a:pt x="24" y="132"/>
                      </a:lnTo>
                      <a:lnTo>
                        <a:pt x="6" y="84"/>
                      </a:lnTo>
                      <a:lnTo>
                        <a:pt x="0" y="42"/>
                      </a:lnTo>
                      <a:lnTo>
                        <a:pt x="12" y="12"/>
                      </a:lnTo>
                      <a:lnTo>
                        <a:pt x="48" y="0"/>
                      </a:lnTo>
                      <a:lnTo>
                        <a:pt x="84" y="0"/>
                      </a:lnTo>
                      <a:lnTo>
                        <a:pt x="132" y="18"/>
                      </a:lnTo>
                      <a:lnTo>
                        <a:pt x="174" y="54"/>
                      </a:lnTo>
                      <a:lnTo>
                        <a:pt x="210" y="102"/>
                      </a:lnTo>
                      <a:lnTo>
                        <a:pt x="233" y="144"/>
                      </a:lnTo>
                      <a:lnTo>
                        <a:pt x="233" y="186"/>
                      </a:lnTo>
                      <a:lnTo>
                        <a:pt x="221" y="216"/>
                      </a:lnTo>
                      <a:lnTo>
                        <a:pt x="221" y="216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 sz="160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17" name="Freeform 124"/>
                <p:cNvSpPr>
                  <a:spLocks noChangeAspect="1"/>
                </p:cNvSpPr>
                <p:nvPr userDrawn="1"/>
              </p:nvSpPr>
              <p:spPr bwMode="hidden">
                <a:xfrm>
                  <a:off x="3202" y="1272"/>
                  <a:ext cx="203" cy="199"/>
                </a:xfrm>
                <a:custGeom>
                  <a:avLst/>
                  <a:gdLst>
                    <a:gd name="T0" fmla="*/ 179 w 203"/>
                    <a:gd name="T1" fmla="*/ 18 h 198"/>
                    <a:gd name="T2" fmla="*/ 197 w 203"/>
                    <a:gd name="T3" fmla="*/ 48 h 198"/>
                    <a:gd name="T4" fmla="*/ 203 w 203"/>
                    <a:gd name="T5" fmla="*/ 60 h 198"/>
                    <a:gd name="T6" fmla="*/ 197 w 203"/>
                    <a:gd name="T7" fmla="*/ 66 h 198"/>
                    <a:gd name="T8" fmla="*/ 65 w 203"/>
                    <a:gd name="T9" fmla="*/ 192 h 198"/>
                    <a:gd name="T10" fmla="*/ 59 w 203"/>
                    <a:gd name="T11" fmla="*/ 198 h 198"/>
                    <a:gd name="T12" fmla="*/ 47 w 203"/>
                    <a:gd name="T13" fmla="*/ 192 h 198"/>
                    <a:gd name="T14" fmla="*/ 17 w 203"/>
                    <a:gd name="T15" fmla="*/ 174 h 198"/>
                    <a:gd name="T16" fmla="*/ 0 w 203"/>
                    <a:gd name="T17" fmla="*/ 150 h 198"/>
                    <a:gd name="T18" fmla="*/ 0 w 203"/>
                    <a:gd name="T19" fmla="*/ 126 h 198"/>
                    <a:gd name="T20" fmla="*/ 131 w 203"/>
                    <a:gd name="T21" fmla="*/ 0 h 198"/>
                    <a:gd name="T22" fmla="*/ 155 w 203"/>
                    <a:gd name="T23" fmla="*/ 0 h 198"/>
                    <a:gd name="T24" fmla="*/ 179 w 203"/>
                    <a:gd name="T25" fmla="*/ 18 h 198"/>
                    <a:gd name="T26" fmla="*/ 179 w 203"/>
                    <a:gd name="T27" fmla="*/ 18 h 1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203" h="198">
                      <a:moveTo>
                        <a:pt x="179" y="18"/>
                      </a:moveTo>
                      <a:lnTo>
                        <a:pt x="197" y="48"/>
                      </a:lnTo>
                      <a:lnTo>
                        <a:pt x="203" y="60"/>
                      </a:lnTo>
                      <a:lnTo>
                        <a:pt x="197" y="66"/>
                      </a:lnTo>
                      <a:lnTo>
                        <a:pt x="65" y="192"/>
                      </a:lnTo>
                      <a:lnTo>
                        <a:pt x="59" y="198"/>
                      </a:lnTo>
                      <a:lnTo>
                        <a:pt x="47" y="192"/>
                      </a:lnTo>
                      <a:lnTo>
                        <a:pt x="17" y="174"/>
                      </a:lnTo>
                      <a:lnTo>
                        <a:pt x="0" y="150"/>
                      </a:lnTo>
                      <a:lnTo>
                        <a:pt x="0" y="126"/>
                      </a:lnTo>
                      <a:lnTo>
                        <a:pt x="131" y="0"/>
                      </a:lnTo>
                      <a:lnTo>
                        <a:pt x="155" y="0"/>
                      </a:lnTo>
                      <a:lnTo>
                        <a:pt x="179" y="18"/>
                      </a:lnTo>
                      <a:lnTo>
                        <a:pt x="179" y="18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 sz="160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18" name="Freeform 125"/>
                <p:cNvSpPr>
                  <a:spLocks noChangeAspect="1"/>
                </p:cNvSpPr>
                <p:nvPr userDrawn="1"/>
              </p:nvSpPr>
              <p:spPr bwMode="hidden">
                <a:xfrm>
                  <a:off x="3330" y="1265"/>
                  <a:ext cx="79" cy="74"/>
                </a:xfrm>
                <a:custGeom>
                  <a:avLst/>
                  <a:gdLst>
                    <a:gd name="T0" fmla="*/ 221 w 233"/>
                    <a:gd name="T1" fmla="*/ 216 h 234"/>
                    <a:gd name="T2" fmla="*/ 192 w 233"/>
                    <a:gd name="T3" fmla="*/ 234 h 234"/>
                    <a:gd name="T4" fmla="*/ 150 w 233"/>
                    <a:gd name="T5" fmla="*/ 234 h 234"/>
                    <a:gd name="T6" fmla="*/ 102 w 233"/>
                    <a:gd name="T7" fmla="*/ 210 h 234"/>
                    <a:gd name="T8" fmla="*/ 54 w 233"/>
                    <a:gd name="T9" fmla="*/ 174 h 234"/>
                    <a:gd name="T10" fmla="*/ 24 w 233"/>
                    <a:gd name="T11" fmla="*/ 132 h 234"/>
                    <a:gd name="T12" fmla="*/ 6 w 233"/>
                    <a:gd name="T13" fmla="*/ 84 h 234"/>
                    <a:gd name="T14" fmla="*/ 0 w 233"/>
                    <a:gd name="T15" fmla="*/ 42 h 234"/>
                    <a:gd name="T16" fmla="*/ 12 w 233"/>
                    <a:gd name="T17" fmla="*/ 12 h 234"/>
                    <a:gd name="T18" fmla="*/ 48 w 233"/>
                    <a:gd name="T19" fmla="*/ 0 h 234"/>
                    <a:gd name="T20" fmla="*/ 84 w 233"/>
                    <a:gd name="T21" fmla="*/ 0 h 234"/>
                    <a:gd name="T22" fmla="*/ 132 w 233"/>
                    <a:gd name="T23" fmla="*/ 18 h 234"/>
                    <a:gd name="T24" fmla="*/ 174 w 233"/>
                    <a:gd name="T25" fmla="*/ 54 h 234"/>
                    <a:gd name="T26" fmla="*/ 210 w 233"/>
                    <a:gd name="T27" fmla="*/ 102 h 234"/>
                    <a:gd name="T28" fmla="*/ 233 w 233"/>
                    <a:gd name="T29" fmla="*/ 144 h 234"/>
                    <a:gd name="T30" fmla="*/ 233 w 233"/>
                    <a:gd name="T31" fmla="*/ 186 h 234"/>
                    <a:gd name="T32" fmla="*/ 221 w 233"/>
                    <a:gd name="T33" fmla="*/ 216 h 234"/>
                    <a:gd name="T34" fmla="*/ 221 w 233"/>
                    <a:gd name="T35" fmla="*/ 216 h 2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33" h="234">
                      <a:moveTo>
                        <a:pt x="221" y="216"/>
                      </a:moveTo>
                      <a:lnTo>
                        <a:pt x="192" y="234"/>
                      </a:lnTo>
                      <a:lnTo>
                        <a:pt x="150" y="234"/>
                      </a:lnTo>
                      <a:lnTo>
                        <a:pt x="102" y="210"/>
                      </a:lnTo>
                      <a:lnTo>
                        <a:pt x="54" y="174"/>
                      </a:lnTo>
                      <a:lnTo>
                        <a:pt x="24" y="132"/>
                      </a:lnTo>
                      <a:lnTo>
                        <a:pt x="6" y="84"/>
                      </a:lnTo>
                      <a:lnTo>
                        <a:pt x="0" y="42"/>
                      </a:lnTo>
                      <a:lnTo>
                        <a:pt x="12" y="12"/>
                      </a:lnTo>
                      <a:lnTo>
                        <a:pt x="48" y="0"/>
                      </a:lnTo>
                      <a:lnTo>
                        <a:pt x="84" y="0"/>
                      </a:lnTo>
                      <a:lnTo>
                        <a:pt x="132" y="18"/>
                      </a:lnTo>
                      <a:lnTo>
                        <a:pt x="174" y="54"/>
                      </a:lnTo>
                      <a:lnTo>
                        <a:pt x="210" y="102"/>
                      </a:lnTo>
                      <a:lnTo>
                        <a:pt x="233" y="144"/>
                      </a:lnTo>
                      <a:lnTo>
                        <a:pt x="233" y="186"/>
                      </a:lnTo>
                      <a:lnTo>
                        <a:pt x="221" y="216"/>
                      </a:lnTo>
                      <a:lnTo>
                        <a:pt x="221" y="216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 sz="160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</p:grpSp>
        </p:grpSp>
      </p:grpSp>
      <p:sp>
        <p:nvSpPr>
          <p:cNvPr id="109694" name="Rectangle 12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973263"/>
          </a:xfrm>
        </p:spPr>
        <p:txBody>
          <a:bodyPr/>
          <a:lstStyle>
            <a:lvl1pPr>
              <a:defRPr sz="51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109695" name="Rectangle 12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28" name="Rectangle 128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effectLst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9" name="Rectangle 12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ffectLst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0" name="Rectangle 13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ffectLst/>
              </a:defRPr>
            </a:lvl1pPr>
          </a:lstStyle>
          <a:p>
            <a:pPr>
              <a:defRPr/>
            </a:pPr>
            <a:fld id="{AA02F4EF-FC6F-4221-AD4E-BF535C6372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8717075"/>
      </p:ext>
    </p:extLst>
  </p:cSld>
  <p:clrMapOvr>
    <a:masterClrMapping/>
  </p:clrMapOvr>
  <p:transition advTm="40000">
    <p:checker dir="vert"/>
    <p:sndAc>
      <p:stSnd>
        <p:snd r:embed="rId1" name="cashreg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2222FE-CC8E-428E-8BA4-D0E4F652C4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8923971"/>
      </p:ext>
    </p:extLst>
  </p:cSld>
  <p:clrMapOvr>
    <a:masterClrMapping/>
  </p:clrMapOvr>
  <p:transition advTm="40000">
    <p:checker dir="vert"/>
    <p:sndAc>
      <p:stSnd>
        <p:snd r:embed="rId1" name="cashreg.wav"/>
      </p:stSnd>
    </p:sndAc>
  </p:transition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165130-571C-445C-91C7-BF5ED554DC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4492912"/>
      </p:ext>
    </p:extLst>
  </p:cSld>
  <p:clrMapOvr>
    <a:masterClrMapping/>
  </p:clrMapOvr>
  <p:transition advTm="40000">
    <p:checker dir="vert"/>
    <p:sndAc>
      <p:stSnd>
        <p:snd r:embed="rId1" name="cashreg.wav"/>
      </p:stSnd>
    </p:sndAc>
  </p:transition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8DDD37-6580-452F-BDDA-B21FAC0570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6508043"/>
      </p:ext>
    </p:extLst>
  </p:cSld>
  <p:clrMapOvr>
    <a:masterClrMapping/>
  </p:clrMapOvr>
  <p:transition advTm="40000">
    <p:checker dir="vert"/>
    <p:sndAc>
      <p:stSnd>
        <p:snd r:embed="rId1" name="cashreg.wav"/>
      </p:stSnd>
    </p:sndAc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A30AC4-6BDE-4832-BE48-D9F18BE2F5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5148280"/>
      </p:ext>
    </p:extLst>
  </p:cSld>
  <p:clrMapOvr>
    <a:masterClrMapping/>
  </p:clrMapOvr>
  <p:transition advTm="40000">
    <p:checker dir="vert"/>
    <p:sndAc>
      <p:stSnd>
        <p:snd r:embed="rId1" name="cashreg.wav"/>
      </p:stSnd>
    </p:sndAc>
  </p:transition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73FA2-315E-414F-A4D4-CA2140E709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1776073"/>
      </p:ext>
    </p:extLst>
  </p:cSld>
  <p:clrMapOvr>
    <a:masterClrMapping/>
  </p:clrMapOvr>
  <p:transition advTm="40000">
    <p:checker dir="vert"/>
    <p:sndAc>
      <p:stSnd>
        <p:snd r:embed="rId1" name="cashreg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04E90F-409C-42D6-AE37-AE0F295F81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7688413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773616-F30F-4055-979D-09BD7F929B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8876352"/>
      </p:ext>
    </p:extLst>
  </p:cSld>
  <p:clrMapOvr>
    <a:masterClrMapping/>
  </p:clrMapOvr>
  <p:transition advTm="40000">
    <p:checker dir="vert"/>
    <p:sndAc>
      <p:stSnd>
        <p:snd r:embed="rId1" name="cashreg.wav"/>
      </p:stSnd>
    </p:sndAc>
  </p:transition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6FFF58-A882-4ACE-94F6-57DF5E1BBE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8549677"/>
      </p:ext>
    </p:extLst>
  </p:cSld>
  <p:clrMapOvr>
    <a:masterClrMapping/>
  </p:clrMapOvr>
  <p:transition advTm="40000">
    <p:checker dir="vert"/>
    <p:sndAc>
      <p:stSnd>
        <p:snd r:embed="rId1" name="cashreg.wav"/>
      </p:stSnd>
    </p:sndAc>
  </p:transition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57616C-58AF-4545-90FF-E52F504169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9528537"/>
      </p:ext>
    </p:extLst>
  </p:cSld>
  <p:clrMapOvr>
    <a:masterClrMapping/>
  </p:clrMapOvr>
  <p:transition advTm="40000">
    <p:checker dir="vert"/>
    <p:sndAc>
      <p:stSnd>
        <p:snd r:embed="rId1" name="cashreg.wav"/>
      </p:stSnd>
    </p:sndAc>
  </p:transition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72EFE7-0A23-4548-A42B-14918EBA5E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1930066"/>
      </p:ext>
    </p:extLst>
  </p:cSld>
  <p:clrMapOvr>
    <a:masterClrMapping/>
  </p:clrMapOvr>
  <p:transition advTm="40000">
    <p:checker dir="vert"/>
    <p:sndAc>
      <p:stSnd>
        <p:snd r:embed="rId1" name="cashreg.wav"/>
      </p:stSnd>
    </p:sndAc>
  </p:transition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62AD71-BAF7-48C0-8E30-58E9011709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6509560"/>
      </p:ext>
    </p:extLst>
  </p:cSld>
  <p:clrMapOvr>
    <a:masterClrMapping/>
  </p:clrMapOvr>
  <p:transition advTm="40000">
    <p:checker dir="vert"/>
    <p:sndAc>
      <p:stSnd>
        <p:snd r:embed="rId1" name="cashreg.wav"/>
      </p:stSnd>
    </p:sndAc>
  </p:transition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titlemaster_me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ltGray">
          <a:xfrm>
            <a:off x="0" y="0"/>
            <a:ext cx="9144000" cy="686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6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362200" y="3429000"/>
            <a:ext cx="6400800" cy="14478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838200" y="1371600"/>
            <a:ext cx="7620000" cy="20574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algn="ctr">
              <a:defRPr sz="54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304800" y="6248400"/>
            <a:ext cx="1905000" cy="457200"/>
          </a:xfrm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</a:extLst>
        </p:spPr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</a:extLst>
        </p:spPr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</a:extLst>
        </p:spPr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EF9C3A31-4171-4083-A627-8F7D51E6CE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5607619"/>
      </p:ext>
    </p:extLst>
  </p:cSld>
  <p:clrMapOvr>
    <a:masterClrMapping/>
  </p:clrMapOvr>
  <p:transition advTm="60000">
    <p:comb/>
    <p:sndAc>
      <p:stSnd>
        <p:snd r:embed="rId1" name="laser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7BB4B7D4-B6CE-43D1-A333-C420581A54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0232746"/>
      </p:ext>
    </p:extLst>
  </p:cSld>
  <p:clrMapOvr>
    <a:masterClrMapping/>
  </p:clrMapOvr>
  <p:transition advTm="60000">
    <p:comb/>
    <p:sndAc>
      <p:stSnd>
        <p:snd r:embed="rId1" name="laser.wav"/>
      </p:stSnd>
    </p:sndAc>
  </p:transition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541942EA-CCA0-4C57-94DA-E562E78B6A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8452656"/>
      </p:ext>
    </p:extLst>
  </p:cSld>
  <p:clrMapOvr>
    <a:masterClrMapping/>
  </p:clrMapOvr>
  <p:transition advTm="60000">
    <p:comb/>
    <p:sndAc>
      <p:stSnd>
        <p:snd r:embed="rId1" name="laser.wav"/>
      </p:stSnd>
    </p:sndAc>
  </p:transition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438400" y="1600200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715000" y="1600200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01ABDDB9-E4B8-4B7D-9F55-E87945D418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4934325"/>
      </p:ext>
    </p:extLst>
  </p:cSld>
  <p:clrMapOvr>
    <a:masterClrMapping/>
  </p:clrMapOvr>
  <p:transition advTm="60000">
    <p:comb/>
    <p:sndAc>
      <p:stSnd>
        <p:snd r:embed="rId1" name="laser.wav"/>
      </p:stSnd>
    </p:sndAc>
  </p:transition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CF0BDE6C-8F54-48E8-9914-B07BB09FA9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986038"/>
      </p:ext>
    </p:extLst>
  </p:cSld>
  <p:clrMapOvr>
    <a:masterClrMapping/>
  </p:clrMapOvr>
  <p:transition advTm="60000">
    <p:comb/>
    <p:sndAc>
      <p:stSnd>
        <p:snd r:embed="rId1" name="laser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wav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3.xml"/><Relationship Id="rId3" Type="http://schemas.openxmlformats.org/officeDocument/2006/relationships/slideLayout" Target="../slideLayouts/slideLayout108.xml"/><Relationship Id="rId7" Type="http://schemas.openxmlformats.org/officeDocument/2006/relationships/slideLayout" Target="../slideLayouts/slideLayout112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7.xml"/><Relationship Id="rId1" Type="http://schemas.openxmlformats.org/officeDocument/2006/relationships/slideLayout" Target="../slideLayouts/slideLayout106.xml"/><Relationship Id="rId6" Type="http://schemas.openxmlformats.org/officeDocument/2006/relationships/slideLayout" Target="../slideLayouts/slideLayout111.xml"/><Relationship Id="rId11" Type="http://schemas.openxmlformats.org/officeDocument/2006/relationships/slideLayout" Target="../slideLayouts/slideLayout116.xml"/><Relationship Id="rId5" Type="http://schemas.openxmlformats.org/officeDocument/2006/relationships/slideLayout" Target="../slideLayouts/slideLayout110.xml"/><Relationship Id="rId10" Type="http://schemas.openxmlformats.org/officeDocument/2006/relationships/slideLayout" Target="../slideLayouts/slideLayout115.xml"/><Relationship Id="rId4" Type="http://schemas.openxmlformats.org/officeDocument/2006/relationships/slideLayout" Target="../slideLayouts/slideLayout109.xml"/><Relationship Id="rId9" Type="http://schemas.openxmlformats.org/officeDocument/2006/relationships/slideLayout" Target="../slideLayouts/slideLayout114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4.xml"/><Relationship Id="rId13" Type="http://schemas.openxmlformats.org/officeDocument/2006/relationships/audio" Target="../media/audio6.wav"/><Relationship Id="rId3" Type="http://schemas.openxmlformats.org/officeDocument/2006/relationships/slideLayout" Target="../slideLayouts/slideLayout119.xml"/><Relationship Id="rId7" Type="http://schemas.openxmlformats.org/officeDocument/2006/relationships/slideLayout" Target="../slideLayouts/slideLayout123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22.xml"/><Relationship Id="rId11" Type="http://schemas.openxmlformats.org/officeDocument/2006/relationships/slideLayout" Target="../slideLayouts/slideLayout127.xml"/><Relationship Id="rId5" Type="http://schemas.openxmlformats.org/officeDocument/2006/relationships/slideLayout" Target="../slideLayouts/slideLayout121.xml"/><Relationship Id="rId10" Type="http://schemas.openxmlformats.org/officeDocument/2006/relationships/slideLayout" Target="../slideLayouts/slideLayout126.xml"/><Relationship Id="rId4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25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6" Type="http://schemas.openxmlformats.org/officeDocument/2006/relationships/audio" Target="../media/audio1.wav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9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5" Type="http://schemas.openxmlformats.org/officeDocument/2006/relationships/audio" Target="../media/audio1.wav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13" Type="http://schemas.openxmlformats.org/officeDocument/2006/relationships/audio" Target="../media/audio2.wav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Relationship Id="rId14" Type="http://schemas.openxmlformats.org/officeDocument/2006/relationships/image" Target="../media/image1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8.xml"/><Relationship Id="rId13" Type="http://schemas.openxmlformats.org/officeDocument/2006/relationships/audio" Target="../media/audio2.wav"/><Relationship Id="rId3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7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52.xml"/><Relationship Id="rId1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6.xml"/><Relationship Id="rId11" Type="http://schemas.openxmlformats.org/officeDocument/2006/relationships/slideLayout" Target="../slideLayouts/slideLayout61.xml"/><Relationship Id="rId5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60.xml"/><Relationship Id="rId4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9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9.xml"/><Relationship Id="rId3" Type="http://schemas.openxmlformats.org/officeDocument/2006/relationships/slideLayout" Target="../slideLayouts/slideLayout64.xml"/><Relationship Id="rId7" Type="http://schemas.openxmlformats.org/officeDocument/2006/relationships/slideLayout" Target="../slideLayouts/slideLayout68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3.xml"/><Relationship Id="rId1" Type="http://schemas.openxmlformats.org/officeDocument/2006/relationships/slideLayout" Target="../slideLayouts/slideLayout62.xml"/><Relationship Id="rId6" Type="http://schemas.openxmlformats.org/officeDocument/2006/relationships/slideLayout" Target="../slideLayouts/slideLayout67.xml"/><Relationship Id="rId11" Type="http://schemas.openxmlformats.org/officeDocument/2006/relationships/slideLayout" Target="../slideLayouts/slideLayout72.xml"/><Relationship Id="rId5" Type="http://schemas.openxmlformats.org/officeDocument/2006/relationships/slideLayout" Target="../slideLayouts/slideLayout66.xml"/><Relationship Id="rId10" Type="http://schemas.openxmlformats.org/officeDocument/2006/relationships/slideLayout" Target="../slideLayouts/slideLayout71.xml"/><Relationship Id="rId4" Type="http://schemas.openxmlformats.org/officeDocument/2006/relationships/slideLayout" Target="../slideLayouts/slideLayout65.xml"/><Relationship Id="rId9" Type="http://schemas.openxmlformats.org/officeDocument/2006/relationships/slideLayout" Target="../slideLayouts/slideLayout70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audio" Target="../media/audio3.wav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1.xml"/><Relationship Id="rId13" Type="http://schemas.openxmlformats.org/officeDocument/2006/relationships/audio" Target="../media/audio4.wav"/><Relationship Id="rId3" Type="http://schemas.openxmlformats.org/officeDocument/2006/relationships/slideLayout" Target="../slideLayouts/slideLayout86.xml"/><Relationship Id="rId7" Type="http://schemas.openxmlformats.org/officeDocument/2006/relationships/slideLayout" Target="../slideLayouts/slideLayout90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5.xml"/><Relationship Id="rId1" Type="http://schemas.openxmlformats.org/officeDocument/2006/relationships/slideLayout" Target="../slideLayouts/slideLayout84.xml"/><Relationship Id="rId6" Type="http://schemas.openxmlformats.org/officeDocument/2006/relationships/slideLayout" Target="../slideLayouts/slideLayout89.xml"/><Relationship Id="rId11" Type="http://schemas.openxmlformats.org/officeDocument/2006/relationships/slideLayout" Target="../slideLayouts/slideLayout94.xml"/><Relationship Id="rId5" Type="http://schemas.openxmlformats.org/officeDocument/2006/relationships/slideLayout" Target="../slideLayouts/slideLayout88.xml"/><Relationship Id="rId10" Type="http://schemas.openxmlformats.org/officeDocument/2006/relationships/slideLayout" Target="../slideLayouts/slideLayout93.xml"/><Relationship Id="rId4" Type="http://schemas.openxmlformats.org/officeDocument/2006/relationships/slideLayout" Target="../slideLayouts/slideLayout87.xml"/><Relationship Id="rId9" Type="http://schemas.openxmlformats.org/officeDocument/2006/relationships/slideLayout" Target="../slideLayouts/slideLayout92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2.xml"/><Relationship Id="rId13" Type="http://schemas.openxmlformats.org/officeDocument/2006/relationships/audio" Target="../media/audio5.wav"/><Relationship Id="rId3" Type="http://schemas.openxmlformats.org/officeDocument/2006/relationships/slideLayout" Target="../slideLayouts/slideLayout97.xml"/><Relationship Id="rId7" Type="http://schemas.openxmlformats.org/officeDocument/2006/relationships/slideLayout" Target="../slideLayouts/slideLayout101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6.xml"/><Relationship Id="rId1" Type="http://schemas.openxmlformats.org/officeDocument/2006/relationships/slideLayout" Target="../slideLayouts/slideLayout95.xml"/><Relationship Id="rId6" Type="http://schemas.openxmlformats.org/officeDocument/2006/relationships/slideLayout" Target="../slideLayouts/slideLayout100.xml"/><Relationship Id="rId11" Type="http://schemas.openxmlformats.org/officeDocument/2006/relationships/slideLayout" Target="../slideLayouts/slideLayout105.xml"/><Relationship Id="rId5" Type="http://schemas.openxmlformats.org/officeDocument/2006/relationships/slideLayout" Target="../slideLayouts/slideLayout99.xml"/><Relationship Id="rId10" Type="http://schemas.openxmlformats.org/officeDocument/2006/relationships/slideLayout" Target="../slideLayouts/slideLayout104.xml"/><Relationship Id="rId4" Type="http://schemas.openxmlformats.org/officeDocument/2006/relationships/slideLayout" Target="../slideLayouts/slideLayout98.xml"/><Relationship Id="rId9" Type="http://schemas.openxmlformats.org/officeDocument/2006/relationships/slideLayout" Target="../slideLayouts/slideLayout103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3097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>
                <a:gd name="T0" fmla="*/ 5261 w 6027"/>
                <a:gd name="T1" fmla="*/ 369 h 2296"/>
                <a:gd name="T2" fmla="*/ 0 w 6027"/>
                <a:gd name="T3" fmla="*/ 369 h 2296"/>
                <a:gd name="T4" fmla="*/ 0 w 6027"/>
                <a:gd name="T5" fmla="*/ 0 h 2296"/>
                <a:gd name="T6" fmla="*/ 5261 w 6027"/>
                <a:gd name="T7" fmla="*/ 0 h 2296"/>
                <a:gd name="T8" fmla="*/ 5261 w 6027"/>
                <a:gd name="T9" fmla="*/ 369 h 2296"/>
                <a:gd name="T10" fmla="*/ 5261 w 6027"/>
                <a:gd name="T11" fmla="*/ 369 h 229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6020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>
                <a:gd name="T0" fmla="*/ 6027 w 6027"/>
                <a:gd name="T1" fmla="*/ 2296 h 2296"/>
                <a:gd name="T2" fmla="*/ 0 w 6027"/>
                <a:gd name="T3" fmla="*/ 2296 h 2296"/>
                <a:gd name="T4" fmla="*/ 0 w 6027"/>
                <a:gd name="T5" fmla="*/ 0 h 2296"/>
                <a:gd name="T6" fmla="*/ 6027 w 6027"/>
                <a:gd name="T7" fmla="*/ 0 h 2296"/>
                <a:gd name="T8" fmla="*/ 6027 w 6027"/>
                <a:gd name="T9" fmla="*/ 2296 h 2296"/>
                <a:gd name="T10" fmla="*/ 6027 w 6027"/>
                <a:gd name="T11" fmla="*/ 2296 h 2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3075" name="Freeform 5"/>
          <p:cNvSpPr>
            <a:spLocks/>
          </p:cNvSpPr>
          <p:nvPr/>
        </p:nvSpPr>
        <p:spPr bwMode="hidden">
          <a:xfrm>
            <a:off x="6248400" y="6262688"/>
            <a:ext cx="2895600" cy="609600"/>
          </a:xfrm>
          <a:custGeom>
            <a:avLst/>
            <a:gdLst>
              <a:gd name="T0" fmla="*/ 2147483647 w 5748"/>
              <a:gd name="T1" fmla="*/ 2147483647 h 246"/>
              <a:gd name="T2" fmla="*/ 0 w 5748"/>
              <a:gd name="T3" fmla="*/ 2147483647 h 246"/>
              <a:gd name="T4" fmla="*/ 0 w 5748"/>
              <a:gd name="T5" fmla="*/ 0 h 246"/>
              <a:gd name="T6" fmla="*/ 2147483647 w 5748"/>
              <a:gd name="T7" fmla="*/ 0 h 246"/>
              <a:gd name="T8" fmla="*/ 2147483647 w 5748"/>
              <a:gd name="T9" fmla="*/ 2147483647 h 246"/>
              <a:gd name="T10" fmla="*/ 2147483647 w 5748"/>
              <a:gd name="T11" fmla="*/ 2147483647 h 24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3076" name="Group 6"/>
          <p:cNvGrpSpPr>
            <a:grpSpLocks/>
          </p:cNvGrpSpPr>
          <p:nvPr/>
        </p:nvGrpSpPr>
        <p:grpSpPr bwMode="auto">
          <a:xfrm>
            <a:off x="0" y="6019800"/>
            <a:ext cx="7848600" cy="857250"/>
            <a:chOff x="0" y="3792"/>
            <a:chExt cx="4944" cy="540"/>
          </a:xfrm>
        </p:grpSpPr>
        <p:sp>
          <p:nvSpPr>
            <p:cNvPr id="86023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>
                <a:gd name="T0" fmla="*/ 3132 w 3240"/>
                <a:gd name="T1" fmla="*/ 469 h 536"/>
                <a:gd name="T2" fmla="*/ 2995 w 3240"/>
                <a:gd name="T3" fmla="*/ 395 h 536"/>
                <a:gd name="T4" fmla="*/ 2911 w 3240"/>
                <a:gd name="T5" fmla="*/ 375 h 536"/>
                <a:gd name="T6" fmla="*/ 2678 w 3240"/>
                <a:gd name="T7" fmla="*/ 228 h 536"/>
                <a:gd name="T8" fmla="*/ 2553 w 3240"/>
                <a:gd name="T9" fmla="*/ 74 h 536"/>
                <a:gd name="T10" fmla="*/ 2457 w 3240"/>
                <a:gd name="T11" fmla="*/ 7 h 536"/>
                <a:gd name="T12" fmla="*/ 2403 w 3240"/>
                <a:gd name="T13" fmla="*/ 47 h 536"/>
                <a:gd name="T14" fmla="*/ 2289 w 3240"/>
                <a:gd name="T15" fmla="*/ 74 h 536"/>
                <a:gd name="T16" fmla="*/ 2134 w 3240"/>
                <a:gd name="T17" fmla="*/ 74 h 536"/>
                <a:gd name="T18" fmla="*/ 2044 w 3240"/>
                <a:gd name="T19" fmla="*/ 128 h 536"/>
                <a:gd name="T20" fmla="*/ 1775 w 3240"/>
                <a:gd name="T21" fmla="*/ 222 h 536"/>
                <a:gd name="T22" fmla="*/ 1602 w 3240"/>
                <a:gd name="T23" fmla="*/ 181 h 536"/>
                <a:gd name="T24" fmla="*/ 1560 w 3240"/>
                <a:gd name="T25" fmla="*/ 101 h 536"/>
                <a:gd name="T26" fmla="*/ 1542 w 3240"/>
                <a:gd name="T27" fmla="*/ 87 h 536"/>
                <a:gd name="T28" fmla="*/ 1446 w 3240"/>
                <a:gd name="T29" fmla="*/ 60 h 536"/>
                <a:gd name="T30" fmla="*/ 1375 w 3240"/>
                <a:gd name="T31" fmla="*/ 74 h 536"/>
                <a:gd name="T32" fmla="*/ 1309 w 3240"/>
                <a:gd name="T33" fmla="*/ 87 h 536"/>
                <a:gd name="T34" fmla="*/ 1243 w 3240"/>
                <a:gd name="T35" fmla="*/ 13 h 536"/>
                <a:gd name="T36" fmla="*/ 1225 w 3240"/>
                <a:gd name="T37" fmla="*/ 0 h 536"/>
                <a:gd name="T38" fmla="*/ 1189 w 3240"/>
                <a:gd name="T39" fmla="*/ 0 h 536"/>
                <a:gd name="T40" fmla="*/ 1106 w 3240"/>
                <a:gd name="T41" fmla="*/ 34 h 536"/>
                <a:gd name="T42" fmla="*/ 1106 w 3240"/>
                <a:gd name="T43" fmla="*/ 34 h 536"/>
                <a:gd name="T44" fmla="*/ 1094 w 3240"/>
                <a:gd name="T45" fmla="*/ 40 h 536"/>
                <a:gd name="T46" fmla="*/ 1070 w 3240"/>
                <a:gd name="T47" fmla="*/ 54 h 536"/>
                <a:gd name="T48" fmla="*/ 1034 w 3240"/>
                <a:gd name="T49" fmla="*/ 74 h 536"/>
                <a:gd name="T50" fmla="*/ 1004 w 3240"/>
                <a:gd name="T51" fmla="*/ 74 h 536"/>
                <a:gd name="T52" fmla="*/ 986 w 3240"/>
                <a:gd name="T53" fmla="*/ 74 h 536"/>
                <a:gd name="T54" fmla="*/ 956 w 3240"/>
                <a:gd name="T55" fmla="*/ 81 h 536"/>
                <a:gd name="T56" fmla="*/ 920 w 3240"/>
                <a:gd name="T57" fmla="*/ 94 h 536"/>
                <a:gd name="T58" fmla="*/ 884 w 3240"/>
                <a:gd name="T59" fmla="*/ 107 h 536"/>
                <a:gd name="T60" fmla="*/ 843 w 3240"/>
                <a:gd name="T61" fmla="*/ 128 h 536"/>
                <a:gd name="T62" fmla="*/ 813 w 3240"/>
                <a:gd name="T63" fmla="*/ 141 h 536"/>
                <a:gd name="T64" fmla="*/ 789 w 3240"/>
                <a:gd name="T65" fmla="*/ 148 h 536"/>
                <a:gd name="T66" fmla="*/ 783 w 3240"/>
                <a:gd name="T67" fmla="*/ 154 h 536"/>
                <a:gd name="T68" fmla="*/ 556 w 3240"/>
                <a:gd name="T69" fmla="*/ 228 h 536"/>
                <a:gd name="T70" fmla="*/ 394 w 3240"/>
                <a:gd name="T71" fmla="*/ 294 h 536"/>
                <a:gd name="T72" fmla="*/ 107 w 3240"/>
                <a:gd name="T73" fmla="*/ 462 h 536"/>
                <a:gd name="T74" fmla="*/ 0 w 3240"/>
                <a:gd name="T75" fmla="*/ 536 h 536"/>
                <a:gd name="T76" fmla="*/ 3240 w 3240"/>
                <a:gd name="T77" fmla="*/ 536 h 536"/>
                <a:gd name="T78" fmla="*/ 3132 w 3240"/>
                <a:gd name="T79" fmla="*/ 469 h 536"/>
                <a:gd name="T80" fmla="*/ 3132 w 3240"/>
                <a:gd name="T81" fmla="*/ 469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3090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8" cy="540"/>
              <a:chOff x="2486" y="3792"/>
              <a:chExt cx="2458" cy="540"/>
            </a:xfrm>
          </p:grpSpPr>
          <p:sp>
            <p:nvSpPr>
              <p:cNvPr id="3092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6" cy="533"/>
              </a:xfrm>
              <a:custGeom>
                <a:avLst/>
                <a:gdLst>
                  <a:gd name="T0" fmla="*/ 636 w 996"/>
                  <a:gd name="T1" fmla="*/ 373 h 533"/>
                  <a:gd name="T2" fmla="*/ 495 w 996"/>
                  <a:gd name="T3" fmla="*/ 370 h 533"/>
                  <a:gd name="T4" fmla="*/ 280 w 996"/>
                  <a:gd name="T5" fmla="*/ 249 h 533"/>
                  <a:gd name="T6" fmla="*/ 127 w 996"/>
                  <a:gd name="T7" fmla="*/ 66 h 533"/>
                  <a:gd name="T8" fmla="*/ 0 w 996"/>
                  <a:gd name="T9" fmla="*/ 0 h 533"/>
                  <a:gd name="T10" fmla="*/ 22 w 996"/>
                  <a:gd name="T11" fmla="*/ 26 h 533"/>
                  <a:gd name="T12" fmla="*/ 0 w 996"/>
                  <a:gd name="T13" fmla="*/ 65 h 533"/>
                  <a:gd name="T14" fmla="*/ 30 w 996"/>
                  <a:gd name="T15" fmla="*/ 119 h 533"/>
                  <a:gd name="T16" fmla="*/ 75 w 996"/>
                  <a:gd name="T17" fmla="*/ 243 h 533"/>
                  <a:gd name="T18" fmla="*/ 45 w 996"/>
                  <a:gd name="T19" fmla="*/ 422 h 533"/>
                  <a:gd name="T20" fmla="*/ 200 w 996"/>
                  <a:gd name="T21" fmla="*/ 329 h 533"/>
                  <a:gd name="T22" fmla="*/ 612 w 996"/>
                  <a:gd name="T23" fmla="*/ 533 h 533"/>
                  <a:gd name="T24" fmla="*/ 996 w 996"/>
                  <a:gd name="T25" fmla="*/ 529 h 533"/>
                  <a:gd name="T26" fmla="*/ 828 w 996"/>
                  <a:gd name="T27" fmla="*/ 473 h 533"/>
                  <a:gd name="T28" fmla="*/ 636 w 996"/>
                  <a:gd name="T29" fmla="*/ 373 h 533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996" h="533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612" y="533"/>
                    </a:lnTo>
                    <a:lnTo>
                      <a:pt x="996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93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>
                  <a:gd name="T0" fmla="*/ 36 w 186"/>
                  <a:gd name="T1" fmla="*/ 0 h 353"/>
                  <a:gd name="T2" fmla="*/ 54 w 186"/>
                  <a:gd name="T3" fmla="*/ 25 h 353"/>
                  <a:gd name="T4" fmla="*/ 24 w 186"/>
                  <a:gd name="T5" fmla="*/ 43 h 353"/>
                  <a:gd name="T6" fmla="*/ 18 w 186"/>
                  <a:gd name="T7" fmla="*/ 93 h 353"/>
                  <a:gd name="T8" fmla="*/ 42 w 186"/>
                  <a:gd name="T9" fmla="*/ 160 h 353"/>
                  <a:gd name="T10" fmla="*/ 48 w 186"/>
                  <a:gd name="T11" fmla="*/ 227 h 353"/>
                  <a:gd name="T12" fmla="*/ 0 w 186"/>
                  <a:gd name="T13" fmla="*/ 495 h 353"/>
                  <a:gd name="T14" fmla="*/ 54 w 186"/>
                  <a:gd name="T15" fmla="*/ 327 h 353"/>
                  <a:gd name="T16" fmla="*/ 84 w 186"/>
                  <a:gd name="T17" fmla="*/ 303 h 353"/>
                  <a:gd name="T18" fmla="*/ 126 w 186"/>
                  <a:gd name="T19" fmla="*/ 177 h 353"/>
                  <a:gd name="T20" fmla="*/ 144 w 186"/>
                  <a:gd name="T21" fmla="*/ 168 h 353"/>
                  <a:gd name="T22" fmla="*/ 144 w 186"/>
                  <a:gd name="T23" fmla="*/ 126 h 353"/>
                  <a:gd name="T24" fmla="*/ 186 w 186"/>
                  <a:gd name="T25" fmla="*/ 93 h 353"/>
                  <a:gd name="T26" fmla="*/ 162 w 186"/>
                  <a:gd name="T27" fmla="*/ 84 h 353"/>
                  <a:gd name="T28" fmla="*/ 36 w 186"/>
                  <a:gd name="T29" fmla="*/ 0 h 353"/>
                  <a:gd name="T30" fmla="*/ 36 w 186"/>
                  <a:gd name="T31" fmla="*/ 0 h 35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94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>
                  <a:gd name="T0" fmla="*/ 18 w 378"/>
                  <a:gd name="T1" fmla="*/ 0 h 271"/>
                  <a:gd name="T2" fmla="*/ 12 w 378"/>
                  <a:gd name="T3" fmla="*/ 13 h 271"/>
                  <a:gd name="T4" fmla="*/ 0 w 378"/>
                  <a:gd name="T5" fmla="*/ 40 h 271"/>
                  <a:gd name="T6" fmla="*/ 60 w 378"/>
                  <a:gd name="T7" fmla="*/ 121 h 271"/>
                  <a:gd name="T8" fmla="*/ 310 w 378"/>
                  <a:gd name="T9" fmla="*/ 271 h 271"/>
                  <a:gd name="T10" fmla="*/ 290 w 378"/>
                  <a:gd name="T11" fmla="*/ 139 h 271"/>
                  <a:gd name="T12" fmla="*/ 378 w 378"/>
                  <a:gd name="T13" fmla="*/ 76 h 271"/>
                  <a:gd name="T14" fmla="*/ 251 w 378"/>
                  <a:gd name="T15" fmla="*/ 94 h 271"/>
                  <a:gd name="T16" fmla="*/ 90 w 378"/>
                  <a:gd name="T17" fmla="*/ 54 h 271"/>
                  <a:gd name="T18" fmla="*/ 18 w 378"/>
                  <a:gd name="T19" fmla="*/ 0 h 271"/>
                  <a:gd name="T20" fmla="*/ 18 w 378"/>
                  <a:gd name="T21" fmla="*/ 0 h 27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95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>
                  <a:gd name="T0" fmla="*/ 114 w 155"/>
                  <a:gd name="T1" fmla="*/ 0 h 66"/>
                  <a:gd name="T2" fmla="*/ 0 w 155"/>
                  <a:gd name="T3" fmla="*/ 0 h 66"/>
                  <a:gd name="T4" fmla="*/ 0 w 155"/>
                  <a:gd name="T5" fmla="*/ 0 h 66"/>
                  <a:gd name="T6" fmla="*/ 6 w 155"/>
                  <a:gd name="T7" fmla="*/ 9 h 66"/>
                  <a:gd name="T8" fmla="*/ 6 w 155"/>
                  <a:gd name="T9" fmla="*/ 25 h 66"/>
                  <a:gd name="T10" fmla="*/ 0 w 155"/>
                  <a:gd name="T11" fmla="*/ 34 h 66"/>
                  <a:gd name="T12" fmla="*/ 78 w 155"/>
                  <a:gd name="T13" fmla="*/ 84 h 66"/>
                  <a:gd name="T14" fmla="*/ 96 w 155"/>
                  <a:gd name="T15" fmla="*/ 59 h 66"/>
                  <a:gd name="T16" fmla="*/ 155 w 155"/>
                  <a:gd name="T17" fmla="*/ 93 h 66"/>
                  <a:gd name="T18" fmla="*/ 126 w 155"/>
                  <a:gd name="T19" fmla="*/ 34 h 66"/>
                  <a:gd name="T20" fmla="*/ 149 w 155"/>
                  <a:gd name="T21" fmla="*/ 0 h 66"/>
                  <a:gd name="T22" fmla="*/ 114 w 155"/>
                  <a:gd name="T23" fmla="*/ 0 h 66"/>
                  <a:gd name="T24" fmla="*/ 114 w 155"/>
                  <a:gd name="T25" fmla="*/ 0 h 6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96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>
                  <a:gd name="T0" fmla="*/ 6 w 42"/>
                  <a:gd name="T1" fmla="*/ 52 h 72"/>
                  <a:gd name="T2" fmla="*/ 0 w 42"/>
                  <a:gd name="T3" fmla="*/ 26 h 72"/>
                  <a:gd name="T4" fmla="*/ 12 w 42"/>
                  <a:gd name="T5" fmla="*/ 9 h 72"/>
                  <a:gd name="T6" fmla="*/ 0 w 42"/>
                  <a:gd name="T7" fmla="*/ 9 h 72"/>
                  <a:gd name="T8" fmla="*/ 12 w 42"/>
                  <a:gd name="T9" fmla="*/ 9 h 72"/>
                  <a:gd name="T10" fmla="*/ 24 w 42"/>
                  <a:gd name="T11" fmla="*/ 9 h 72"/>
                  <a:gd name="T12" fmla="*/ 36 w 42"/>
                  <a:gd name="T13" fmla="*/ 9 h 72"/>
                  <a:gd name="T14" fmla="*/ 42 w 42"/>
                  <a:gd name="T15" fmla="*/ 0 h 72"/>
                  <a:gd name="T16" fmla="*/ 30 w 42"/>
                  <a:gd name="T17" fmla="*/ 26 h 72"/>
                  <a:gd name="T18" fmla="*/ 42 w 42"/>
                  <a:gd name="T19" fmla="*/ 69 h 72"/>
                  <a:gd name="T20" fmla="*/ 12 w 42"/>
                  <a:gd name="T21" fmla="*/ 102 h 72"/>
                  <a:gd name="T22" fmla="*/ 6 w 42"/>
                  <a:gd name="T23" fmla="*/ 52 h 72"/>
                  <a:gd name="T24" fmla="*/ 6 w 42"/>
                  <a:gd name="T25" fmla="*/ 52 h 7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86030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>
                <a:gd name="T0" fmla="*/ 3976 w 3976"/>
                <a:gd name="T1" fmla="*/ 527 h 527"/>
                <a:gd name="T2" fmla="*/ 3970 w 3976"/>
                <a:gd name="T3" fmla="*/ 527 h 527"/>
                <a:gd name="T4" fmla="*/ 3844 w 3976"/>
                <a:gd name="T5" fmla="*/ 509 h 527"/>
                <a:gd name="T6" fmla="*/ 2487 w 3976"/>
                <a:gd name="T7" fmla="*/ 305 h 527"/>
                <a:gd name="T8" fmla="*/ 2039 w 3976"/>
                <a:gd name="T9" fmla="*/ 36 h 527"/>
                <a:gd name="T10" fmla="*/ 1907 w 3976"/>
                <a:gd name="T11" fmla="*/ 24 h 527"/>
                <a:gd name="T12" fmla="*/ 1883 w 3976"/>
                <a:gd name="T13" fmla="*/ 54 h 527"/>
                <a:gd name="T14" fmla="*/ 1859 w 3976"/>
                <a:gd name="T15" fmla="*/ 54 h 527"/>
                <a:gd name="T16" fmla="*/ 1830 w 3976"/>
                <a:gd name="T17" fmla="*/ 30 h 527"/>
                <a:gd name="T18" fmla="*/ 1704 w 3976"/>
                <a:gd name="T19" fmla="*/ 102 h 527"/>
                <a:gd name="T20" fmla="*/ 1608 w 3976"/>
                <a:gd name="T21" fmla="*/ 126 h 527"/>
                <a:gd name="T22" fmla="*/ 1561 w 3976"/>
                <a:gd name="T23" fmla="*/ 132 h 527"/>
                <a:gd name="T24" fmla="*/ 1495 w 3976"/>
                <a:gd name="T25" fmla="*/ 102 h 527"/>
                <a:gd name="T26" fmla="*/ 1357 w 3976"/>
                <a:gd name="T27" fmla="*/ 126 h 527"/>
                <a:gd name="T28" fmla="*/ 1285 w 3976"/>
                <a:gd name="T29" fmla="*/ 24 h 527"/>
                <a:gd name="T30" fmla="*/ 1280 w 3976"/>
                <a:gd name="T31" fmla="*/ 18 h 527"/>
                <a:gd name="T32" fmla="*/ 1262 w 3976"/>
                <a:gd name="T33" fmla="*/ 12 h 527"/>
                <a:gd name="T34" fmla="*/ 1238 w 3976"/>
                <a:gd name="T35" fmla="*/ 6 h 527"/>
                <a:gd name="T36" fmla="*/ 1220 w 3976"/>
                <a:gd name="T37" fmla="*/ 0 h 527"/>
                <a:gd name="T38" fmla="*/ 1196 w 3976"/>
                <a:gd name="T39" fmla="*/ 0 h 527"/>
                <a:gd name="T40" fmla="*/ 1166 w 3976"/>
                <a:gd name="T41" fmla="*/ 0 h 527"/>
                <a:gd name="T42" fmla="*/ 1142 w 3976"/>
                <a:gd name="T43" fmla="*/ 0 h 527"/>
                <a:gd name="T44" fmla="*/ 1136 w 3976"/>
                <a:gd name="T45" fmla="*/ 0 h 527"/>
                <a:gd name="T46" fmla="*/ 1130 w 3976"/>
                <a:gd name="T47" fmla="*/ 0 h 527"/>
                <a:gd name="T48" fmla="*/ 1124 w 3976"/>
                <a:gd name="T49" fmla="*/ 6 h 527"/>
                <a:gd name="T50" fmla="*/ 1118 w 3976"/>
                <a:gd name="T51" fmla="*/ 12 h 527"/>
                <a:gd name="T52" fmla="*/ 1100 w 3976"/>
                <a:gd name="T53" fmla="*/ 18 h 527"/>
                <a:gd name="T54" fmla="*/ 1088 w 3976"/>
                <a:gd name="T55" fmla="*/ 18 h 527"/>
                <a:gd name="T56" fmla="*/ 1070 w 3976"/>
                <a:gd name="T57" fmla="*/ 24 h 527"/>
                <a:gd name="T58" fmla="*/ 1052 w 3976"/>
                <a:gd name="T59" fmla="*/ 30 h 527"/>
                <a:gd name="T60" fmla="*/ 1034 w 3976"/>
                <a:gd name="T61" fmla="*/ 36 h 527"/>
                <a:gd name="T62" fmla="*/ 1028 w 3976"/>
                <a:gd name="T63" fmla="*/ 42 h 527"/>
                <a:gd name="T64" fmla="*/ 969 w 3976"/>
                <a:gd name="T65" fmla="*/ 60 h 527"/>
                <a:gd name="T66" fmla="*/ 921 w 3976"/>
                <a:gd name="T67" fmla="*/ 72 h 527"/>
                <a:gd name="T68" fmla="*/ 855 w 3976"/>
                <a:gd name="T69" fmla="*/ 48 h 527"/>
                <a:gd name="T70" fmla="*/ 825 w 3976"/>
                <a:gd name="T71" fmla="*/ 48 h 527"/>
                <a:gd name="T72" fmla="*/ 759 w 3976"/>
                <a:gd name="T73" fmla="*/ 72 h 527"/>
                <a:gd name="T74" fmla="*/ 735 w 3976"/>
                <a:gd name="T75" fmla="*/ 72 h 527"/>
                <a:gd name="T76" fmla="*/ 706 w 3976"/>
                <a:gd name="T77" fmla="*/ 60 h 527"/>
                <a:gd name="T78" fmla="*/ 640 w 3976"/>
                <a:gd name="T79" fmla="*/ 60 h 527"/>
                <a:gd name="T80" fmla="*/ 544 w 3976"/>
                <a:gd name="T81" fmla="*/ 72 h 527"/>
                <a:gd name="T82" fmla="*/ 389 w 3976"/>
                <a:gd name="T83" fmla="*/ 18 h 527"/>
                <a:gd name="T84" fmla="*/ 323 w 3976"/>
                <a:gd name="T85" fmla="*/ 60 h 527"/>
                <a:gd name="T86" fmla="*/ 317 w 3976"/>
                <a:gd name="T87" fmla="*/ 60 h 527"/>
                <a:gd name="T88" fmla="*/ 305 w 3976"/>
                <a:gd name="T89" fmla="*/ 72 h 527"/>
                <a:gd name="T90" fmla="*/ 287 w 3976"/>
                <a:gd name="T91" fmla="*/ 78 h 527"/>
                <a:gd name="T92" fmla="*/ 263 w 3976"/>
                <a:gd name="T93" fmla="*/ 90 h 527"/>
                <a:gd name="T94" fmla="*/ 203 w 3976"/>
                <a:gd name="T95" fmla="*/ 120 h 527"/>
                <a:gd name="T96" fmla="*/ 149 w 3976"/>
                <a:gd name="T97" fmla="*/ 150 h 527"/>
                <a:gd name="T98" fmla="*/ 78 w 3976"/>
                <a:gd name="T99" fmla="*/ 168 h 527"/>
                <a:gd name="T100" fmla="*/ 0 w 3976"/>
                <a:gd name="T101" fmla="*/ 180 h 527"/>
                <a:gd name="T102" fmla="*/ 0 w 3976"/>
                <a:gd name="T103" fmla="*/ 527 h 527"/>
                <a:gd name="T104" fmla="*/ 1010 w 3976"/>
                <a:gd name="T105" fmla="*/ 527 h 527"/>
                <a:gd name="T106" fmla="*/ 3725 w 3976"/>
                <a:gd name="T107" fmla="*/ 527 h 527"/>
                <a:gd name="T108" fmla="*/ 3976 w 3976"/>
                <a:gd name="T109" fmla="*/ 527 h 527"/>
                <a:gd name="T110" fmla="*/ 3976 w 3976"/>
                <a:gd name="T111" fmla="*/ 527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3077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3083" name="Freeform 16"/>
            <p:cNvSpPr>
              <a:spLocks/>
            </p:cNvSpPr>
            <p:nvPr/>
          </p:nvSpPr>
          <p:spPr bwMode="auto">
            <a:xfrm>
              <a:off x="1196" y="3793"/>
              <a:ext cx="365" cy="291"/>
            </a:xfrm>
            <a:custGeom>
              <a:avLst/>
              <a:gdLst>
                <a:gd name="T0" fmla="*/ 24 w 365"/>
                <a:gd name="T1" fmla="*/ 24 h 287"/>
                <a:gd name="T2" fmla="*/ 0 w 365"/>
                <a:gd name="T3" fmla="*/ 63 h 287"/>
                <a:gd name="T4" fmla="*/ 66 w 365"/>
                <a:gd name="T5" fmla="*/ 114 h 287"/>
                <a:gd name="T6" fmla="*/ 143 w 365"/>
                <a:gd name="T7" fmla="*/ 189 h 287"/>
                <a:gd name="T8" fmla="*/ 191 w 365"/>
                <a:gd name="T9" fmla="*/ 174 h 287"/>
                <a:gd name="T10" fmla="*/ 341 w 365"/>
                <a:gd name="T11" fmla="*/ 299 h 287"/>
                <a:gd name="T12" fmla="*/ 305 w 365"/>
                <a:gd name="T13" fmla="*/ 180 h 287"/>
                <a:gd name="T14" fmla="*/ 365 w 365"/>
                <a:gd name="T15" fmla="*/ 138 h 287"/>
                <a:gd name="T16" fmla="*/ 359 w 365"/>
                <a:gd name="T17" fmla="*/ 132 h 287"/>
                <a:gd name="T18" fmla="*/ 335 w 365"/>
                <a:gd name="T19" fmla="*/ 120 h 287"/>
                <a:gd name="T20" fmla="*/ 299 w 365"/>
                <a:gd name="T21" fmla="*/ 93 h 287"/>
                <a:gd name="T22" fmla="*/ 257 w 365"/>
                <a:gd name="T23" fmla="*/ 75 h 287"/>
                <a:gd name="T24" fmla="*/ 215 w 365"/>
                <a:gd name="T25" fmla="*/ 57 h 287"/>
                <a:gd name="T26" fmla="*/ 173 w 365"/>
                <a:gd name="T27" fmla="*/ 39 h 287"/>
                <a:gd name="T28" fmla="*/ 143 w 365"/>
                <a:gd name="T29" fmla="*/ 24 h 287"/>
                <a:gd name="T30" fmla="*/ 131 w 365"/>
                <a:gd name="T31" fmla="*/ 18 h 287"/>
                <a:gd name="T32" fmla="*/ 107 w 365"/>
                <a:gd name="T33" fmla="*/ 18 h 287"/>
                <a:gd name="T34" fmla="*/ 95 w 365"/>
                <a:gd name="T35" fmla="*/ 18 h 287"/>
                <a:gd name="T36" fmla="*/ 72 w 365"/>
                <a:gd name="T37" fmla="*/ 12 h 287"/>
                <a:gd name="T38" fmla="*/ 66 w 365"/>
                <a:gd name="T39" fmla="*/ 12 h 287"/>
                <a:gd name="T40" fmla="*/ 54 w 365"/>
                <a:gd name="T41" fmla="*/ 6 h 287"/>
                <a:gd name="T42" fmla="*/ 42 w 365"/>
                <a:gd name="T43" fmla="*/ 0 h 287"/>
                <a:gd name="T44" fmla="*/ 30 w 365"/>
                <a:gd name="T45" fmla="*/ 0 h 287"/>
                <a:gd name="T46" fmla="*/ 24 w 365"/>
                <a:gd name="T47" fmla="*/ 24 h 287"/>
                <a:gd name="T48" fmla="*/ 24 w 365"/>
                <a:gd name="T49" fmla="*/ 24 h 28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084" name="Freeform 17"/>
            <p:cNvSpPr>
              <a:spLocks/>
            </p:cNvSpPr>
            <p:nvPr/>
          </p:nvSpPr>
          <p:spPr bwMode="auto">
            <a:xfrm>
              <a:off x="1943" y="3829"/>
              <a:ext cx="2033" cy="499"/>
            </a:xfrm>
            <a:custGeom>
              <a:avLst/>
              <a:gdLst>
                <a:gd name="T0" fmla="*/ 186 w 2033"/>
                <a:gd name="T1" fmla="*/ 18 h 499"/>
                <a:gd name="T2" fmla="*/ 138 w 2033"/>
                <a:gd name="T3" fmla="*/ 6 h 499"/>
                <a:gd name="T4" fmla="*/ 96 w 2033"/>
                <a:gd name="T5" fmla="*/ 0 h 499"/>
                <a:gd name="T6" fmla="*/ 36 w 2033"/>
                <a:gd name="T7" fmla="*/ 0 h 499"/>
                <a:gd name="T8" fmla="*/ 12 w 2033"/>
                <a:gd name="T9" fmla="*/ 25 h 499"/>
                <a:gd name="T10" fmla="*/ 0 w 2033"/>
                <a:gd name="T11" fmla="*/ 128 h 499"/>
                <a:gd name="T12" fmla="*/ 60 w 2033"/>
                <a:gd name="T13" fmla="*/ 104 h 499"/>
                <a:gd name="T14" fmla="*/ 90 w 2033"/>
                <a:gd name="T15" fmla="*/ 134 h 499"/>
                <a:gd name="T16" fmla="*/ 150 w 2033"/>
                <a:gd name="T17" fmla="*/ 153 h 499"/>
                <a:gd name="T18" fmla="*/ 209 w 2033"/>
                <a:gd name="T19" fmla="*/ 273 h 499"/>
                <a:gd name="T20" fmla="*/ 401 w 2033"/>
                <a:gd name="T21" fmla="*/ 359 h 499"/>
                <a:gd name="T22" fmla="*/ 777 w 2033"/>
                <a:gd name="T23" fmla="*/ 359 h 499"/>
                <a:gd name="T24" fmla="*/ 2033 w 2033"/>
                <a:gd name="T25" fmla="*/ 499 h 499"/>
                <a:gd name="T26" fmla="*/ 2033 w 2033"/>
                <a:gd name="T27" fmla="*/ 499 h 499"/>
                <a:gd name="T28" fmla="*/ 1991 w 2033"/>
                <a:gd name="T29" fmla="*/ 493 h 499"/>
                <a:gd name="T30" fmla="*/ 676 w 2033"/>
                <a:gd name="T31" fmla="*/ 243 h 499"/>
                <a:gd name="T32" fmla="*/ 514 w 2033"/>
                <a:gd name="T33" fmla="*/ 159 h 499"/>
                <a:gd name="T34" fmla="*/ 425 w 2033"/>
                <a:gd name="T35" fmla="*/ 110 h 499"/>
                <a:gd name="T36" fmla="*/ 365 w 2033"/>
                <a:gd name="T37" fmla="*/ 92 h 499"/>
                <a:gd name="T38" fmla="*/ 281 w 2033"/>
                <a:gd name="T39" fmla="*/ 61 h 499"/>
                <a:gd name="T40" fmla="*/ 186 w 2033"/>
                <a:gd name="T41" fmla="*/ 18 h 499"/>
                <a:gd name="T42" fmla="*/ 186 w 2033"/>
                <a:gd name="T43" fmla="*/ 18 h 499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085" name="Freeform 18"/>
            <p:cNvSpPr>
              <a:spLocks/>
            </p:cNvSpPr>
            <p:nvPr/>
          </p:nvSpPr>
          <p:spPr bwMode="auto">
            <a:xfrm>
              <a:off x="1830" y="3823"/>
              <a:ext cx="71" cy="61"/>
            </a:xfrm>
            <a:custGeom>
              <a:avLst/>
              <a:gdLst>
                <a:gd name="T0" fmla="*/ 0 w 71"/>
                <a:gd name="T1" fmla="*/ 18 h 60"/>
                <a:gd name="T2" fmla="*/ 6 w 71"/>
                <a:gd name="T3" fmla="*/ 18 h 60"/>
                <a:gd name="T4" fmla="*/ 12 w 71"/>
                <a:gd name="T5" fmla="*/ 12 h 60"/>
                <a:gd name="T6" fmla="*/ 6 w 71"/>
                <a:gd name="T7" fmla="*/ 6 h 60"/>
                <a:gd name="T8" fmla="*/ 0 w 71"/>
                <a:gd name="T9" fmla="*/ 0 h 60"/>
                <a:gd name="T10" fmla="*/ 29 w 71"/>
                <a:gd name="T11" fmla="*/ 18 h 60"/>
                <a:gd name="T12" fmla="*/ 53 w 71"/>
                <a:gd name="T13" fmla="*/ 18 h 60"/>
                <a:gd name="T14" fmla="*/ 59 w 71"/>
                <a:gd name="T15" fmla="*/ 33 h 60"/>
                <a:gd name="T16" fmla="*/ 65 w 71"/>
                <a:gd name="T17" fmla="*/ 45 h 60"/>
                <a:gd name="T18" fmla="*/ 71 w 71"/>
                <a:gd name="T19" fmla="*/ 57 h 60"/>
                <a:gd name="T20" fmla="*/ 71 w 71"/>
                <a:gd name="T21" fmla="*/ 63 h 60"/>
                <a:gd name="T22" fmla="*/ 59 w 71"/>
                <a:gd name="T23" fmla="*/ 57 h 60"/>
                <a:gd name="T24" fmla="*/ 47 w 71"/>
                <a:gd name="T25" fmla="*/ 45 h 60"/>
                <a:gd name="T26" fmla="*/ 23 w 71"/>
                <a:gd name="T27" fmla="*/ 33 h 60"/>
                <a:gd name="T28" fmla="*/ 23 w 71"/>
                <a:gd name="T29" fmla="*/ 39 h 60"/>
                <a:gd name="T30" fmla="*/ 18 w 71"/>
                <a:gd name="T31" fmla="*/ 45 h 60"/>
                <a:gd name="T32" fmla="*/ 12 w 71"/>
                <a:gd name="T33" fmla="*/ 51 h 60"/>
                <a:gd name="T34" fmla="*/ 6 w 71"/>
                <a:gd name="T35" fmla="*/ 51 h 60"/>
                <a:gd name="T36" fmla="*/ 6 w 71"/>
                <a:gd name="T37" fmla="*/ 51 h 60"/>
                <a:gd name="T38" fmla="*/ 6 w 71"/>
                <a:gd name="T39" fmla="*/ 39 h 60"/>
                <a:gd name="T40" fmla="*/ 0 w 71"/>
                <a:gd name="T41" fmla="*/ 18 h 60"/>
                <a:gd name="T42" fmla="*/ 0 w 71"/>
                <a:gd name="T43" fmla="*/ 18 h 6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086" name="Freeform 19"/>
            <p:cNvSpPr>
              <a:spLocks/>
            </p:cNvSpPr>
            <p:nvPr/>
          </p:nvSpPr>
          <p:spPr bwMode="auto">
            <a:xfrm>
              <a:off x="855" y="3842"/>
              <a:ext cx="161" cy="164"/>
            </a:xfrm>
            <a:custGeom>
              <a:avLst/>
              <a:gdLst>
                <a:gd name="T0" fmla="*/ 30 w 161"/>
                <a:gd name="T1" fmla="*/ 0 h 162"/>
                <a:gd name="T2" fmla="*/ 48 w 161"/>
                <a:gd name="T3" fmla="*/ 6 h 162"/>
                <a:gd name="T4" fmla="*/ 72 w 161"/>
                <a:gd name="T5" fmla="*/ 6 h 162"/>
                <a:gd name="T6" fmla="*/ 114 w 161"/>
                <a:gd name="T7" fmla="*/ 12 h 162"/>
                <a:gd name="T8" fmla="*/ 96 w 161"/>
                <a:gd name="T9" fmla="*/ 57 h 162"/>
                <a:gd name="T10" fmla="*/ 96 w 161"/>
                <a:gd name="T11" fmla="*/ 63 h 162"/>
                <a:gd name="T12" fmla="*/ 102 w 161"/>
                <a:gd name="T13" fmla="*/ 75 h 162"/>
                <a:gd name="T14" fmla="*/ 108 w 161"/>
                <a:gd name="T15" fmla="*/ 87 h 162"/>
                <a:gd name="T16" fmla="*/ 120 w 161"/>
                <a:gd name="T17" fmla="*/ 99 h 162"/>
                <a:gd name="T18" fmla="*/ 143 w 161"/>
                <a:gd name="T19" fmla="*/ 117 h 162"/>
                <a:gd name="T20" fmla="*/ 155 w 161"/>
                <a:gd name="T21" fmla="*/ 144 h 162"/>
                <a:gd name="T22" fmla="*/ 161 w 161"/>
                <a:gd name="T23" fmla="*/ 162 h 162"/>
                <a:gd name="T24" fmla="*/ 161 w 161"/>
                <a:gd name="T25" fmla="*/ 168 h 162"/>
                <a:gd name="T26" fmla="*/ 96 w 161"/>
                <a:gd name="T27" fmla="*/ 105 h 162"/>
                <a:gd name="T28" fmla="*/ 30 w 161"/>
                <a:gd name="T29" fmla="*/ 57 h 162"/>
                <a:gd name="T30" fmla="*/ 0 w 161"/>
                <a:gd name="T31" fmla="*/ 0 h 162"/>
                <a:gd name="T32" fmla="*/ 30 w 161"/>
                <a:gd name="T33" fmla="*/ 0 h 162"/>
                <a:gd name="T34" fmla="*/ 30 w 161"/>
                <a:gd name="T35" fmla="*/ 0 h 16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087" name="Freeform 20"/>
            <p:cNvSpPr>
              <a:spLocks/>
            </p:cNvSpPr>
            <p:nvPr/>
          </p:nvSpPr>
          <p:spPr bwMode="auto">
            <a:xfrm>
              <a:off x="706" y="3854"/>
              <a:ext cx="59" cy="61"/>
            </a:xfrm>
            <a:custGeom>
              <a:avLst/>
              <a:gdLst>
                <a:gd name="T0" fmla="*/ 59 w 59"/>
                <a:gd name="T1" fmla="*/ 6 h 60"/>
                <a:gd name="T2" fmla="*/ 41 w 59"/>
                <a:gd name="T3" fmla="*/ 33 h 60"/>
                <a:gd name="T4" fmla="*/ 41 w 59"/>
                <a:gd name="T5" fmla="*/ 39 h 60"/>
                <a:gd name="T6" fmla="*/ 47 w 59"/>
                <a:gd name="T7" fmla="*/ 45 h 60"/>
                <a:gd name="T8" fmla="*/ 53 w 59"/>
                <a:gd name="T9" fmla="*/ 57 h 60"/>
                <a:gd name="T10" fmla="*/ 53 w 59"/>
                <a:gd name="T11" fmla="*/ 63 h 60"/>
                <a:gd name="T12" fmla="*/ 47 w 59"/>
                <a:gd name="T13" fmla="*/ 57 h 60"/>
                <a:gd name="T14" fmla="*/ 35 w 59"/>
                <a:gd name="T15" fmla="*/ 51 h 60"/>
                <a:gd name="T16" fmla="*/ 23 w 59"/>
                <a:gd name="T17" fmla="*/ 39 h 60"/>
                <a:gd name="T18" fmla="*/ 17 w 59"/>
                <a:gd name="T19" fmla="*/ 33 h 60"/>
                <a:gd name="T20" fmla="*/ 0 w 59"/>
                <a:gd name="T21" fmla="*/ 0 h 60"/>
                <a:gd name="T22" fmla="*/ 59 w 59"/>
                <a:gd name="T23" fmla="*/ 6 h 60"/>
                <a:gd name="T24" fmla="*/ 59 w 59"/>
                <a:gd name="T25" fmla="*/ 6 h 6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088" name="Freeform 21"/>
            <p:cNvSpPr>
              <a:spLocks/>
            </p:cNvSpPr>
            <p:nvPr/>
          </p:nvSpPr>
          <p:spPr bwMode="auto">
            <a:xfrm>
              <a:off x="395" y="3811"/>
              <a:ext cx="245" cy="207"/>
            </a:xfrm>
            <a:custGeom>
              <a:avLst/>
              <a:gdLst>
                <a:gd name="T0" fmla="*/ 233 w 245"/>
                <a:gd name="T1" fmla="*/ 39 h 204"/>
                <a:gd name="T2" fmla="*/ 245 w 245"/>
                <a:gd name="T3" fmla="*/ 45 h 204"/>
                <a:gd name="T4" fmla="*/ 209 w 245"/>
                <a:gd name="T5" fmla="*/ 87 h 204"/>
                <a:gd name="T6" fmla="*/ 143 w 245"/>
                <a:gd name="T7" fmla="*/ 138 h 204"/>
                <a:gd name="T8" fmla="*/ 167 w 245"/>
                <a:gd name="T9" fmla="*/ 162 h 204"/>
                <a:gd name="T10" fmla="*/ 179 w 245"/>
                <a:gd name="T11" fmla="*/ 213 h 204"/>
                <a:gd name="T12" fmla="*/ 77 w 245"/>
                <a:gd name="T13" fmla="*/ 138 h 204"/>
                <a:gd name="T14" fmla="*/ 47 w 245"/>
                <a:gd name="T15" fmla="*/ 87 h 204"/>
                <a:gd name="T16" fmla="*/ 89 w 245"/>
                <a:gd name="T17" fmla="*/ 69 h 204"/>
                <a:gd name="T18" fmla="*/ 59 w 245"/>
                <a:gd name="T19" fmla="*/ 39 h 204"/>
                <a:gd name="T20" fmla="*/ 0 w 245"/>
                <a:gd name="T21" fmla="*/ 12 h 204"/>
                <a:gd name="T22" fmla="*/ 0 w 245"/>
                <a:gd name="T23" fmla="*/ 0 h 204"/>
                <a:gd name="T24" fmla="*/ 6 w 245"/>
                <a:gd name="T25" fmla="*/ 0 h 204"/>
                <a:gd name="T26" fmla="*/ 12 w 245"/>
                <a:gd name="T27" fmla="*/ 0 h 204"/>
                <a:gd name="T28" fmla="*/ 47 w 245"/>
                <a:gd name="T29" fmla="*/ 6 h 204"/>
                <a:gd name="T30" fmla="*/ 77 w 245"/>
                <a:gd name="T31" fmla="*/ 6 h 204"/>
                <a:gd name="T32" fmla="*/ 83 w 245"/>
                <a:gd name="T33" fmla="*/ 6 h 204"/>
                <a:gd name="T34" fmla="*/ 89 w 245"/>
                <a:gd name="T35" fmla="*/ 6 h 204"/>
                <a:gd name="T36" fmla="*/ 101 w 245"/>
                <a:gd name="T37" fmla="*/ 12 h 204"/>
                <a:gd name="T38" fmla="*/ 125 w 245"/>
                <a:gd name="T39" fmla="*/ 12 h 204"/>
                <a:gd name="T40" fmla="*/ 143 w 245"/>
                <a:gd name="T41" fmla="*/ 18 h 204"/>
                <a:gd name="T42" fmla="*/ 149 w 245"/>
                <a:gd name="T43" fmla="*/ 18 h 204"/>
                <a:gd name="T44" fmla="*/ 149 w 245"/>
                <a:gd name="T45" fmla="*/ 18 h 204"/>
                <a:gd name="T46" fmla="*/ 203 w 245"/>
                <a:gd name="T47" fmla="*/ 24 h 204"/>
                <a:gd name="T48" fmla="*/ 233 w 245"/>
                <a:gd name="T49" fmla="*/ 39 h 204"/>
                <a:gd name="T50" fmla="*/ 233 w 245"/>
                <a:gd name="T51" fmla="*/ 39 h 204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86038" name="Rectangle 2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079" name="Rectangle 2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86040" name="Rectangle 2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6041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6042" name="Rectangle 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FCAB26C3-7CAC-48FE-BCAB-A19881203F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770" r:id="rId1"/>
    <p:sldLayoutId id="2147484771" r:id="rId2"/>
    <p:sldLayoutId id="2147484772" r:id="rId3"/>
    <p:sldLayoutId id="2147484773" r:id="rId4"/>
    <p:sldLayoutId id="2147484774" r:id="rId5"/>
    <p:sldLayoutId id="2147484775" r:id="rId6"/>
    <p:sldLayoutId id="2147484776" r:id="rId7"/>
    <p:sldLayoutId id="2147484777" r:id="rId8"/>
    <p:sldLayoutId id="2147484778" r:id="rId9"/>
    <p:sldLayoutId id="2147484779" r:id="rId10"/>
    <p:sldLayoutId id="2147484780" r:id="rId11"/>
    <p:sldLayoutId id="2147484781" r:id="rId12"/>
  </p:sldLayoutIdLst>
  <p:transition>
    <p:sndAc>
      <p:stSnd>
        <p:snd r:embed="rId14" name="coin.wav"/>
      </p:stSnd>
    </p:sndAc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62467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>
                <a:gd name="T0" fmla="*/ 329 w 2135"/>
                <a:gd name="T1" fmla="*/ 66 h 1804"/>
                <a:gd name="T2" fmla="*/ 161 w 2135"/>
                <a:gd name="T3" fmla="*/ 30 h 1804"/>
                <a:gd name="T4" fmla="*/ 0 w 2135"/>
                <a:gd name="T5" fmla="*/ 0 h 1804"/>
                <a:gd name="T6" fmla="*/ 0 w 2135"/>
                <a:gd name="T7" fmla="*/ 12 h 1804"/>
                <a:gd name="T8" fmla="*/ 161 w 2135"/>
                <a:gd name="T9" fmla="*/ 42 h 1804"/>
                <a:gd name="T10" fmla="*/ 323 w 2135"/>
                <a:gd name="T11" fmla="*/ 78 h 1804"/>
                <a:gd name="T12" fmla="*/ 556 w 2135"/>
                <a:gd name="T13" fmla="*/ 150 h 1804"/>
                <a:gd name="T14" fmla="*/ 777 w 2135"/>
                <a:gd name="T15" fmla="*/ 245 h 1804"/>
                <a:gd name="T16" fmla="*/ 993 w 2135"/>
                <a:gd name="T17" fmla="*/ 365 h 1804"/>
                <a:gd name="T18" fmla="*/ 1196 w 2135"/>
                <a:gd name="T19" fmla="*/ 503 h 1804"/>
                <a:gd name="T20" fmla="*/ 1381 w 2135"/>
                <a:gd name="T21" fmla="*/ 653 h 1804"/>
                <a:gd name="T22" fmla="*/ 1555 w 2135"/>
                <a:gd name="T23" fmla="*/ 827 h 1804"/>
                <a:gd name="T24" fmla="*/ 1710 w 2135"/>
                <a:gd name="T25" fmla="*/ 1019 h 1804"/>
                <a:gd name="T26" fmla="*/ 1854 w 2135"/>
                <a:gd name="T27" fmla="*/ 1229 h 1804"/>
                <a:gd name="T28" fmla="*/ 1937 w 2135"/>
                <a:gd name="T29" fmla="*/ 1366 h 1804"/>
                <a:gd name="T30" fmla="*/ 2009 w 2135"/>
                <a:gd name="T31" fmla="*/ 1510 h 1804"/>
                <a:gd name="T32" fmla="*/ 2069 w 2135"/>
                <a:gd name="T33" fmla="*/ 1654 h 1804"/>
                <a:gd name="T34" fmla="*/ 2123 w 2135"/>
                <a:gd name="T35" fmla="*/ 1804 h 1804"/>
                <a:gd name="T36" fmla="*/ 2135 w 2135"/>
                <a:gd name="T37" fmla="*/ 1804 h 1804"/>
                <a:gd name="T38" fmla="*/ 2081 w 2135"/>
                <a:gd name="T39" fmla="*/ 1654 h 1804"/>
                <a:gd name="T40" fmla="*/ 2021 w 2135"/>
                <a:gd name="T41" fmla="*/ 1510 h 1804"/>
                <a:gd name="T42" fmla="*/ 1949 w 2135"/>
                <a:gd name="T43" fmla="*/ 1366 h 1804"/>
                <a:gd name="T44" fmla="*/ 1866 w 2135"/>
                <a:gd name="T45" fmla="*/ 1223 h 1804"/>
                <a:gd name="T46" fmla="*/ 1722 w 2135"/>
                <a:gd name="T47" fmla="*/ 1013 h 1804"/>
                <a:gd name="T48" fmla="*/ 1561 w 2135"/>
                <a:gd name="T49" fmla="*/ 821 h 1804"/>
                <a:gd name="T50" fmla="*/ 1387 w 2135"/>
                <a:gd name="T51" fmla="*/ 647 h 1804"/>
                <a:gd name="T52" fmla="*/ 1202 w 2135"/>
                <a:gd name="T53" fmla="*/ 491 h 1804"/>
                <a:gd name="T54" fmla="*/ 999 w 2135"/>
                <a:gd name="T55" fmla="*/ 353 h 1804"/>
                <a:gd name="T56" fmla="*/ 783 w 2135"/>
                <a:gd name="T57" fmla="*/ 239 h 1804"/>
                <a:gd name="T58" fmla="*/ 562 w 2135"/>
                <a:gd name="T59" fmla="*/ 138 h 1804"/>
                <a:gd name="T60" fmla="*/ 329 w 2135"/>
                <a:gd name="T61" fmla="*/ 66 h 1804"/>
                <a:gd name="T62" fmla="*/ 329 w 2135"/>
                <a:gd name="T63" fmla="*/ 66 h 1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62468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>
                <a:gd name="T0" fmla="*/ 1854 w 1854"/>
                <a:gd name="T1" fmla="*/ 1858 h 1858"/>
                <a:gd name="T2" fmla="*/ 0 w 1854"/>
                <a:gd name="T3" fmla="*/ 1858 h 1858"/>
                <a:gd name="T4" fmla="*/ 0 w 1854"/>
                <a:gd name="T5" fmla="*/ 0 h 1858"/>
                <a:gd name="T6" fmla="*/ 1854 w 1854"/>
                <a:gd name="T7" fmla="*/ 1858 h 1858"/>
                <a:gd name="T8" fmla="*/ 1854 w 1854"/>
                <a:gd name="T9" fmla="*/ 1858 h 1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62469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>
                <a:gd name="T0" fmla="*/ 1640 w 1745"/>
                <a:gd name="T1" fmla="*/ 1377 h 1577"/>
                <a:gd name="T2" fmla="*/ 1692 w 1745"/>
                <a:gd name="T3" fmla="*/ 1479 h 1577"/>
                <a:gd name="T4" fmla="*/ 1732 w 1745"/>
                <a:gd name="T5" fmla="*/ 1577 h 1577"/>
                <a:gd name="T6" fmla="*/ 1745 w 1745"/>
                <a:gd name="T7" fmla="*/ 1577 h 1577"/>
                <a:gd name="T8" fmla="*/ 1703 w 1745"/>
                <a:gd name="T9" fmla="*/ 1469 h 1577"/>
                <a:gd name="T10" fmla="*/ 1649 w 1745"/>
                <a:gd name="T11" fmla="*/ 1367 h 1577"/>
                <a:gd name="T12" fmla="*/ 1535 w 1745"/>
                <a:gd name="T13" fmla="*/ 1157 h 1577"/>
                <a:gd name="T14" fmla="*/ 1395 w 1745"/>
                <a:gd name="T15" fmla="*/ 951 h 1577"/>
                <a:gd name="T16" fmla="*/ 1236 w 1745"/>
                <a:gd name="T17" fmla="*/ 756 h 1577"/>
                <a:gd name="T18" fmla="*/ 1061 w 1745"/>
                <a:gd name="T19" fmla="*/ 582 h 1577"/>
                <a:gd name="T20" fmla="*/ 876 w 1745"/>
                <a:gd name="T21" fmla="*/ 426 h 1577"/>
                <a:gd name="T22" fmla="*/ 672 w 1745"/>
                <a:gd name="T23" fmla="*/ 294 h 1577"/>
                <a:gd name="T24" fmla="*/ 455 w 1745"/>
                <a:gd name="T25" fmla="*/ 174 h 1577"/>
                <a:gd name="T26" fmla="*/ 234 w 1745"/>
                <a:gd name="T27" fmla="*/ 78 h 1577"/>
                <a:gd name="T28" fmla="*/ 0 w 1745"/>
                <a:gd name="T29" fmla="*/ 0 h 1577"/>
                <a:gd name="T30" fmla="*/ 0 w 1745"/>
                <a:gd name="T31" fmla="*/ 12 h 1577"/>
                <a:gd name="T32" fmla="*/ 222 w 1745"/>
                <a:gd name="T33" fmla="*/ 89 h 1577"/>
                <a:gd name="T34" fmla="*/ 446 w 1745"/>
                <a:gd name="T35" fmla="*/ 185 h 1577"/>
                <a:gd name="T36" fmla="*/ 662 w 1745"/>
                <a:gd name="T37" fmla="*/ 305 h 1577"/>
                <a:gd name="T38" fmla="*/ 866 w 1745"/>
                <a:gd name="T39" fmla="*/ 437 h 1577"/>
                <a:gd name="T40" fmla="*/ 1052 w 1745"/>
                <a:gd name="T41" fmla="*/ 593 h 1577"/>
                <a:gd name="T42" fmla="*/ 1226 w 1745"/>
                <a:gd name="T43" fmla="*/ 767 h 1577"/>
                <a:gd name="T44" fmla="*/ 1385 w 1745"/>
                <a:gd name="T45" fmla="*/ 960 h 1577"/>
                <a:gd name="T46" fmla="*/ 1526 w 1745"/>
                <a:gd name="T47" fmla="*/ 1167 h 1577"/>
                <a:gd name="T48" fmla="*/ 1640 w 1745"/>
                <a:gd name="T49" fmla="*/ 1377 h 1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62470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>
                <a:gd name="T0" fmla="*/ 0 w 1745"/>
                <a:gd name="T1" fmla="*/ 0 h 1768"/>
                <a:gd name="T2" fmla="*/ 0 w 1745"/>
                <a:gd name="T3" fmla="*/ 12 h 1768"/>
                <a:gd name="T4" fmla="*/ 210 w 1745"/>
                <a:gd name="T5" fmla="*/ 88 h 1768"/>
                <a:gd name="T6" fmla="*/ 426 w 1745"/>
                <a:gd name="T7" fmla="*/ 190 h 1768"/>
                <a:gd name="T8" fmla="*/ 630 w 1745"/>
                <a:gd name="T9" fmla="*/ 304 h 1768"/>
                <a:gd name="T10" fmla="*/ 818 w 1745"/>
                <a:gd name="T11" fmla="*/ 442 h 1768"/>
                <a:gd name="T12" fmla="*/ 998 w 1745"/>
                <a:gd name="T13" fmla="*/ 592 h 1768"/>
                <a:gd name="T14" fmla="*/ 1164 w 1745"/>
                <a:gd name="T15" fmla="*/ 766 h 1768"/>
                <a:gd name="T16" fmla="*/ 1310 w 1745"/>
                <a:gd name="T17" fmla="*/ 942 h 1768"/>
                <a:gd name="T18" fmla="*/ 1454 w 1745"/>
                <a:gd name="T19" fmla="*/ 1146 h 1768"/>
                <a:gd name="T20" fmla="*/ 1536 w 1745"/>
                <a:gd name="T21" fmla="*/ 1298 h 1768"/>
                <a:gd name="T22" fmla="*/ 1614 w 1745"/>
                <a:gd name="T23" fmla="*/ 1456 h 1768"/>
                <a:gd name="T24" fmla="*/ 1682 w 1745"/>
                <a:gd name="T25" fmla="*/ 1616 h 1768"/>
                <a:gd name="T26" fmla="*/ 1733 w 1745"/>
                <a:gd name="T27" fmla="*/ 1768 h 1768"/>
                <a:gd name="T28" fmla="*/ 1745 w 1745"/>
                <a:gd name="T29" fmla="*/ 1768 h 1768"/>
                <a:gd name="T30" fmla="*/ 1691 w 1745"/>
                <a:gd name="T31" fmla="*/ 1606 h 1768"/>
                <a:gd name="T32" fmla="*/ 1623 w 1745"/>
                <a:gd name="T33" fmla="*/ 1445 h 1768"/>
                <a:gd name="T34" fmla="*/ 1547 w 1745"/>
                <a:gd name="T35" fmla="*/ 1288 h 1768"/>
                <a:gd name="T36" fmla="*/ 1463 w 1745"/>
                <a:gd name="T37" fmla="*/ 1136 h 1768"/>
                <a:gd name="T38" fmla="*/ 1320 w 1745"/>
                <a:gd name="T39" fmla="*/ 932 h 1768"/>
                <a:gd name="T40" fmla="*/ 1173 w 1745"/>
                <a:gd name="T41" fmla="*/ 755 h 1768"/>
                <a:gd name="T42" fmla="*/ 1008 w 1745"/>
                <a:gd name="T43" fmla="*/ 581 h 1768"/>
                <a:gd name="T44" fmla="*/ 827 w 1745"/>
                <a:gd name="T45" fmla="*/ 431 h 1768"/>
                <a:gd name="T46" fmla="*/ 642 w 1745"/>
                <a:gd name="T47" fmla="*/ 293 h 1768"/>
                <a:gd name="T48" fmla="*/ 437 w 1745"/>
                <a:gd name="T49" fmla="*/ 179 h 1768"/>
                <a:gd name="T50" fmla="*/ 222 w 1745"/>
                <a:gd name="T51" fmla="*/ 78 h 1768"/>
                <a:gd name="T52" fmla="*/ 0 w 1745"/>
                <a:gd name="T53" fmla="*/ 0 h 1768"/>
                <a:gd name="T54" fmla="*/ 0 w 1745"/>
                <a:gd name="T55" fmla="*/ 0 h 1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17420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17421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17422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solidFill>
                  <a:srgbClr val="FFFFFF"/>
                </a:solidFill>
                <a:latin typeface="Arial" charset="0"/>
              </a:endParaRPr>
            </a:p>
          </p:txBody>
        </p:sp>
      </p:grpSp>
      <p:sp>
        <p:nvSpPr>
          <p:cNvPr id="6247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2475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2476" name="Rectangle 1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>
                <a:solidFill>
                  <a:srgbClr val="FFFFFF"/>
                </a:solidFill>
                <a:effectLst>
                  <a:outerShdw blurRad="38100" dist="38100" dir="2700000" algn="tl">
                    <a:srgbClr val="010199"/>
                  </a:outerShdw>
                </a:effectLst>
                <a:latin typeface="Arial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2477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>
                <a:solidFill>
                  <a:srgbClr val="FFFFFF"/>
                </a:solidFill>
                <a:effectLst>
                  <a:outerShdw blurRad="38100" dist="38100" dir="2700000" algn="tl">
                    <a:srgbClr val="010199"/>
                  </a:outerShdw>
                </a:effectLst>
                <a:latin typeface="Arial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2478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>
                <a:solidFill>
                  <a:srgbClr val="FFFFFF"/>
                </a:solidFill>
                <a:effectLst>
                  <a:outerShdw blurRad="38100" dist="38100" dir="2700000" algn="tl">
                    <a:srgbClr val="010199"/>
                  </a:outerShdw>
                </a:effectLst>
                <a:latin typeface="Arial"/>
              </a:defRPr>
            </a:lvl1pPr>
          </a:lstStyle>
          <a:p>
            <a:pPr>
              <a:defRPr/>
            </a:pPr>
            <a:fld id="{76B9CC30-A576-4E49-8858-41A5A140CF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908" r:id="rId1"/>
    <p:sldLayoutId id="2147484909" r:id="rId2"/>
    <p:sldLayoutId id="2147484910" r:id="rId3"/>
    <p:sldLayoutId id="2147484911" r:id="rId4"/>
    <p:sldLayoutId id="2147484912" r:id="rId5"/>
    <p:sldLayoutId id="2147484913" r:id="rId6"/>
    <p:sldLayoutId id="2147484914" r:id="rId7"/>
    <p:sldLayoutId id="2147484915" r:id="rId8"/>
    <p:sldLayoutId id="2147484916" r:id="rId9"/>
    <p:sldLayoutId id="2147484917" r:id="rId10"/>
    <p:sldLayoutId id="2147484918" r:id="rId11"/>
  </p:sldLayoutIdLst>
  <p:transition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624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624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5000" fill="hold"/>
                                        <p:tgtEl>
                                          <p:spTgt spid="62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0" fill="hold"/>
                                        <p:tgtEl>
                                          <p:spTgt spid="62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5000" fill="hold"/>
                                        <p:tgtEl>
                                          <p:spTgt spid="624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000" fill="hold"/>
                                        <p:tgtEl>
                                          <p:spTgt spid="624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5000" fill="hold"/>
                                        <p:tgtEl>
                                          <p:spTgt spid="624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0" fill="hold"/>
                                        <p:tgtEl>
                                          <p:spTgt spid="624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5000" fill="hold"/>
                                        <p:tgtEl>
                                          <p:spTgt spid="624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000" fill="hold"/>
                                        <p:tgtEl>
                                          <p:spTgt spid="624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5000" fill="hold"/>
                                        <p:tgtEl>
                                          <p:spTgt spid="624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5000" fill="hold"/>
                                        <p:tgtEl>
                                          <p:spTgt spid="624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74" grpId="0"/>
      <p:bldP spid="62475" grpId="0" build="allAtOnce">
        <p:tmplLst>
          <p:tmpl lvl="1">
            <p:tnLst>
              <p:par>
                <p:cTn presetID="28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47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5000" fill="hold"/>
                        <p:tgtEl>
                          <p:spTgt spid="6247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5000" fill="hold"/>
                        <p:tgtEl>
                          <p:spTgt spid="6247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1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28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47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5000" fill="hold"/>
                        <p:tgtEl>
                          <p:spTgt spid="6247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5000" fill="hold"/>
                        <p:tgtEl>
                          <p:spTgt spid="6247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1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28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47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5000" fill="hold"/>
                        <p:tgtEl>
                          <p:spTgt spid="6247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5000" fill="hold"/>
                        <p:tgtEl>
                          <p:spTgt spid="6247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1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28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47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5000" fill="hold"/>
                        <p:tgtEl>
                          <p:spTgt spid="6247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5000" fill="hold"/>
                        <p:tgtEl>
                          <p:spTgt spid="6247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1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28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47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5000" fill="hold"/>
                        <p:tgtEl>
                          <p:spTgt spid="6247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5000" fill="hold"/>
                        <p:tgtEl>
                          <p:spTgt spid="6247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1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02" name="Group 2"/>
          <p:cNvGrpSpPr>
            <a:grpSpLocks/>
          </p:cNvGrpSpPr>
          <p:nvPr/>
        </p:nvGrpSpPr>
        <p:grpSpPr bwMode="auto">
          <a:xfrm>
            <a:off x="6303963" y="0"/>
            <a:ext cx="2840037" cy="3254375"/>
            <a:chOff x="3115" y="0"/>
            <a:chExt cx="2170" cy="2486"/>
          </a:xfrm>
        </p:grpSpPr>
        <p:grpSp>
          <p:nvGrpSpPr>
            <p:cNvPr id="102403" name="Group 3"/>
            <p:cNvGrpSpPr>
              <a:grpSpLocks/>
            </p:cNvGrpSpPr>
            <p:nvPr/>
          </p:nvGrpSpPr>
          <p:grpSpPr bwMode="auto">
            <a:xfrm>
              <a:off x="4080" y="1910"/>
              <a:ext cx="768" cy="576"/>
              <a:chOff x="0" y="0"/>
              <a:chExt cx="768" cy="576"/>
            </a:xfrm>
          </p:grpSpPr>
          <p:sp>
            <p:nvSpPr>
              <p:cNvPr id="102404" name="Oval 4"/>
              <p:cNvSpPr>
                <a:spLocks noChangeArrowheads="1"/>
              </p:cNvSpPr>
              <p:nvPr/>
            </p:nvSpPr>
            <p:spPr bwMode="hidden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405" name="Oval 5"/>
              <p:cNvSpPr>
                <a:spLocks noChangeArrowheads="1"/>
              </p:cNvSpPr>
              <p:nvPr/>
            </p:nvSpPr>
            <p:spPr bwMode="hidden">
              <a:xfrm>
                <a:off x="276" y="252"/>
                <a:ext cx="185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</p:grpSp>
        <p:grpSp>
          <p:nvGrpSpPr>
            <p:cNvPr id="102406" name="Group 6"/>
            <p:cNvGrpSpPr>
              <a:grpSpLocks/>
            </p:cNvGrpSpPr>
            <p:nvPr/>
          </p:nvGrpSpPr>
          <p:grpSpPr bwMode="auto">
            <a:xfrm>
              <a:off x="4257" y="1103"/>
              <a:ext cx="768" cy="576"/>
              <a:chOff x="0" y="0"/>
              <a:chExt cx="768" cy="576"/>
            </a:xfrm>
          </p:grpSpPr>
          <p:sp>
            <p:nvSpPr>
              <p:cNvPr id="102407" name="Oval 7"/>
              <p:cNvSpPr>
                <a:spLocks noChangeArrowheads="1"/>
              </p:cNvSpPr>
              <p:nvPr/>
            </p:nvSpPr>
            <p:spPr bwMode="hidden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408" name="Oval 8"/>
              <p:cNvSpPr>
                <a:spLocks noChangeArrowheads="1"/>
              </p:cNvSpPr>
              <p:nvPr/>
            </p:nvSpPr>
            <p:spPr bwMode="hidden">
              <a:xfrm>
                <a:off x="276" y="252"/>
                <a:ext cx="185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</p:grpSp>
        <p:grpSp>
          <p:nvGrpSpPr>
            <p:cNvPr id="102409" name="Group 9"/>
            <p:cNvGrpSpPr>
              <a:grpSpLocks/>
            </p:cNvGrpSpPr>
            <p:nvPr/>
          </p:nvGrpSpPr>
          <p:grpSpPr bwMode="auto">
            <a:xfrm>
              <a:off x="3134" y="0"/>
              <a:ext cx="768" cy="576"/>
              <a:chOff x="0" y="0"/>
              <a:chExt cx="768" cy="576"/>
            </a:xfrm>
          </p:grpSpPr>
          <p:sp>
            <p:nvSpPr>
              <p:cNvPr id="102410" name="Oval 10"/>
              <p:cNvSpPr>
                <a:spLocks noChangeArrowheads="1"/>
              </p:cNvSpPr>
              <p:nvPr/>
            </p:nvSpPr>
            <p:spPr bwMode="hidden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411" name="Oval 11"/>
              <p:cNvSpPr>
                <a:spLocks noChangeArrowheads="1"/>
              </p:cNvSpPr>
              <p:nvPr/>
            </p:nvSpPr>
            <p:spPr bwMode="hidden">
              <a:xfrm>
                <a:off x="276" y="252"/>
                <a:ext cx="185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</p:grpSp>
        <p:grpSp>
          <p:nvGrpSpPr>
            <p:cNvPr id="102412" name="Group 12"/>
            <p:cNvGrpSpPr>
              <a:grpSpLocks/>
            </p:cNvGrpSpPr>
            <p:nvPr/>
          </p:nvGrpSpPr>
          <p:grpSpPr bwMode="auto">
            <a:xfrm>
              <a:off x="3115" y="0"/>
              <a:ext cx="2170" cy="1702"/>
              <a:chOff x="3115" y="0"/>
              <a:chExt cx="2170" cy="1702"/>
            </a:xfrm>
          </p:grpSpPr>
          <p:grpSp>
            <p:nvGrpSpPr>
              <p:cNvPr id="102413" name="Group 13"/>
              <p:cNvGrpSpPr>
                <a:grpSpLocks/>
              </p:cNvGrpSpPr>
              <p:nvPr/>
            </p:nvGrpSpPr>
            <p:grpSpPr bwMode="auto">
              <a:xfrm>
                <a:off x="3640" y="308"/>
                <a:ext cx="1145" cy="844"/>
                <a:chOff x="1265" y="814"/>
                <a:chExt cx="2919" cy="2151"/>
              </a:xfrm>
            </p:grpSpPr>
            <p:sp>
              <p:nvSpPr>
                <p:cNvPr id="102414" name="Oval 14"/>
                <p:cNvSpPr>
                  <a:spLocks noChangeArrowheads="1"/>
                </p:cNvSpPr>
                <p:nvPr/>
              </p:nvSpPr>
              <p:spPr bwMode="hidden">
                <a:xfrm>
                  <a:off x="1265" y="814"/>
                  <a:ext cx="2919" cy="2151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2"/>
                    </a:gs>
                    <a:gs pos="100000">
                      <a:schemeClr val="bg1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1600" smtClean="0">
                    <a:solidFill>
                      <a:srgbClr val="FF9900"/>
                    </a:solidFill>
                    <a:latin typeface="Arial" charset="0"/>
                  </a:endParaRPr>
                </a:p>
              </p:txBody>
            </p:sp>
            <p:sp>
              <p:nvSpPr>
                <p:cNvPr id="102415" name="Oval 15"/>
                <p:cNvSpPr>
                  <a:spLocks noChangeArrowheads="1"/>
                </p:cNvSpPr>
                <p:nvPr/>
              </p:nvSpPr>
              <p:spPr bwMode="hidden">
                <a:xfrm>
                  <a:off x="2380" y="1601"/>
                  <a:ext cx="579" cy="406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2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1600" smtClean="0">
                    <a:solidFill>
                      <a:srgbClr val="FF9900"/>
                    </a:solidFill>
                    <a:latin typeface="Arial" charset="0"/>
                  </a:endParaRPr>
                </a:p>
              </p:txBody>
            </p:sp>
          </p:grpSp>
          <p:grpSp>
            <p:nvGrpSpPr>
              <p:cNvPr id="102416" name="Group 16"/>
              <p:cNvGrpSpPr>
                <a:grpSpLocks/>
              </p:cNvGrpSpPr>
              <p:nvPr/>
            </p:nvGrpSpPr>
            <p:grpSpPr bwMode="auto">
              <a:xfrm>
                <a:off x="3115" y="0"/>
                <a:ext cx="2145" cy="1702"/>
                <a:chOff x="3115" y="0"/>
                <a:chExt cx="2145" cy="1702"/>
              </a:xfrm>
            </p:grpSpPr>
            <p:grpSp>
              <p:nvGrpSpPr>
                <p:cNvPr id="102417" name="Group 17"/>
                <p:cNvGrpSpPr>
                  <a:grpSpLocks/>
                </p:cNvGrpSpPr>
                <p:nvPr/>
              </p:nvGrpSpPr>
              <p:grpSpPr bwMode="auto">
                <a:xfrm>
                  <a:off x="4505" y="589"/>
                  <a:ext cx="493" cy="912"/>
                  <a:chOff x="3471" y="1530"/>
                  <a:chExt cx="1258" cy="2327"/>
                </a:xfrm>
              </p:grpSpPr>
              <p:sp>
                <p:nvSpPr>
                  <p:cNvPr id="102418" name="Freeform 18"/>
                  <p:cNvSpPr>
                    <a:spLocks/>
                  </p:cNvSpPr>
                  <p:nvPr/>
                </p:nvSpPr>
                <p:spPr bwMode="hidden">
                  <a:xfrm rot="2711884">
                    <a:off x="2765" y="2236"/>
                    <a:ext cx="1724" cy="312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19" name="Freeform 19"/>
                  <p:cNvSpPr>
                    <a:spLocks/>
                  </p:cNvSpPr>
                  <p:nvPr/>
                </p:nvSpPr>
                <p:spPr bwMode="hidden">
                  <a:xfrm rot="2711884">
                    <a:off x="4021" y="3150"/>
                    <a:ext cx="925" cy="490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20" name="Group 20"/>
                <p:cNvGrpSpPr>
                  <a:grpSpLocks/>
                </p:cNvGrpSpPr>
                <p:nvPr/>
              </p:nvGrpSpPr>
              <p:grpSpPr bwMode="auto">
                <a:xfrm>
                  <a:off x="4267" y="781"/>
                  <a:ext cx="966" cy="522"/>
                  <a:chOff x="2864" y="2019"/>
                  <a:chExt cx="2463" cy="1332"/>
                </a:xfrm>
              </p:grpSpPr>
              <p:sp>
                <p:nvSpPr>
                  <p:cNvPr id="102421" name="Freeform 21"/>
                  <p:cNvSpPr>
                    <a:spLocks/>
                  </p:cNvSpPr>
                  <p:nvPr/>
                </p:nvSpPr>
                <p:spPr bwMode="hidden">
                  <a:xfrm rot="2104081">
                    <a:off x="2864" y="2019"/>
                    <a:ext cx="1814" cy="347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22" name="Freeform 22"/>
                  <p:cNvSpPr>
                    <a:spLocks/>
                  </p:cNvSpPr>
                  <p:nvPr/>
                </p:nvSpPr>
                <p:spPr bwMode="hidden">
                  <a:xfrm rot="2104081">
                    <a:off x="4353" y="2806"/>
                    <a:ext cx="974" cy="545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23" name="Group 23"/>
                <p:cNvGrpSpPr>
                  <a:grpSpLocks/>
                </p:cNvGrpSpPr>
                <p:nvPr/>
              </p:nvGrpSpPr>
              <p:grpSpPr bwMode="auto">
                <a:xfrm>
                  <a:off x="4280" y="707"/>
                  <a:ext cx="971" cy="417"/>
                  <a:chOff x="2897" y="1832"/>
                  <a:chExt cx="2477" cy="1064"/>
                </a:xfrm>
              </p:grpSpPr>
              <p:sp>
                <p:nvSpPr>
                  <p:cNvPr id="102424" name="Freeform 24"/>
                  <p:cNvSpPr>
                    <a:spLocks/>
                  </p:cNvSpPr>
                  <p:nvPr/>
                </p:nvSpPr>
                <p:spPr bwMode="hidden">
                  <a:xfrm rot="1582915">
                    <a:off x="2897" y="1832"/>
                    <a:ext cx="1736" cy="304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25" name="Freeform 25"/>
                  <p:cNvSpPr>
                    <a:spLocks/>
                  </p:cNvSpPr>
                  <p:nvPr/>
                </p:nvSpPr>
                <p:spPr bwMode="hidden">
                  <a:xfrm rot="1582915">
                    <a:off x="4442" y="2420"/>
                    <a:ext cx="932" cy="476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26" name="Group 26"/>
                <p:cNvGrpSpPr>
                  <a:grpSpLocks/>
                </p:cNvGrpSpPr>
                <p:nvPr/>
              </p:nvGrpSpPr>
              <p:grpSpPr bwMode="auto">
                <a:xfrm>
                  <a:off x="4291" y="630"/>
                  <a:ext cx="969" cy="364"/>
                  <a:chOff x="2924" y="1636"/>
                  <a:chExt cx="2472" cy="927"/>
                </a:xfrm>
              </p:grpSpPr>
              <p:sp>
                <p:nvSpPr>
                  <p:cNvPr id="102427" name="Freeform 27"/>
                  <p:cNvSpPr>
                    <a:spLocks/>
                  </p:cNvSpPr>
                  <p:nvPr/>
                </p:nvSpPr>
                <p:spPr bwMode="hidden">
                  <a:xfrm rot="1080363">
                    <a:off x="2924" y="1636"/>
                    <a:ext cx="1677" cy="335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28" name="Freeform 28"/>
                  <p:cNvSpPr>
                    <a:spLocks/>
                  </p:cNvSpPr>
                  <p:nvPr/>
                </p:nvSpPr>
                <p:spPr bwMode="hidden">
                  <a:xfrm rot="1080363">
                    <a:off x="4495" y="2037"/>
                    <a:ext cx="901" cy="526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29" name="Group 29"/>
                <p:cNvGrpSpPr>
                  <a:grpSpLocks/>
                </p:cNvGrpSpPr>
                <p:nvPr/>
              </p:nvGrpSpPr>
              <p:grpSpPr bwMode="auto">
                <a:xfrm>
                  <a:off x="4304" y="543"/>
                  <a:ext cx="918" cy="258"/>
                  <a:chOff x="2958" y="1414"/>
                  <a:chExt cx="2342" cy="657"/>
                </a:xfrm>
              </p:grpSpPr>
              <p:sp>
                <p:nvSpPr>
                  <p:cNvPr id="102430" name="Freeform 30"/>
                  <p:cNvSpPr>
                    <a:spLocks/>
                  </p:cNvSpPr>
                  <p:nvPr/>
                </p:nvSpPr>
                <p:spPr bwMode="hidden">
                  <a:xfrm rot="463793">
                    <a:off x="2958" y="1414"/>
                    <a:ext cx="1545" cy="312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31" name="Freeform 31"/>
                  <p:cNvSpPr>
                    <a:spLocks/>
                  </p:cNvSpPr>
                  <p:nvPr/>
                </p:nvSpPr>
                <p:spPr bwMode="hidden">
                  <a:xfrm rot="463793">
                    <a:off x="4470" y="1582"/>
                    <a:ext cx="830" cy="489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32" name="Group 32"/>
                <p:cNvGrpSpPr>
                  <a:grpSpLocks/>
                </p:cNvGrpSpPr>
                <p:nvPr/>
              </p:nvGrpSpPr>
              <p:grpSpPr bwMode="auto">
                <a:xfrm>
                  <a:off x="4314" y="487"/>
                  <a:ext cx="843" cy="134"/>
                  <a:chOff x="2983" y="1269"/>
                  <a:chExt cx="2150" cy="343"/>
                </a:xfrm>
              </p:grpSpPr>
              <p:sp>
                <p:nvSpPr>
                  <p:cNvPr id="102433" name="Freeform 33"/>
                  <p:cNvSpPr>
                    <a:spLocks/>
                  </p:cNvSpPr>
                  <p:nvPr/>
                </p:nvSpPr>
                <p:spPr bwMode="hidden">
                  <a:xfrm rot="-84182">
                    <a:off x="2983" y="1289"/>
                    <a:ext cx="1404" cy="219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34" name="Freeform 34"/>
                  <p:cNvSpPr>
                    <a:spLocks/>
                  </p:cNvSpPr>
                  <p:nvPr/>
                </p:nvSpPr>
                <p:spPr bwMode="hidden">
                  <a:xfrm rot="-84182">
                    <a:off x="4379" y="1269"/>
                    <a:ext cx="754" cy="343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35" name="Group 35"/>
                <p:cNvGrpSpPr>
                  <a:grpSpLocks/>
                </p:cNvGrpSpPr>
                <p:nvPr/>
              </p:nvGrpSpPr>
              <p:grpSpPr bwMode="auto">
                <a:xfrm>
                  <a:off x="4296" y="349"/>
                  <a:ext cx="737" cy="167"/>
                  <a:chOff x="2938" y="917"/>
                  <a:chExt cx="1879" cy="427"/>
                </a:xfrm>
              </p:grpSpPr>
              <p:sp>
                <p:nvSpPr>
                  <p:cNvPr id="102436" name="Freeform 36"/>
                  <p:cNvSpPr>
                    <a:spLocks/>
                  </p:cNvSpPr>
                  <p:nvPr/>
                </p:nvSpPr>
                <p:spPr bwMode="hidden">
                  <a:xfrm rot="-802576">
                    <a:off x="2938" y="1129"/>
                    <a:ext cx="1233" cy="215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37" name="Freeform 37"/>
                  <p:cNvSpPr>
                    <a:spLocks/>
                  </p:cNvSpPr>
                  <p:nvPr/>
                </p:nvSpPr>
                <p:spPr bwMode="hidden">
                  <a:xfrm rot="-802576">
                    <a:off x="4155" y="917"/>
                    <a:ext cx="662" cy="338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38" name="Group 38"/>
                <p:cNvGrpSpPr>
                  <a:grpSpLocks/>
                </p:cNvGrpSpPr>
                <p:nvPr/>
              </p:nvGrpSpPr>
              <p:grpSpPr bwMode="auto">
                <a:xfrm>
                  <a:off x="3394" y="637"/>
                  <a:ext cx="493" cy="912"/>
                  <a:chOff x="637" y="1653"/>
                  <a:chExt cx="1257" cy="2326"/>
                </a:xfrm>
              </p:grpSpPr>
              <p:sp>
                <p:nvSpPr>
                  <p:cNvPr id="102439" name="Freeform 39"/>
                  <p:cNvSpPr>
                    <a:spLocks/>
                  </p:cNvSpPr>
                  <p:nvPr/>
                </p:nvSpPr>
                <p:spPr bwMode="hidden">
                  <a:xfrm rot="18888116" flipH="1">
                    <a:off x="876" y="2359"/>
                    <a:ext cx="1724" cy="312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40" name="Freeform 40"/>
                  <p:cNvSpPr>
                    <a:spLocks/>
                  </p:cNvSpPr>
                  <p:nvPr/>
                </p:nvSpPr>
                <p:spPr bwMode="hidden">
                  <a:xfrm rot="18888116" flipH="1">
                    <a:off x="419" y="3272"/>
                    <a:ext cx="925" cy="490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41" name="Group 41"/>
                <p:cNvGrpSpPr>
                  <a:grpSpLocks/>
                </p:cNvGrpSpPr>
                <p:nvPr/>
              </p:nvGrpSpPr>
              <p:grpSpPr bwMode="auto">
                <a:xfrm>
                  <a:off x="3142" y="850"/>
                  <a:ext cx="966" cy="522"/>
                  <a:chOff x="-5" y="2196"/>
                  <a:chExt cx="2463" cy="1332"/>
                </a:xfrm>
              </p:grpSpPr>
              <p:sp>
                <p:nvSpPr>
                  <p:cNvPr id="102442" name="Freeform 42"/>
                  <p:cNvSpPr>
                    <a:spLocks/>
                  </p:cNvSpPr>
                  <p:nvPr/>
                </p:nvSpPr>
                <p:spPr bwMode="hidden">
                  <a:xfrm rot="19495919" flipH="1">
                    <a:off x="644" y="2196"/>
                    <a:ext cx="1814" cy="347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43" name="Freeform 43"/>
                  <p:cNvSpPr>
                    <a:spLocks/>
                  </p:cNvSpPr>
                  <p:nvPr/>
                </p:nvSpPr>
                <p:spPr bwMode="hidden">
                  <a:xfrm rot="19495919" flipH="1">
                    <a:off x="-5" y="2983"/>
                    <a:ext cx="974" cy="545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44" name="Group 44"/>
                <p:cNvGrpSpPr>
                  <a:grpSpLocks/>
                </p:cNvGrpSpPr>
                <p:nvPr/>
              </p:nvGrpSpPr>
              <p:grpSpPr bwMode="auto">
                <a:xfrm>
                  <a:off x="3124" y="777"/>
                  <a:ext cx="971" cy="417"/>
                  <a:chOff x="-52" y="2009"/>
                  <a:chExt cx="2477" cy="1064"/>
                </a:xfrm>
              </p:grpSpPr>
              <p:sp>
                <p:nvSpPr>
                  <p:cNvPr id="102445" name="Freeform 45"/>
                  <p:cNvSpPr>
                    <a:spLocks/>
                  </p:cNvSpPr>
                  <p:nvPr/>
                </p:nvSpPr>
                <p:spPr bwMode="hidden">
                  <a:xfrm rot="20017085" flipH="1">
                    <a:off x="689" y="2009"/>
                    <a:ext cx="1736" cy="304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46" name="Freeform 46"/>
                  <p:cNvSpPr>
                    <a:spLocks/>
                  </p:cNvSpPr>
                  <p:nvPr/>
                </p:nvSpPr>
                <p:spPr bwMode="hidden">
                  <a:xfrm rot="20017085" flipH="1">
                    <a:off x="-52" y="2597"/>
                    <a:ext cx="932" cy="476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47" name="Group 47"/>
                <p:cNvGrpSpPr>
                  <a:grpSpLocks/>
                </p:cNvGrpSpPr>
                <p:nvPr/>
              </p:nvGrpSpPr>
              <p:grpSpPr bwMode="auto">
                <a:xfrm>
                  <a:off x="3115" y="700"/>
                  <a:ext cx="969" cy="363"/>
                  <a:chOff x="-74" y="1813"/>
                  <a:chExt cx="2472" cy="927"/>
                </a:xfrm>
              </p:grpSpPr>
              <p:sp>
                <p:nvSpPr>
                  <p:cNvPr id="102448" name="Freeform 48"/>
                  <p:cNvSpPr>
                    <a:spLocks/>
                  </p:cNvSpPr>
                  <p:nvPr/>
                </p:nvSpPr>
                <p:spPr bwMode="hidden">
                  <a:xfrm rot="20519637" flipH="1">
                    <a:off x="721" y="1813"/>
                    <a:ext cx="1677" cy="335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49" name="Freeform 49"/>
                  <p:cNvSpPr>
                    <a:spLocks/>
                  </p:cNvSpPr>
                  <p:nvPr/>
                </p:nvSpPr>
                <p:spPr bwMode="hidden">
                  <a:xfrm rot="20519637" flipH="1">
                    <a:off x="-74" y="2214"/>
                    <a:ext cx="901" cy="526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50" name="Group 50"/>
                <p:cNvGrpSpPr>
                  <a:grpSpLocks/>
                </p:cNvGrpSpPr>
                <p:nvPr/>
              </p:nvGrpSpPr>
              <p:grpSpPr bwMode="auto">
                <a:xfrm>
                  <a:off x="3153" y="613"/>
                  <a:ext cx="918" cy="257"/>
                  <a:chOff x="22" y="1591"/>
                  <a:chExt cx="2342" cy="657"/>
                </a:xfrm>
              </p:grpSpPr>
              <p:sp>
                <p:nvSpPr>
                  <p:cNvPr id="102451" name="Freeform 51"/>
                  <p:cNvSpPr>
                    <a:spLocks/>
                  </p:cNvSpPr>
                  <p:nvPr/>
                </p:nvSpPr>
                <p:spPr bwMode="hidden">
                  <a:xfrm rot="21136207" flipH="1">
                    <a:off x="819" y="1591"/>
                    <a:ext cx="1545" cy="312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52" name="Freeform 52"/>
                  <p:cNvSpPr>
                    <a:spLocks/>
                  </p:cNvSpPr>
                  <p:nvPr/>
                </p:nvSpPr>
                <p:spPr bwMode="hidden">
                  <a:xfrm rot="21136207" flipH="1">
                    <a:off x="22" y="1759"/>
                    <a:ext cx="830" cy="489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53" name="Group 53"/>
                <p:cNvGrpSpPr>
                  <a:grpSpLocks/>
                </p:cNvGrpSpPr>
                <p:nvPr/>
              </p:nvGrpSpPr>
              <p:grpSpPr bwMode="auto">
                <a:xfrm>
                  <a:off x="3218" y="556"/>
                  <a:ext cx="843" cy="134"/>
                  <a:chOff x="189" y="1446"/>
                  <a:chExt cx="2150" cy="343"/>
                </a:xfrm>
              </p:grpSpPr>
              <p:sp>
                <p:nvSpPr>
                  <p:cNvPr id="102454" name="Freeform 54"/>
                  <p:cNvSpPr>
                    <a:spLocks/>
                  </p:cNvSpPr>
                  <p:nvPr/>
                </p:nvSpPr>
                <p:spPr bwMode="hidden">
                  <a:xfrm rot="84182" flipH="1">
                    <a:off x="935" y="1466"/>
                    <a:ext cx="1404" cy="219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55" name="Freeform 55"/>
                  <p:cNvSpPr>
                    <a:spLocks/>
                  </p:cNvSpPr>
                  <p:nvPr/>
                </p:nvSpPr>
                <p:spPr bwMode="hidden">
                  <a:xfrm rot="84182" flipH="1">
                    <a:off x="189" y="1446"/>
                    <a:ext cx="754" cy="343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56" name="Group 56"/>
                <p:cNvGrpSpPr>
                  <a:grpSpLocks/>
                </p:cNvGrpSpPr>
                <p:nvPr/>
              </p:nvGrpSpPr>
              <p:grpSpPr bwMode="auto">
                <a:xfrm>
                  <a:off x="3342" y="418"/>
                  <a:ext cx="737" cy="167"/>
                  <a:chOff x="505" y="1094"/>
                  <a:chExt cx="1879" cy="427"/>
                </a:xfrm>
              </p:grpSpPr>
              <p:sp>
                <p:nvSpPr>
                  <p:cNvPr id="102457" name="Freeform 57"/>
                  <p:cNvSpPr>
                    <a:spLocks/>
                  </p:cNvSpPr>
                  <p:nvPr/>
                </p:nvSpPr>
                <p:spPr bwMode="hidden">
                  <a:xfrm rot="802576" flipH="1">
                    <a:off x="1151" y="1306"/>
                    <a:ext cx="1233" cy="215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58" name="Freeform 58"/>
                  <p:cNvSpPr>
                    <a:spLocks/>
                  </p:cNvSpPr>
                  <p:nvPr/>
                </p:nvSpPr>
                <p:spPr bwMode="hidden">
                  <a:xfrm rot="802576" flipH="1">
                    <a:off x="505" y="1094"/>
                    <a:ext cx="662" cy="338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59" name="Group 59"/>
                <p:cNvGrpSpPr>
                  <a:grpSpLocks/>
                </p:cNvGrpSpPr>
                <p:nvPr/>
              </p:nvGrpSpPr>
              <p:grpSpPr bwMode="auto">
                <a:xfrm>
                  <a:off x="3386" y="341"/>
                  <a:ext cx="725" cy="218"/>
                  <a:chOff x="616" y="899"/>
                  <a:chExt cx="1850" cy="554"/>
                </a:xfrm>
              </p:grpSpPr>
              <p:sp>
                <p:nvSpPr>
                  <p:cNvPr id="102460" name="Freeform 60"/>
                  <p:cNvSpPr>
                    <a:spLocks/>
                  </p:cNvSpPr>
                  <p:nvPr/>
                </p:nvSpPr>
                <p:spPr bwMode="hidden">
                  <a:xfrm rot="1277471" flipH="1">
                    <a:off x="1233" y="1238"/>
                    <a:ext cx="1233" cy="215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61" name="Freeform 61"/>
                  <p:cNvSpPr>
                    <a:spLocks/>
                  </p:cNvSpPr>
                  <p:nvPr/>
                </p:nvSpPr>
                <p:spPr bwMode="hidden">
                  <a:xfrm rot="1277471" flipH="1">
                    <a:off x="616" y="899"/>
                    <a:ext cx="662" cy="338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62" name="Group 62"/>
                <p:cNvGrpSpPr>
                  <a:grpSpLocks/>
                </p:cNvGrpSpPr>
                <p:nvPr/>
              </p:nvGrpSpPr>
              <p:grpSpPr bwMode="auto">
                <a:xfrm>
                  <a:off x="3472" y="231"/>
                  <a:ext cx="693" cy="291"/>
                  <a:chOff x="3472" y="231"/>
                  <a:chExt cx="693" cy="291"/>
                </a:xfrm>
              </p:grpSpPr>
              <p:sp>
                <p:nvSpPr>
                  <p:cNvPr id="102463" name="Freeform 63"/>
                  <p:cNvSpPr>
                    <a:spLocks/>
                  </p:cNvSpPr>
                  <p:nvPr/>
                </p:nvSpPr>
                <p:spPr bwMode="hidden">
                  <a:xfrm rot="2028410" flipH="1">
                    <a:off x="3681" y="438"/>
                    <a:ext cx="484" cy="84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64" name="Freeform 64"/>
                  <p:cNvSpPr>
                    <a:spLocks/>
                  </p:cNvSpPr>
                  <p:nvPr/>
                </p:nvSpPr>
                <p:spPr bwMode="hidden">
                  <a:xfrm rot="2028410" flipH="1">
                    <a:off x="3472" y="231"/>
                    <a:ext cx="260" cy="132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65" name="Group 65"/>
                <p:cNvGrpSpPr>
                  <a:grpSpLocks/>
                </p:cNvGrpSpPr>
                <p:nvPr/>
              </p:nvGrpSpPr>
              <p:grpSpPr bwMode="auto">
                <a:xfrm>
                  <a:off x="3554" y="118"/>
                  <a:ext cx="664" cy="349"/>
                  <a:chOff x="3554" y="118"/>
                  <a:chExt cx="664" cy="349"/>
                </a:xfrm>
              </p:grpSpPr>
              <p:sp>
                <p:nvSpPr>
                  <p:cNvPr id="102466" name="Freeform 66"/>
                  <p:cNvSpPr>
                    <a:spLocks/>
                  </p:cNvSpPr>
                  <p:nvPr/>
                </p:nvSpPr>
                <p:spPr bwMode="hidden">
                  <a:xfrm rot="2664424" flipH="1">
                    <a:off x="3727" y="383"/>
                    <a:ext cx="491" cy="84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67" name="Freeform 67"/>
                  <p:cNvSpPr>
                    <a:spLocks/>
                  </p:cNvSpPr>
                  <p:nvPr/>
                </p:nvSpPr>
                <p:spPr bwMode="hidden">
                  <a:xfrm rot="2664424" flipH="1">
                    <a:off x="3554" y="118"/>
                    <a:ext cx="264" cy="132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68" name="Group 68"/>
                <p:cNvGrpSpPr>
                  <a:grpSpLocks/>
                </p:cNvGrpSpPr>
                <p:nvPr/>
              </p:nvGrpSpPr>
              <p:grpSpPr bwMode="auto">
                <a:xfrm>
                  <a:off x="3784" y="30"/>
                  <a:ext cx="305" cy="593"/>
                  <a:chOff x="1633" y="104"/>
                  <a:chExt cx="778" cy="1512"/>
                </a:xfrm>
              </p:grpSpPr>
              <p:sp>
                <p:nvSpPr>
                  <p:cNvPr id="102469" name="Freeform 69"/>
                  <p:cNvSpPr>
                    <a:spLocks/>
                  </p:cNvSpPr>
                  <p:nvPr/>
                </p:nvSpPr>
                <p:spPr bwMode="hidden">
                  <a:xfrm rot="3473776" flipH="1">
                    <a:off x="1754" y="958"/>
                    <a:ext cx="1100" cy="215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70" name="Freeform 70"/>
                  <p:cNvSpPr>
                    <a:spLocks/>
                  </p:cNvSpPr>
                  <p:nvPr/>
                </p:nvSpPr>
                <p:spPr bwMode="hidden">
                  <a:xfrm rot="3473776" flipH="1">
                    <a:off x="1506" y="231"/>
                    <a:ext cx="591" cy="338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71" name="Group 71"/>
                <p:cNvGrpSpPr>
                  <a:grpSpLocks/>
                </p:cNvGrpSpPr>
                <p:nvPr/>
              </p:nvGrpSpPr>
              <p:grpSpPr bwMode="auto">
                <a:xfrm>
                  <a:off x="3903" y="0"/>
                  <a:ext cx="248" cy="601"/>
                  <a:chOff x="1935" y="28"/>
                  <a:chExt cx="634" cy="1534"/>
                </a:xfrm>
              </p:grpSpPr>
              <p:sp>
                <p:nvSpPr>
                  <p:cNvPr id="102472" name="Freeform 72"/>
                  <p:cNvSpPr>
                    <a:spLocks/>
                  </p:cNvSpPr>
                  <p:nvPr/>
                </p:nvSpPr>
                <p:spPr bwMode="hidden">
                  <a:xfrm rot="4126480" flipH="1">
                    <a:off x="1931" y="924"/>
                    <a:ext cx="1061" cy="215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73" name="Freeform 73"/>
                  <p:cNvSpPr>
                    <a:spLocks/>
                  </p:cNvSpPr>
                  <p:nvPr/>
                </p:nvSpPr>
                <p:spPr bwMode="hidden">
                  <a:xfrm rot="4126480" flipH="1">
                    <a:off x="1819" y="144"/>
                    <a:ext cx="570" cy="338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74" name="Group 74"/>
                <p:cNvGrpSpPr>
                  <a:grpSpLocks/>
                </p:cNvGrpSpPr>
                <p:nvPr/>
              </p:nvGrpSpPr>
              <p:grpSpPr bwMode="auto">
                <a:xfrm>
                  <a:off x="4251" y="252"/>
                  <a:ext cx="723" cy="222"/>
                  <a:chOff x="2822" y="672"/>
                  <a:chExt cx="1845" cy="566"/>
                </a:xfrm>
              </p:grpSpPr>
              <p:sp>
                <p:nvSpPr>
                  <p:cNvPr id="102475" name="Freeform 75"/>
                  <p:cNvSpPr>
                    <a:spLocks/>
                  </p:cNvSpPr>
                  <p:nvPr/>
                </p:nvSpPr>
                <p:spPr bwMode="hidden">
                  <a:xfrm rot="-1325434">
                    <a:off x="2822" y="1023"/>
                    <a:ext cx="1233" cy="215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76" name="Freeform 76"/>
                  <p:cNvSpPr>
                    <a:spLocks/>
                  </p:cNvSpPr>
                  <p:nvPr/>
                </p:nvSpPr>
                <p:spPr bwMode="hidden">
                  <a:xfrm rot="-1325434">
                    <a:off x="4005" y="672"/>
                    <a:ext cx="662" cy="338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77" name="Group 77"/>
                <p:cNvGrpSpPr>
                  <a:grpSpLocks/>
                </p:cNvGrpSpPr>
                <p:nvPr/>
              </p:nvGrpSpPr>
              <p:grpSpPr bwMode="auto">
                <a:xfrm>
                  <a:off x="4196" y="163"/>
                  <a:ext cx="699" cy="282"/>
                  <a:chOff x="2683" y="445"/>
                  <a:chExt cx="1781" cy="717"/>
                </a:xfrm>
              </p:grpSpPr>
              <p:sp>
                <p:nvSpPr>
                  <p:cNvPr id="102478" name="Freeform 78"/>
                  <p:cNvSpPr>
                    <a:spLocks/>
                  </p:cNvSpPr>
                  <p:nvPr/>
                </p:nvSpPr>
                <p:spPr bwMode="hidden">
                  <a:xfrm rot="-1921064">
                    <a:off x="2683" y="947"/>
                    <a:ext cx="1233" cy="215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79" name="Freeform 79"/>
                  <p:cNvSpPr>
                    <a:spLocks/>
                  </p:cNvSpPr>
                  <p:nvPr/>
                </p:nvSpPr>
                <p:spPr bwMode="hidden">
                  <a:xfrm rot="-1921064">
                    <a:off x="3802" y="445"/>
                    <a:ext cx="662" cy="338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sp>
              <p:nvSpPr>
                <p:cNvPr id="102480" name="Freeform 80"/>
                <p:cNvSpPr>
                  <a:spLocks/>
                </p:cNvSpPr>
                <p:nvPr/>
              </p:nvSpPr>
              <p:spPr bwMode="hidden">
                <a:xfrm rot="4578755" flipH="1">
                  <a:off x="3968" y="372"/>
                  <a:ext cx="403" cy="57"/>
                </a:xfrm>
                <a:custGeom>
                  <a:avLst/>
                  <a:gdLst>
                    <a:gd name="T0" fmla="*/ 0 w 2736"/>
                    <a:gd name="T1" fmla="*/ 504 h 504"/>
                    <a:gd name="T2" fmla="*/ 864 w 2736"/>
                    <a:gd name="T3" fmla="*/ 168 h 504"/>
                    <a:gd name="T4" fmla="*/ 1776 w 2736"/>
                    <a:gd name="T5" fmla="*/ 24 h 504"/>
                    <a:gd name="T6" fmla="*/ 2736 w 2736"/>
                    <a:gd name="T7" fmla="*/ 24 h 504"/>
                    <a:gd name="T8" fmla="*/ 2720 w 2736"/>
                    <a:gd name="T9" fmla="*/ 103 h 504"/>
                    <a:gd name="T10" fmla="*/ 1764 w 2736"/>
                    <a:gd name="T11" fmla="*/ 103 h 504"/>
                    <a:gd name="T12" fmla="*/ 654 w 2736"/>
                    <a:gd name="T13" fmla="*/ 292 h 504"/>
                    <a:gd name="T14" fmla="*/ 0 w 2736"/>
                    <a:gd name="T15" fmla="*/ 504 h 5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736" h="504">
                      <a:moveTo>
                        <a:pt x="0" y="504"/>
                      </a:moveTo>
                      <a:cubicBezTo>
                        <a:pt x="24" y="488"/>
                        <a:pt x="568" y="248"/>
                        <a:pt x="864" y="168"/>
                      </a:cubicBezTo>
                      <a:cubicBezTo>
                        <a:pt x="1160" y="88"/>
                        <a:pt x="1464" y="48"/>
                        <a:pt x="1776" y="24"/>
                      </a:cubicBezTo>
                      <a:cubicBezTo>
                        <a:pt x="2088" y="0"/>
                        <a:pt x="2579" y="11"/>
                        <a:pt x="2736" y="24"/>
                      </a:cubicBezTo>
                      <a:lnTo>
                        <a:pt x="2720" y="103"/>
                      </a:lnTo>
                      <a:cubicBezTo>
                        <a:pt x="2558" y="116"/>
                        <a:pt x="2108" y="71"/>
                        <a:pt x="1764" y="103"/>
                      </a:cubicBezTo>
                      <a:cubicBezTo>
                        <a:pt x="1209" y="136"/>
                        <a:pt x="998" y="192"/>
                        <a:pt x="654" y="292"/>
                      </a:cubicBezTo>
                      <a:cubicBezTo>
                        <a:pt x="358" y="356"/>
                        <a:pt x="136" y="460"/>
                        <a:pt x="0" y="504"/>
                      </a:cubicBezTo>
                      <a:close/>
                    </a:path>
                  </a:pathLst>
                </a:custGeom>
                <a:gradFill rotWithShape="0">
                  <a:gsLst>
                    <a:gs pos="0">
                      <a:schemeClr val="folHlink"/>
                    </a:gs>
                    <a:gs pos="100000">
                      <a:schemeClr val="accent2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1600" smtClean="0">
                    <a:solidFill>
                      <a:srgbClr val="FF9900"/>
                    </a:solidFill>
                    <a:latin typeface="Arial" charset="0"/>
                  </a:endParaRPr>
                </a:p>
              </p:txBody>
            </p:sp>
            <p:sp>
              <p:nvSpPr>
                <p:cNvPr id="102481" name="Freeform 81"/>
                <p:cNvSpPr>
                  <a:spLocks/>
                </p:cNvSpPr>
                <p:nvPr/>
              </p:nvSpPr>
              <p:spPr bwMode="hidden">
                <a:xfrm rot="4578755" flipH="1">
                  <a:off x="3977" y="77"/>
                  <a:ext cx="216" cy="90"/>
                </a:xfrm>
                <a:custGeom>
                  <a:avLst/>
                  <a:gdLst>
                    <a:gd name="T0" fmla="*/ 5 w 1769"/>
                    <a:gd name="T1" fmla="*/ 8 h 791"/>
                    <a:gd name="T2" fmla="*/ 485 w 1769"/>
                    <a:gd name="T3" fmla="*/ 56 h 791"/>
                    <a:gd name="T4" fmla="*/ 1157 w 1769"/>
                    <a:gd name="T5" fmla="*/ 200 h 791"/>
                    <a:gd name="T6" fmla="*/ 1611 w 1769"/>
                    <a:gd name="T7" fmla="*/ 432 h 791"/>
                    <a:gd name="T8" fmla="*/ 1756 w 1769"/>
                    <a:gd name="T9" fmla="*/ 609 h 791"/>
                    <a:gd name="T10" fmla="*/ 1689 w 1769"/>
                    <a:gd name="T11" fmla="*/ 787 h 791"/>
                    <a:gd name="T12" fmla="*/ 1589 w 1769"/>
                    <a:gd name="T13" fmla="*/ 632 h 791"/>
                    <a:gd name="T14" fmla="*/ 1389 w 1769"/>
                    <a:gd name="T15" fmla="*/ 454 h 791"/>
                    <a:gd name="T16" fmla="*/ 1109 w 1769"/>
                    <a:gd name="T17" fmla="*/ 296 h 791"/>
                    <a:gd name="T18" fmla="*/ 581 w 1769"/>
                    <a:gd name="T19" fmla="*/ 152 h 791"/>
                    <a:gd name="T20" fmla="*/ 0 w 1769"/>
                    <a:gd name="T21" fmla="*/ 76 h 791"/>
                    <a:gd name="T22" fmla="*/ 5 w 1769"/>
                    <a:gd name="T23" fmla="*/ 8 h 7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769" h="791">
                      <a:moveTo>
                        <a:pt x="5" y="8"/>
                      </a:moveTo>
                      <a:cubicBezTo>
                        <a:pt x="85" y="0"/>
                        <a:pt x="293" y="24"/>
                        <a:pt x="485" y="56"/>
                      </a:cubicBezTo>
                      <a:cubicBezTo>
                        <a:pt x="677" y="88"/>
                        <a:pt x="969" y="137"/>
                        <a:pt x="1157" y="200"/>
                      </a:cubicBezTo>
                      <a:cubicBezTo>
                        <a:pt x="1345" y="263"/>
                        <a:pt x="1511" y="364"/>
                        <a:pt x="1611" y="432"/>
                      </a:cubicBezTo>
                      <a:cubicBezTo>
                        <a:pt x="1711" y="500"/>
                        <a:pt x="1743" y="550"/>
                        <a:pt x="1756" y="609"/>
                      </a:cubicBezTo>
                      <a:cubicBezTo>
                        <a:pt x="1769" y="668"/>
                        <a:pt x="1717" y="783"/>
                        <a:pt x="1689" y="787"/>
                      </a:cubicBezTo>
                      <a:cubicBezTo>
                        <a:pt x="1661" y="791"/>
                        <a:pt x="1639" y="687"/>
                        <a:pt x="1589" y="632"/>
                      </a:cubicBezTo>
                      <a:cubicBezTo>
                        <a:pt x="1539" y="577"/>
                        <a:pt x="1469" y="510"/>
                        <a:pt x="1389" y="454"/>
                      </a:cubicBezTo>
                      <a:cubicBezTo>
                        <a:pt x="1309" y="398"/>
                        <a:pt x="1244" y="346"/>
                        <a:pt x="1109" y="296"/>
                      </a:cubicBezTo>
                      <a:cubicBezTo>
                        <a:pt x="974" y="246"/>
                        <a:pt x="766" y="189"/>
                        <a:pt x="581" y="152"/>
                      </a:cubicBezTo>
                      <a:cubicBezTo>
                        <a:pt x="396" y="115"/>
                        <a:pt x="96" y="100"/>
                        <a:pt x="0" y="76"/>
                      </a:cubicBezTo>
                      <a:lnTo>
                        <a:pt x="5" y="8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1"/>
                    </a:gs>
                    <a:gs pos="100000">
                      <a:schemeClr val="folHlink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1600" smtClean="0">
                    <a:solidFill>
                      <a:srgbClr val="FF9900"/>
                    </a:solidFill>
                    <a:latin typeface="Arial" charset="0"/>
                  </a:endParaRPr>
                </a:p>
              </p:txBody>
            </p:sp>
            <p:grpSp>
              <p:nvGrpSpPr>
                <p:cNvPr id="102482" name="Group 82"/>
                <p:cNvGrpSpPr>
                  <a:grpSpLocks/>
                </p:cNvGrpSpPr>
                <p:nvPr/>
              </p:nvGrpSpPr>
              <p:grpSpPr bwMode="auto">
                <a:xfrm>
                  <a:off x="4242" y="5"/>
                  <a:ext cx="251" cy="596"/>
                  <a:chOff x="2800" y="41"/>
                  <a:chExt cx="640" cy="1520"/>
                </a:xfrm>
              </p:grpSpPr>
              <p:sp>
                <p:nvSpPr>
                  <p:cNvPr id="102483" name="Freeform 83"/>
                  <p:cNvSpPr>
                    <a:spLocks/>
                  </p:cNvSpPr>
                  <p:nvPr/>
                </p:nvSpPr>
                <p:spPr bwMode="hidden">
                  <a:xfrm rot="-3857755">
                    <a:off x="2361" y="938"/>
                    <a:ext cx="1062" cy="184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84" name="Freeform 84"/>
                  <p:cNvSpPr>
                    <a:spLocks/>
                  </p:cNvSpPr>
                  <p:nvPr/>
                </p:nvSpPr>
                <p:spPr bwMode="hidden">
                  <a:xfrm rot="-3857755">
                    <a:off x="3011" y="181"/>
                    <a:ext cx="570" cy="289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85" name="Group 85"/>
                <p:cNvGrpSpPr>
                  <a:grpSpLocks/>
                </p:cNvGrpSpPr>
                <p:nvPr/>
              </p:nvGrpSpPr>
              <p:grpSpPr bwMode="auto">
                <a:xfrm>
                  <a:off x="4295" y="53"/>
                  <a:ext cx="398" cy="574"/>
                  <a:chOff x="2934" y="163"/>
                  <a:chExt cx="1017" cy="1464"/>
                </a:xfrm>
              </p:grpSpPr>
              <p:sp>
                <p:nvSpPr>
                  <p:cNvPr id="102486" name="Freeform 86"/>
                  <p:cNvSpPr>
                    <a:spLocks/>
                  </p:cNvSpPr>
                  <p:nvPr/>
                </p:nvSpPr>
                <p:spPr bwMode="hidden">
                  <a:xfrm rot="-2777260">
                    <a:off x="2491" y="915"/>
                    <a:ext cx="1155" cy="270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87" name="Freeform 87"/>
                  <p:cNvSpPr>
                    <a:spLocks/>
                  </p:cNvSpPr>
                  <p:nvPr/>
                </p:nvSpPr>
                <p:spPr bwMode="hidden">
                  <a:xfrm rot="-2777260">
                    <a:off x="3430" y="261"/>
                    <a:ext cx="620" cy="423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88" name="Group 88"/>
                <p:cNvGrpSpPr>
                  <a:grpSpLocks/>
                </p:cNvGrpSpPr>
                <p:nvPr/>
              </p:nvGrpSpPr>
              <p:grpSpPr bwMode="auto">
                <a:xfrm>
                  <a:off x="4215" y="2"/>
                  <a:ext cx="95" cy="567"/>
                  <a:chOff x="2730" y="32"/>
                  <a:chExt cx="243" cy="1448"/>
                </a:xfrm>
              </p:grpSpPr>
              <p:sp>
                <p:nvSpPr>
                  <p:cNvPr id="102489" name="Freeform 89"/>
                  <p:cNvSpPr>
                    <a:spLocks/>
                  </p:cNvSpPr>
                  <p:nvPr/>
                </p:nvSpPr>
                <p:spPr bwMode="hidden">
                  <a:xfrm rot="-4903748">
                    <a:off x="2296" y="960"/>
                    <a:ext cx="954" cy="86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90" name="Freeform 90"/>
                  <p:cNvSpPr>
                    <a:spLocks/>
                  </p:cNvSpPr>
                  <p:nvPr/>
                </p:nvSpPr>
                <p:spPr bwMode="hidden">
                  <a:xfrm rot="-4903748">
                    <a:off x="2650" y="220"/>
                    <a:ext cx="512" cy="135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91" name="Group 91"/>
                <p:cNvGrpSpPr>
                  <a:grpSpLocks/>
                </p:cNvGrpSpPr>
                <p:nvPr/>
              </p:nvGrpSpPr>
              <p:grpSpPr bwMode="auto">
                <a:xfrm>
                  <a:off x="3514" y="683"/>
                  <a:ext cx="425" cy="960"/>
                  <a:chOff x="943" y="1769"/>
                  <a:chExt cx="1085" cy="2450"/>
                </a:xfrm>
              </p:grpSpPr>
              <p:sp>
                <p:nvSpPr>
                  <p:cNvPr id="102492" name="Freeform 92"/>
                  <p:cNvSpPr>
                    <a:spLocks/>
                  </p:cNvSpPr>
                  <p:nvPr/>
                </p:nvSpPr>
                <p:spPr bwMode="hidden">
                  <a:xfrm rot="18335692" flipH="1">
                    <a:off x="1010" y="2475"/>
                    <a:ext cx="1724" cy="312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93" name="Freeform 93"/>
                  <p:cNvSpPr>
                    <a:spLocks/>
                  </p:cNvSpPr>
                  <p:nvPr/>
                </p:nvSpPr>
                <p:spPr bwMode="hidden">
                  <a:xfrm rot="18335692" flipH="1">
                    <a:off x="725" y="3512"/>
                    <a:ext cx="925" cy="490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94" name="Group 94"/>
                <p:cNvGrpSpPr>
                  <a:grpSpLocks/>
                </p:cNvGrpSpPr>
                <p:nvPr/>
              </p:nvGrpSpPr>
              <p:grpSpPr bwMode="auto">
                <a:xfrm>
                  <a:off x="3715" y="748"/>
                  <a:ext cx="300" cy="930"/>
                  <a:chOff x="1455" y="1936"/>
                  <a:chExt cx="766" cy="2373"/>
                </a:xfrm>
              </p:grpSpPr>
              <p:sp>
                <p:nvSpPr>
                  <p:cNvPr id="102495" name="Freeform 95"/>
                  <p:cNvSpPr>
                    <a:spLocks/>
                  </p:cNvSpPr>
                  <p:nvPr/>
                </p:nvSpPr>
                <p:spPr bwMode="hidden">
                  <a:xfrm rot="17542885" flipH="1">
                    <a:off x="1267" y="2578"/>
                    <a:ext cx="1595" cy="312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96" name="Freeform 96"/>
                  <p:cNvSpPr>
                    <a:spLocks/>
                  </p:cNvSpPr>
                  <p:nvPr/>
                </p:nvSpPr>
                <p:spPr bwMode="hidden">
                  <a:xfrm rot="17542885" flipH="1">
                    <a:off x="1272" y="3636"/>
                    <a:ext cx="856" cy="490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97" name="Group 97"/>
                <p:cNvGrpSpPr>
                  <a:grpSpLocks/>
                </p:cNvGrpSpPr>
                <p:nvPr/>
              </p:nvGrpSpPr>
              <p:grpSpPr bwMode="auto">
                <a:xfrm rot="88588">
                  <a:off x="3923" y="769"/>
                  <a:ext cx="180" cy="913"/>
                  <a:chOff x="1956" y="1990"/>
                  <a:chExt cx="492" cy="2604"/>
                </a:xfrm>
              </p:grpSpPr>
              <p:sp>
                <p:nvSpPr>
                  <p:cNvPr id="102498" name="Freeform 98"/>
                  <p:cNvSpPr>
                    <a:spLocks/>
                  </p:cNvSpPr>
                  <p:nvPr/>
                </p:nvSpPr>
                <p:spPr bwMode="hidden">
                  <a:xfrm rot="16782062" flipH="1">
                    <a:off x="1442" y="2695"/>
                    <a:ext cx="1711" cy="301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99" name="Freeform 99"/>
                  <p:cNvSpPr>
                    <a:spLocks/>
                  </p:cNvSpPr>
                  <p:nvPr/>
                </p:nvSpPr>
                <p:spPr bwMode="hidden">
                  <a:xfrm rot="16782062" flipH="1">
                    <a:off x="1734" y="3898"/>
                    <a:ext cx="918" cy="473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500" name="Group 100"/>
                <p:cNvGrpSpPr>
                  <a:grpSpLocks/>
                </p:cNvGrpSpPr>
                <p:nvPr/>
              </p:nvGrpSpPr>
              <p:grpSpPr bwMode="auto">
                <a:xfrm>
                  <a:off x="4451" y="662"/>
                  <a:ext cx="442" cy="951"/>
                  <a:chOff x="3334" y="1717"/>
                  <a:chExt cx="1125" cy="2426"/>
                </a:xfrm>
              </p:grpSpPr>
              <p:sp>
                <p:nvSpPr>
                  <p:cNvPr id="102501" name="Freeform 101"/>
                  <p:cNvSpPr>
                    <a:spLocks/>
                  </p:cNvSpPr>
                  <p:nvPr/>
                </p:nvSpPr>
                <p:spPr bwMode="hidden">
                  <a:xfrm rot="3144576">
                    <a:off x="2628" y="2423"/>
                    <a:ext cx="1724" cy="312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502" name="Freeform 102"/>
                  <p:cNvSpPr>
                    <a:spLocks/>
                  </p:cNvSpPr>
                  <p:nvPr/>
                </p:nvSpPr>
                <p:spPr bwMode="hidden">
                  <a:xfrm rot="3144576">
                    <a:off x="3751" y="3436"/>
                    <a:ext cx="925" cy="490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503" name="Group 103"/>
                <p:cNvGrpSpPr>
                  <a:grpSpLocks/>
                </p:cNvGrpSpPr>
                <p:nvPr/>
              </p:nvGrpSpPr>
              <p:grpSpPr bwMode="auto">
                <a:xfrm>
                  <a:off x="4391" y="721"/>
                  <a:ext cx="347" cy="951"/>
                  <a:chOff x="3181" y="1866"/>
                  <a:chExt cx="883" cy="2426"/>
                </a:xfrm>
              </p:grpSpPr>
              <p:sp>
                <p:nvSpPr>
                  <p:cNvPr id="102504" name="Freeform 104"/>
                  <p:cNvSpPr>
                    <a:spLocks/>
                  </p:cNvSpPr>
                  <p:nvPr/>
                </p:nvSpPr>
                <p:spPr bwMode="hidden">
                  <a:xfrm rot="3745735">
                    <a:off x="2506" y="2541"/>
                    <a:ext cx="1650" cy="299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505" name="Freeform 105"/>
                  <p:cNvSpPr>
                    <a:spLocks/>
                  </p:cNvSpPr>
                  <p:nvPr/>
                </p:nvSpPr>
                <p:spPr bwMode="hidden">
                  <a:xfrm rot="3745735">
                    <a:off x="3387" y="3615"/>
                    <a:ext cx="885" cy="469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506" name="Group 106"/>
                <p:cNvGrpSpPr>
                  <a:grpSpLocks/>
                </p:cNvGrpSpPr>
                <p:nvPr/>
              </p:nvGrpSpPr>
              <p:grpSpPr bwMode="auto">
                <a:xfrm>
                  <a:off x="4323" y="767"/>
                  <a:ext cx="243" cy="935"/>
                  <a:chOff x="3006" y="1983"/>
                  <a:chExt cx="619" cy="2386"/>
                </a:xfrm>
              </p:grpSpPr>
              <p:sp>
                <p:nvSpPr>
                  <p:cNvPr id="102507" name="Freeform 107"/>
                  <p:cNvSpPr>
                    <a:spLocks/>
                  </p:cNvSpPr>
                  <p:nvPr/>
                </p:nvSpPr>
                <p:spPr bwMode="hidden">
                  <a:xfrm rot="4286818">
                    <a:off x="2328" y="2661"/>
                    <a:ext cx="1601" cy="246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508" name="Freeform 108"/>
                  <p:cNvSpPr>
                    <a:spLocks/>
                  </p:cNvSpPr>
                  <p:nvPr/>
                </p:nvSpPr>
                <p:spPr bwMode="hidden">
                  <a:xfrm rot="4286818">
                    <a:off x="3002" y="3747"/>
                    <a:ext cx="859" cy="386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509" name="Group 109"/>
                <p:cNvGrpSpPr>
                  <a:grpSpLocks/>
                </p:cNvGrpSpPr>
                <p:nvPr/>
              </p:nvGrpSpPr>
              <p:grpSpPr bwMode="auto">
                <a:xfrm>
                  <a:off x="4249" y="813"/>
                  <a:ext cx="159" cy="870"/>
                  <a:chOff x="2819" y="2101"/>
                  <a:chExt cx="405" cy="2219"/>
                </a:xfrm>
              </p:grpSpPr>
              <p:sp>
                <p:nvSpPr>
                  <p:cNvPr id="102510" name="Freeform 110"/>
                  <p:cNvSpPr>
                    <a:spLocks/>
                  </p:cNvSpPr>
                  <p:nvPr/>
                </p:nvSpPr>
                <p:spPr bwMode="hidden">
                  <a:xfrm rot="4898956">
                    <a:off x="2206" y="2714"/>
                    <a:ext cx="1471" cy="246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511" name="Freeform 111"/>
                  <p:cNvSpPr>
                    <a:spLocks/>
                  </p:cNvSpPr>
                  <p:nvPr/>
                </p:nvSpPr>
                <p:spPr bwMode="hidden">
                  <a:xfrm rot="4898956">
                    <a:off x="2636" y="3732"/>
                    <a:ext cx="790" cy="386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512" name="Group 112"/>
                <p:cNvGrpSpPr>
                  <a:grpSpLocks/>
                </p:cNvGrpSpPr>
                <p:nvPr/>
              </p:nvGrpSpPr>
              <p:grpSpPr bwMode="auto">
                <a:xfrm>
                  <a:off x="4045" y="826"/>
                  <a:ext cx="167" cy="857"/>
                  <a:chOff x="2287" y="2135"/>
                  <a:chExt cx="426" cy="2185"/>
                </a:xfrm>
              </p:grpSpPr>
              <p:sp>
                <p:nvSpPr>
                  <p:cNvPr id="102513" name="Freeform 113"/>
                  <p:cNvSpPr>
                    <a:spLocks/>
                  </p:cNvSpPr>
                  <p:nvPr/>
                </p:nvSpPr>
                <p:spPr bwMode="hidden">
                  <a:xfrm rot="5755659">
                    <a:off x="1900" y="2760"/>
                    <a:ext cx="1437" cy="188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514" name="Freeform 114"/>
                  <p:cNvSpPr>
                    <a:spLocks/>
                  </p:cNvSpPr>
                  <p:nvPr/>
                </p:nvSpPr>
                <p:spPr bwMode="hidden">
                  <a:xfrm rot="5755659">
                    <a:off x="2049" y="3787"/>
                    <a:ext cx="771" cy="295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</p:grpSp>
          <p:sp>
            <p:nvSpPr>
              <p:cNvPr id="102515" name="Freeform 115"/>
              <p:cNvSpPr>
                <a:spLocks/>
              </p:cNvSpPr>
              <p:nvPr/>
            </p:nvSpPr>
            <p:spPr bwMode="hidden">
              <a:xfrm flipH="1">
                <a:off x="3873" y="934"/>
                <a:ext cx="191" cy="580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16" name="Arc 116"/>
              <p:cNvSpPr>
                <a:spLocks/>
              </p:cNvSpPr>
              <p:nvPr/>
            </p:nvSpPr>
            <p:spPr bwMode="hidden">
              <a:xfrm flipH="1">
                <a:off x="3528" y="726"/>
                <a:ext cx="833" cy="903"/>
              </a:xfrm>
              <a:custGeom>
                <a:avLst/>
                <a:gdLst>
                  <a:gd name="G0" fmla="+- 0 0 0"/>
                  <a:gd name="G1" fmla="+- 20897 0 0"/>
                  <a:gd name="G2" fmla="+- 21600 0 0"/>
                  <a:gd name="T0" fmla="*/ 5467 w 21600"/>
                  <a:gd name="T1" fmla="*/ 0 h 21602"/>
                  <a:gd name="T2" fmla="*/ 21589 w 21600"/>
                  <a:gd name="T3" fmla="*/ 21602 h 21602"/>
                  <a:gd name="T4" fmla="*/ 0 w 21600"/>
                  <a:gd name="T5" fmla="*/ 20897 h 21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2" fill="none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</a:path>
                  <a:path w="21600" h="21602" stroke="0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  <a:lnTo>
                      <a:pt x="0" y="20897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17" name="Arc 117"/>
              <p:cNvSpPr>
                <a:spLocks/>
              </p:cNvSpPr>
              <p:nvPr/>
            </p:nvSpPr>
            <p:spPr bwMode="hidden">
              <a:xfrm flipV="1">
                <a:off x="4278" y="179"/>
                <a:ext cx="1007" cy="802"/>
              </a:xfrm>
              <a:custGeom>
                <a:avLst/>
                <a:gdLst>
                  <a:gd name="G0" fmla="+- 17826 0 0"/>
                  <a:gd name="G1" fmla="+- 0 0 0"/>
                  <a:gd name="G2" fmla="+- 21600 0 0"/>
                  <a:gd name="T0" fmla="*/ 36729 w 36729"/>
                  <a:gd name="T1" fmla="*/ 10451 h 21600"/>
                  <a:gd name="T2" fmla="*/ 0 w 36729"/>
                  <a:gd name="T3" fmla="*/ 12197 h 21600"/>
                  <a:gd name="T4" fmla="*/ 17826 w 36729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729" h="21600" fill="none" extrusionOk="0">
                    <a:moveTo>
                      <a:pt x="36729" y="10451"/>
                    </a:moveTo>
                    <a:cubicBezTo>
                      <a:pt x="32926" y="17330"/>
                      <a:pt x="25686" y="21599"/>
                      <a:pt x="17826" y="21600"/>
                    </a:cubicBezTo>
                    <a:cubicBezTo>
                      <a:pt x="10696" y="21600"/>
                      <a:pt x="4025" y="18081"/>
                      <a:pt x="-1" y="12197"/>
                    </a:cubicBezTo>
                  </a:path>
                  <a:path w="36729" h="21600" stroke="0" extrusionOk="0">
                    <a:moveTo>
                      <a:pt x="36729" y="10451"/>
                    </a:moveTo>
                    <a:cubicBezTo>
                      <a:pt x="32926" y="17330"/>
                      <a:pt x="25686" y="21599"/>
                      <a:pt x="17826" y="21600"/>
                    </a:cubicBezTo>
                    <a:cubicBezTo>
                      <a:pt x="10696" y="21600"/>
                      <a:pt x="4025" y="18081"/>
                      <a:pt x="-1" y="12197"/>
                    </a:cubicBezTo>
                    <a:lnTo>
                      <a:pt x="17826" y="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18" name="Arc 118"/>
              <p:cNvSpPr>
                <a:spLocks/>
              </p:cNvSpPr>
              <p:nvPr/>
            </p:nvSpPr>
            <p:spPr bwMode="hidden">
              <a:xfrm flipH="1">
                <a:off x="3612" y="580"/>
                <a:ext cx="487" cy="933"/>
              </a:xfrm>
              <a:custGeom>
                <a:avLst/>
                <a:gdLst>
                  <a:gd name="G0" fmla="+- 7340 0 0"/>
                  <a:gd name="G1" fmla="+- 21600 0 0"/>
                  <a:gd name="G2" fmla="+- 21600 0 0"/>
                  <a:gd name="T0" fmla="*/ 0 w 28940"/>
                  <a:gd name="T1" fmla="*/ 1285 h 22305"/>
                  <a:gd name="T2" fmla="*/ 28929 w 28940"/>
                  <a:gd name="T3" fmla="*/ 22305 h 22305"/>
                  <a:gd name="T4" fmla="*/ 7340 w 28940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940" h="22305" fill="none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</a:path>
                  <a:path w="28940" h="22305" stroke="0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  <a:lnTo>
                      <a:pt x="734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19" name="Arc 119"/>
              <p:cNvSpPr>
                <a:spLocks/>
              </p:cNvSpPr>
              <p:nvPr/>
            </p:nvSpPr>
            <p:spPr bwMode="hidden">
              <a:xfrm flipH="1">
                <a:off x="3267" y="628"/>
                <a:ext cx="791" cy="932"/>
              </a:xfrm>
              <a:custGeom>
                <a:avLst/>
                <a:gdLst>
                  <a:gd name="G0" fmla="+- 8873 0 0"/>
                  <a:gd name="G1" fmla="+- 21600 0 0"/>
                  <a:gd name="G2" fmla="+- 21600 0 0"/>
                  <a:gd name="T0" fmla="*/ 0 w 30473"/>
                  <a:gd name="T1" fmla="*/ 1907 h 22305"/>
                  <a:gd name="T2" fmla="*/ 30462 w 30473"/>
                  <a:gd name="T3" fmla="*/ 22305 h 22305"/>
                  <a:gd name="T4" fmla="*/ 8873 w 30473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473" h="22305" fill="none" extrusionOk="0">
                    <a:moveTo>
                      <a:pt x="-1" y="1906"/>
                    </a:moveTo>
                    <a:cubicBezTo>
                      <a:pt x="2789" y="649"/>
                      <a:pt x="5813" y="-1"/>
                      <a:pt x="8873" y="0"/>
                    </a:cubicBezTo>
                    <a:cubicBezTo>
                      <a:pt x="20802" y="0"/>
                      <a:pt x="30473" y="9670"/>
                      <a:pt x="30473" y="21600"/>
                    </a:cubicBezTo>
                    <a:cubicBezTo>
                      <a:pt x="30473" y="21835"/>
                      <a:pt x="30469" y="22070"/>
                      <a:pt x="30461" y="22304"/>
                    </a:cubicBezTo>
                  </a:path>
                  <a:path w="30473" h="22305" stroke="0" extrusionOk="0">
                    <a:moveTo>
                      <a:pt x="-1" y="1906"/>
                    </a:moveTo>
                    <a:cubicBezTo>
                      <a:pt x="2789" y="649"/>
                      <a:pt x="5813" y="-1"/>
                      <a:pt x="8873" y="0"/>
                    </a:cubicBezTo>
                    <a:cubicBezTo>
                      <a:pt x="20802" y="0"/>
                      <a:pt x="30473" y="9670"/>
                      <a:pt x="30473" y="21600"/>
                    </a:cubicBezTo>
                    <a:cubicBezTo>
                      <a:pt x="30473" y="21835"/>
                      <a:pt x="30469" y="22070"/>
                      <a:pt x="30461" y="22304"/>
                    </a:cubicBezTo>
                    <a:lnTo>
                      <a:pt x="8873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20" name="Arc 120"/>
              <p:cNvSpPr>
                <a:spLocks/>
              </p:cNvSpPr>
              <p:nvPr/>
            </p:nvSpPr>
            <p:spPr bwMode="hidden">
              <a:xfrm flipH="1">
                <a:off x="3197" y="458"/>
                <a:ext cx="932" cy="933"/>
              </a:xfrm>
              <a:custGeom>
                <a:avLst/>
                <a:gdLst>
                  <a:gd name="G0" fmla="+- 12855 0 0"/>
                  <a:gd name="G1" fmla="+- 21600 0 0"/>
                  <a:gd name="G2" fmla="+- 21600 0 0"/>
                  <a:gd name="T0" fmla="*/ 0 w 34455"/>
                  <a:gd name="T1" fmla="*/ 4241 h 22305"/>
                  <a:gd name="T2" fmla="*/ 34444 w 34455"/>
                  <a:gd name="T3" fmla="*/ 22305 h 22305"/>
                  <a:gd name="T4" fmla="*/ 12855 w 34455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455" h="22305" fill="none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</a:path>
                  <a:path w="34455" h="22305" stroke="0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  <a:lnTo>
                      <a:pt x="1285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21" name="Arc 121"/>
              <p:cNvSpPr>
                <a:spLocks/>
              </p:cNvSpPr>
              <p:nvPr/>
            </p:nvSpPr>
            <p:spPr bwMode="hidden">
              <a:xfrm>
                <a:off x="4229" y="589"/>
                <a:ext cx="149" cy="933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22" name="Arc 122"/>
              <p:cNvSpPr>
                <a:spLocks/>
              </p:cNvSpPr>
              <p:nvPr/>
            </p:nvSpPr>
            <p:spPr bwMode="hidden">
              <a:xfrm>
                <a:off x="4268" y="585"/>
                <a:ext cx="394" cy="933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23" name="Arc 123"/>
              <p:cNvSpPr>
                <a:spLocks/>
              </p:cNvSpPr>
              <p:nvPr/>
            </p:nvSpPr>
            <p:spPr bwMode="hidden">
              <a:xfrm>
                <a:off x="4303" y="463"/>
                <a:ext cx="559" cy="933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24" name="Freeform 124"/>
              <p:cNvSpPr>
                <a:spLocks/>
              </p:cNvSpPr>
              <p:nvPr/>
            </p:nvSpPr>
            <p:spPr bwMode="hidden">
              <a:xfrm>
                <a:off x="4410" y="1033"/>
                <a:ext cx="190" cy="580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25" name="Freeform 125"/>
              <p:cNvSpPr>
                <a:spLocks/>
              </p:cNvSpPr>
              <p:nvPr/>
            </p:nvSpPr>
            <p:spPr bwMode="hidden">
              <a:xfrm rot="19660755" flipV="1">
                <a:off x="4114" y="843"/>
                <a:ext cx="173" cy="328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26" name="Arc 126"/>
              <p:cNvSpPr>
                <a:spLocks/>
              </p:cNvSpPr>
              <p:nvPr/>
            </p:nvSpPr>
            <p:spPr bwMode="hidden">
              <a:xfrm flipH="1">
                <a:off x="3144" y="319"/>
                <a:ext cx="996" cy="933"/>
              </a:xfrm>
              <a:custGeom>
                <a:avLst/>
                <a:gdLst>
                  <a:gd name="G0" fmla="+- 15230 0 0"/>
                  <a:gd name="G1" fmla="+- 21600 0 0"/>
                  <a:gd name="G2" fmla="+- 21600 0 0"/>
                  <a:gd name="T0" fmla="*/ 0 w 36830"/>
                  <a:gd name="T1" fmla="*/ 6283 h 22305"/>
                  <a:gd name="T2" fmla="*/ 36819 w 36830"/>
                  <a:gd name="T3" fmla="*/ 22305 h 22305"/>
                  <a:gd name="T4" fmla="*/ 15230 w 36830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830" h="22305" fill="none" extrusionOk="0">
                    <a:moveTo>
                      <a:pt x="0" y="6283"/>
                    </a:moveTo>
                    <a:cubicBezTo>
                      <a:pt x="4047" y="2258"/>
                      <a:pt x="9522" y="-1"/>
                      <a:pt x="15230" y="0"/>
                    </a:cubicBezTo>
                    <a:cubicBezTo>
                      <a:pt x="27159" y="0"/>
                      <a:pt x="36830" y="9670"/>
                      <a:pt x="36830" y="21600"/>
                    </a:cubicBezTo>
                    <a:cubicBezTo>
                      <a:pt x="36830" y="21835"/>
                      <a:pt x="36826" y="22070"/>
                      <a:pt x="36818" y="22304"/>
                    </a:cubicBezTo>
                  </a:path>
                  <a:path w="36830" h="22305" stroke="0" extrusionOk="0">
                    <a:moveTo>
                      <a:pt x="0" y="6283"/>
                    </a:moveTo>
                    <a:cubicBezTo>
                      <a:pt x="4047" y="2258"/>
                      <a:pt x="9522" y="-1"/>
                      <a:pt x="15230" y="0"/>
                    </a:cubicBezTo>
                    <a:cubicBezTo>
                      <a:pt x="27159" y="0"/>
                      <a:pt x="36830" y="9670"/>
                      <a:pt x="36830" y="21600"/>
                    </a:cubicBezTo>
                    <a:cubicBezTo>
                      <a:pt x="36830" y="21835"/>
                      <a:pt x="36826" y="22070"/>
                      <a:pt x="36818" y="22304"/>
                    </a:cubicBezTo>
                    <a:lnTo>
                      <a:pt x="1523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27" name="Arc 127"/>
              <p:cNvSpPr>
                <a:spLocks/>
              </p:cNvSpPr>
              <p:nvPr/>
            </p:nvSpPr>
            <p:spPr bwMode="hidden">
              <a:xfrm flipH="1">
                <a:off x="3425" y="123"/>
                <a:ext cx="725" cy="903"/>
              </a:xfrm>
              <a:custGeom>
                <a:avLst/>
                <a:gdLst>
                  <a:gd name="G0" fmla="+- 18231 0 0"/>
                  <a:gd name="G1" fmla="+- 21600 0 0"/>
                  <a:gd name="G2" fmla="+- 21600 0 0"/>
                  <a:gd name="T0" fmla="*/ 0 w 31881"/>
                  <a:gd name="T1" fmla="*/ 10016 h 21600"/>
                  <a:gd name="T2" fmla="*/ 31881 w 31881"/>
                  <a:gd name="T3" fmla="*/ 4860 h 21600"/>
                  <a:gd name="T4" fmla="*/ 18231 w 31881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881" h="21600" fill="none" extrusionOk="0">
                    <a:moveTo>
                      <a:pt x="-1" y="10015"/>
                    </a:moveTo>
                    <a:cubicBezTo>
                      <a:pt x="3963" y="3778"/>
                      <a:pt x="10840" y="-1"/>
                      <a:pt x="18231" y="0"/>
                    </a:cubicBezTo>
                    <a:cubicBezTo>
                      <a:pt x="23204" y="0"/>
                      <a:pt x="28026" y="1716"/>
                      <a:pt x="31881" y="4859"/>
                    </a:cubicBezTo>
                  </a:path>
                  <a:path w="31881" h="21600" stroke="0" extrusionOk="0">
                    <a:moveTo>
                      <a:pt x="-1" y="10015"/>
                    </a:moveTo>
                    <a:cubicBezTo>
                      <a:pt x="3963" y="3778"/>
                      <a:pt x="10840" y="-1"/>
                      <a:pt x="18231" y="0"/>
                    </a:cubicBezTo>
                    <a:cubicBezTo>
                      <a:pt x="23204" y="0"/>
                      <a:pt x="28026" y="1716"/>
                      <a:pt x="31881" y="4859"/>
                    </a:cubicBezTo>
                    <a:lnTo>
                      <a:pt x="18231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28" name="Arc 128"/>
              <p:cNvSpPr>
                <a:spLocks/>
              </p:cNvSpPr>
              <p:nvPr/>
            </p:nvSpPr>
            <p:spPr bwMode="hidden">
              <a:xfrm>
                <a:off x="4199" y="502"/>
                <a:ext cx="299" cy="904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1146"/>
                  <a:gd name="T1" fmla="*/ 4512 h 21600"/>
                  <a:gd name="T2" fmla="*/ 31146 w 31146"/>
                  <a:gd name="T3" fmla="*/ 9561 h 21600"/>
                  <a:gd name="T4" fmla="*/ 13212 w 31146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146" h="21600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0409" y="0"/>
                      <a:pt x="27134" y="3585"/>
                      <a:pt x="31145" y="9561"/>
                    </a:cubicBezTo>
                  </a:path>
                  <a:path w="31146" h="21600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0409" y="0"/>
                      <a:pt x="27134" y="3585"/>
                      <a:pt x="31145" y="9561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29" name="Freeform 129"/>
              <p:cNvSpPr>
                <a:spLocks/>
              </p:cNvSpPr>
              <p:nvPr/>
            </p:nvSpPr>
            <p:spPr bwMode="hidden">
              <a:xfrm flipH="1">
                <a:off x="3307" y="982"/>
                <a:ext cx="425" cy="597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30" name="Freeform 130"/>
              <p:cNvSpPr>
                <a:spLocks/>
              </p:cNvSpPr>
              <p:nvPr/>
            </p:nvSpPr>
            <p:spPr bwMode="hidden">
              <a:xfrm flipH="1">
                <a:off x="3507" y="350"/>
                <a:ext cx="273" cy="598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31" name="Freeform 131"/>
              <p:cNvSpPr>
                <a:spLocks/>
              </p:cNvSpPr>
              <p:nvPr/>
            </p:nvSpPr>
            <p:spPr bwMode="hidden">
              <a:xfrm flipH="1">
                <a:off x="3821" y="172"/>
                <a:ext cx="164" cy="597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32" name="Freeform 132"/>
              <p:cNvSpPr>
                <a:spLocks/>
              </p:cNvSpPr>
              <p:nvPr/>
            </p:nvSpPr>
            <p:spPr bwMode="hidden">
              <a:xfrm>
                <a:off x="4841" y="894"/>
                <a:ext cx="395" cy="628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33" name="Freeform 133"/>
              <p:cNvSpPr>
                <a:spLocks/>
              </p:cNvSpPr>
              <p:nvPr/>
            </p:nvSpPr>
            <p:spPr bwMode="hidden">
              <a:xfrm>
                <a:off x="4636" y="576"/>
                <a:ext cx="595" cy="419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34" name="Freeform 134"/>
              <p:cNvSpPr>
                <a:spLocks/>
              </p:cNvSpPr>
              <p:nvPr/>
            </p:nvSpPr>
            <p:spPr bwMode="hidden">
              <a:xfrm>
                <a:off x="4658" y="132"/>
                <a:ext cx="260" cy="562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35" name="Freeform 135"/>
              <p:cNvSpPr>
                <a:spLocks/>
              </p:cNvSpPr>
              <p:nvPr/>
            </p:nvSpPr>
            <p:spPr bwMode="hidden">
              <a:xfrm rot="20253369">
                <a:off x="4401" y="599"/>
                <a:ext cx="174" cy="329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36" name="Freeform 136"/>
              <p:cNvSpPr>
                <a:spLocks/>
              </p:cNvSpPr>
              <p:nvPr/>
            </p:nvSpPr>
            <p:spPr bwMode="hidden">
              <a:xfrm rot="1346631" flipH="1">
                <a:off x="3783" y="590"/>
                <a:ext cx="173" cy="329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</p:grpSp>
      </p:grpSp>
      <p:sp>
        <p:nvSpPr>
          <p:cNvPr id="102537" name="Rectangle 137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01625"/>
            <a:ext cx="7772400" cy="146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538" name="Rectangle 138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539" name="Rectangle 13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ru-RU" smtClean="0">
              <a:solidFill>
                <a:srgbClr val="FF9900"/>
              </a:solidFill>
            </a:endParaRPr>
          </a:p>
        </p:txBody>
      </p:sp>
      <p:sp>
        <p:nvSpPr>
          <p:cNvPr id="102540" name="Rectangle 14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ru-RU" smtClean="0">
              <a:solidFill>
                <a:srgbClr val="FF9900"/>
              </a:solidFill>
            </a:endParaRPr>
          </a:p>
        </p:txBody>
      </p:sp>
      <p:sp>
        <p:nvSpPr>
          <p:cNvPr id="102541" name="Rectangle 14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CDFFEB50-C630-4ABF-9C7F-072377257590}" type="slidenum">
              <a:rPr lang="ru-RU" smtClean="0">
                <a:solidFill>
                  <a:srgbClr val="FF9900"/>
                </a:solidFill>
              </a:rPr>
              <a:pPr/>
              <a:t>‹#›</a:t>
            </a:fld>
            <a:endParaRPr lang="ru-RU" smtClean="0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7141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920" r:id="rId1"/>
    <p:sldLayoutId id="2147484921" r:id="rId2"/>
    <p:sldLayoutId id="2147484922" r:id="rId3"/>
    <p:sldLayoutId id="2147484923" r:id="rId4"/>
    <p:sldLayoutId id="2147484924" r:id="rId5"/>
    <p:sldLayoutId id="2147484925" r:id="rId6"/>
    <p:sldLayoutId id="2147484926" r:id="rId7"/>
    <p:sldLayoutId id="2147484927" r:id="rId8"/>
    <p:sldLayoutId id="2147484928" r:id="rId9"/>
    <p:sldLayoutId id="2147484929" r:id="rId10"/>
    <p:sldLayoutId id="2147484930" r:id="rId11"/>
  </p:sldLayoutIdLst>
  <p:transition spd="slow" advTm="20000">
    <p:cover dir="d"/>
    <p:sndAc>
      <p:stSnd loop="1">
        <p:snd r:embed="rId13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1025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1025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5000" fill="hold"/>
                                        <p:tgtEl>
                                          <p:spTgt spid="1025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0" fill="hold"/>
                                        <p:tgtEl>
                                          <p:spTgt spid="1025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5000" fill="hold"/>
                                        <p:tgtEl>
                                          <p:spTgt spid="1025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000" fill="hold"/>
                                        <p:tgtEl>
                                          <p:spTgt spid="1025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5000" fill="hold"/>
                                        <p:tgtEl>
                                          <p:spTgt spid="1025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0" fill="hold"/>
                                        <p:tgtEl>
                                          <p:spTgt spid="1025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5000" fill="hold"/>
                                        <p:tgtEl>
                                          <p:spTgt spid="1025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000" fill="hold"/>
                                        <p:tgtEl>
                                          <p:spTgt spid="1025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5000" fill="hold"/>
                                        <p:tgtEl>
                                          <p:spTgt spid="1025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5000" fill="hold"/>
                                        <p:tgtEl>
                                          <p:spTgt spid="1025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37" grpId="0"/>
      <p:bldP spid="102538" grpId="0" build="allAtOnce">
        <p:tmplLst>
          <p:tmpl lvl="1">
            <p:tnLst>
              <p:par>
                <p:cTn presetID="28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5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5000" fill="hold"/>
                        <p:tgtEl>
                          <p:spTgt spid="10253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5000" fill="hold"/>
                        <p:tgtEl>
                          <p:spTgt spid="10253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1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28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5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5000" fill="hold"/>
                        <p:tgtEl>
                          <p:spTgt spid="10253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5000" fill="hold"/>
                        <p:tgtEl>
                          <p:spTgt spid="10253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1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28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5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5000" fill="hold"/>
                        <p:tgtEl>
                          <p:spTgt spid="10253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5000" fill="hold"/>
                        <p:tgtEl>
                          <p:spTgt spid="10253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1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28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5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5000" fill="hold"/>
                        <p:tgtEl>
                          <p:spTgt spid="10253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5000" fill="hold"/>
                        <p:tgtEl>
                          <p:spTgt spid="10253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1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28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5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5000" fill="hold"/>
                        <p:tgtEl>
                          <p:spTgt spid="10253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5000" fill="hold"/>
                        <p:tgtEl>
                          <p:spTgt spid="10253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1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−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36867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>
                <a:gd name="T0" fmla="*/ 744 w 2515"/>
                <a:gd name="T1" fmla="*/ 1669 h 1970"/>
                <a:gd name="T2" fmla="*/ 852 w 2515"/>
                <a:gd name="T3" fmla="*/ 1400 h 1970"/>
                <a:gd name="T4" fmla="*/ 876 w 2515"/>
                <a:gd name="T5" fmla="*/ 1171 h 1970"/>
                <a:gd name="T6" fmla="*/ 979 w 2515"/>
                <a:gd name="T7" fmla="*/ 1370 h 1970"/>
                <a:gd name="T8" fmla="*/ 1231 w 2515"/>
                <a:gd name="T9" fmla="*/ 1621 h 1970"/>
                <a:gd name="T10" fmla="*/ 1471 w 2515"/>
                <a:gd name="T11" fmla="*/ 1693 h 1970"/>
                <a:gd name="T12" fmla="*/ 1819 w 2515"/>
                <a:gd name="T13" fmla="*/ 1678 h 1970"/>
                <a:gd name="T14" fmla="*/ 1893 w 2515"/>
                <a:gd name="T15" fmla="*/ 1513 h 1970"/>
                <a:gd name="T16" fmla="*/ 1874 w 2515"/>
                <a:gd name="T17" fmla="*/ 1285 h 1970"/>
                <a:gd name="T18" fmla="*/ 1783 w 2515"/>
                <a:gd name="T19" fmla="*/ 967 h 1970"/>
                <a:gd name="T20" fmla="*/ 1289 w 2515"/>
                <a:gd name="T21" fmla="*/ 873 h 1970"/>
                <a:gd name="T22" fmla="*/ 1549 w 2515"/>
                <a:gd name="T23" fmla="*/ 745 h 1970"/>
                <a:gd name="T24" fmla="*/ 1753 w 2515"/>
                <a:gd name="T25" fmla="*/ 732 h 1970"/>
                <a:gd name="T26" fmla="*/ 2107 w 2515"/>
                <a:gd name="T27" fmla="*/ 618 h 1970"/>
                <a:gd name="T28" fmla="*/ 2377 w 2515"/>
                <a:gd name="T29" fmla="*/ 438 h 1970"/>
                <a:gd name="T30" fmla="*/ 2420 w 2515"/>
                <a:gd name="T31" fmla="*/ 343 h 1970"/>
                <a:gd name="T32" fmla="*/ 2077 w 2515"/>
                <a:gd name="T33" fmla="*/ 331 h 1970"/>
                <a:gd name="T34" fmla="*/ 1951 w 2515"/>
                <a:gd name="T35" fmla="*/ 301 h 1970"/>
                <a:gd name="T36" fmla="*/ 1645 w 2515"/>
                <a:gd name="T37" fmla="*/ 289 h 1970"/>
                <a:gd name="T38" fmla="*/ 1297 w 2515"/>
                <a:gd name="T39" fmla="*/ 408 h 1970"/>
                <a:gd name="T40" fmla="*/ 1308 w 2515"/>
                <a:gd name="T41" fmla="*/ 337 h 1970"/>
                <a:gd name="T42" fmla="*/ 1453 w 2515"/>
                <a:gd name="T43" fmla="*/ 168 h 1970"/>
                <a:gd name="T44" fmla="*/ 1477 w 2515"/>
                <a:gd name="T45" fmla="*/ 36 h 1970"/>
                <a:gd name="T46" fmla="*/ 1417 w 2515"/>
                <a:gd name="T47" fmla="*/ 24 h 1970"/>
                <a:gd name="T48" fmla="*/ 1189 w 2515"/>
                <a:gd name="T49" fmla="*/ 102 h 1970"/>
                <a:gd name="T50" fmla="*/ 1026 w 2515"/>
                <a:gd name="T51" fmla="*/ 144 h 1970"/>
                <a:gd name="T52" fmla="*/ 889 w 2515"/>
                <a:gd name="T53" fmla="*/ 331 h 1970"/>
                <a:gd name="T54" fmla="*/ 726 w 2515"/>
                <a:gd name="T55" fmla="*/ 480 h 1970"/>
                <a:gd name="T56" fmla="*/ 643 w 2515"/>
                <a:gd name="T57" fmla="*/ 540 h 1970"/>
                <a:gd name="T58" fmla="*/ 600 w 2515"/>
                <a:gd name="T59" fmla="*/ 516 h 1970"/>
                <a:gd name="T60" fmla="*/ 552 w 2515"/>
                <a:gd name="T61" fmla="*/ 486 h 1970"/>
                <a:gd name="T62" fmla="*/ 528 w 2515"/>
                <a:gd name="T63" fmla="*/ 462 h 1970"/>
                <a:gd name="T64" fmla="*/ 474 w 2515"/>
                <a:gd name="T65" fmla="*/ 426 h 1970"/>
                <a:gd name="T66" fmla="*/ 415 w 2515"/>
                <a:gd name="T67" fmla="*/ 390 h 1970"/>
                <a:gd name="T68" fmla="*/ 366 w 2515"/>
                <a:gd name="T69" fmla="*/ 366 h 1970"/>
                <a:gd name="T70" fmla="*/ 192 w 2515"/>
                <a:gd name="T71" fmla="*/ 234 h 1970"/>
                <a:gd name="T72" fmla="*/ 570 w 2515"/>
                <a:gd name="T73" fmla="*/ 564 h 1970"/>
                <a:gd name="T74" fmla="*/ 444 w 2515"/>
                <a:gd name="T75" fmla="*/ 732 h 1970"/>
                <a:gd name="T76" fmla="*/ 318 w 2515"/>
                <a:gd name="T77" fmla="*/ 787 h 1970"/>
                <a:gd name="T78" fmla="*/ 127 w 2515"/>
                <a:gd name="T79" fmla="*/ 853 h 1970"/>
                <a:gd name="T80" fmla="*/ 0 w 2515"/>
                <a:gd name="T81" fmla="*/ 1165 h 1970"/>
                <a:gd name="T82" fmla="*/ 372 w 2515"/>
                <a:gd name="T83" fmla="*/ 1015 h 1970"/>
                <a:gd name="T84" fmla="*/ 222 w 2515"/>
                <a:gd name="T85" fmla="*/ 1262 h 1970"/>
                <a:gd name="T86" fmla="*/ 139 w 2515"/>
                <a:gd name="T87" fmla="*/ 1459 h 1970"/>
                <a:gd name="T88" fmla="*/ 102 w 2515"/>
                <a:gd name="T89" fmla="*/ 1495 h 1970"/>
                <a:gd name="T90" fmla="*/ 84 w 2515"/>
                <a:gd name="T91" fmla="*/ 1519 h 1970"/>
                <a:gd name="T92" fmla="*/ 96 w 2515"/>
                <a:gd name="T93" fmla="*/ 1537 h 1970"/>
                <a:gd name="T94" fmla="*/ 127 w 2515"/>
                <a:gd name="T95" fmla="*/ 1567 h 1970"/>
                <a:gd name="T96" fmla="*/ 145 w 2515"/>
                <a:gd name="T97" fmla="*/ 1633 h 1970"/>
                <a:gd name="T98" fmla="*/ 156 w 2515"/>
                <a:gd name="T99" fmla="*/ 1693 h 1970"/>
                <a:gd name="T100" fmla="*/ 162 w 2515"/>
                <a:gd name="T101" fmla="*/ 1723 h 1970"/>
                <a:gd name="T102" fmla="*/ 216 w 2515"/>
                <a:gd name="T103" fmla="*/ 1802 h 1970"/>
                <a:gd name="T104" fmla="*/ 228 w 2515"/>
                <a:gd name="T105" fmla="*/ 1850 h 1970"/>
                <a:gd name="T106" fmla="*/ 240 w 2515"/>
                <a:gd name="T107" fmla="*/ 1904 h 1970"/>
                <a:gd name="T108" fmla="*/ 246 w 2515"/>
                <a:gd name="T109" fmla="*/ 1922 h 1970"/>
                <a:gd name="T110" fmla="*/ 258 w 2515"/>
                <a:gd name="T111" fmla="*/ 1970 h 1970"/>
                <a:gd name="T112" fmla="*/ 462 w 2515"/>
                <a:gd name="T113" fmla="*/ 1922 h 1970"/>
                <a:gd name="T114" fmla="*/ 624 w 2515"/>
                <a:gd name="T115" fmla="*/ 1778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6153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>
                <a:gd name="T0" fmla="*/ 571 w 2123"/>
                <a:gd name="T1" fmla="*/ 882 h 1696"/>
                <a:gd name="T2" fmla="*/ 535 w 2123"/>
                <a:gd name="T3" fmla="*/ 578 h 1696"/>
                <a:gd name="T4" fmla="*/ 661 w 2123"/>
                <a:gd name="T5" fmla="*/ 335 h 1696"/>
                <a:gd name="T6" fmla="*/ 912 w 2123"/>
                <a:gd name="T7" fmla="*/ 497 h 1696"/>
                <a:gd name="T8" fmla="*/ 1196 w 2123"/>
                <a:gd name="T9" fmla="*/ 735 h 1696"/>
                <a:gd name="T10" fmla="*/ 1459 w 2123"/>
                <a:gd name="T11" fmla="*/ 938 h 1696"/>
                <a:gd name="T12" fmla="*/ 1773 w 2123"/>
                <a:gd name="T13" fmla="*/ 1150 h 1696"/>
                <a:gd name="T14" fmla="*/ 1853 w 2123"/>
                <a:gd name="T15" fmla="*/ 1195 h 1696"/>
                <a:gd name="T16" fmla="*/ 1808 w 2123"/>
                <a:gd name="T17" fmla="*/ 1146 h 1696"/>
                <a:gd name="T18" fmla="*/ 1390 w 2123"/>
                <a:gd name="T19" fmla="*/ 847 h 1696"/>
                <a:gd name="T20" fmla="*/ 1070 w 2123"/>
                <a:gd name="T21" fmla="*/ 578 h 1696"/>
                <a:gd name="T22" fmla="*/ 711 w 2123"/>
                <a:gd name="T23" fmla="*/ 278 h 1696"/>
                <a:gd name="T24" fmla="*/ 984 w 2123"/>
                <a:gd name="T25" fmla="*/ 263 h 1696"/>
                <a:gd name="T26" fmla="*/ 1265 w 2123"/>
                <a:gd name="T27" fmla="*/ 269 h 1696"/>
                <a:gd name="T28" fmla="*/ 1590 w 2123"/>
                <a:gd name="T29" fmla="*/ 227 h 1696"/>
                <a:gd name="T30" fmla="*/ 2090 w 2123"/>
                <a:gd name="T31" fmla="*/ 166 h 1696"/>
                <a:gd name="T32" fmla="*/ 2042 w 2123"/>
                <a:gd name="T33" fmla="*/ 147 h 1696"/>
                <a:gd name="T34" fmla="*/ 1519 w 2123"/>
                <a:gd name="T35" fmla="*/ 218 h 1696"/>
                <a:gd name="T36" fmla="*/ 1190 w 2123"/>
                <a:gd name="T37" fmla="*/ 233 h 1696"/>
                <a:gd name="T38" fmla="*/ 747 w 2123"/>
                <a:gd name="T39" fmla="*/ 218 h 1696"/>
                <a:gd name="T40" fmla="*/ 807 w 2123"/>
                <a:gd name="T41" fmla="*/ 192 h 1696"/>
                <a:gd name="T42" fmla="*/ 1124 w 2123"/>
                <a:gd name="T43" fmla="*/ 0 h 1696"/>
                <a:gd name="T44" fmla="*/ 1070 w 2123"/>
                <a:gd name="T45" fmla="*/ 25 h 1696"/>
                <a:gd name="T46" fmla="*/ 995 w 2123"/>
                <a:gd name="T47" fmla="*/ 71 h 1696"/>
                <a:gd name="T48" fmla="*/ 843 w 2123"/>
                <a:gd name="T49" fmla="*/ 162 h 1696"/>
                <a:gd name="T50" fmla="*/ 661 w 2123"/>
                <a:gd name="T51" fmla="*/ 238 h 1696"/>
                <a:gd name="T52" fmla="*/ 625 w 2123"/>
                <a:gd name="T53" fmla="*/ 305 h 1696"/>
                <a:gd name="T54" fmla="*/ 299 w 2123"/>
                <a:gd name="T55" fmla="*/ 497 h 1696"/>
                <a:gd name="T56" fmla="*/ 0 w 2123"/>
                <a:gd name="T57" fmla="*/ 614 h 1696"/>
                <a:gd name="T58" fmla="*/ 0 w 2123"/>
                <a:gd name="T59" fmla="*/ 619 h 1696"/>
                <a:gd name="T60" fmla="*/ 0 w 2123"/>
                <a:gd name="T61" fmla="*/ 649 h 1696"/>
                <a:gd name="T62" fmla="*/ 293 w 2123"/>
                <a:gd name="T63" fmla="*/ 537 h 1696"/>
                <a:gd name="T64" fmla="*/ 583 w 2123"/>
                <a:gd name="T65" fmla="*/ 365 h 1696"/>
                <a:gd name="T66" fmla="*/ 499 w 2123"/>
                <a:gd name="T67" fmla="*/ 568 h 1696"/>
                <a:gd name="T68" fmla="*/ 517 w 2123"/>
                <a:gd name="T69" fmla="*/ 842 h 1696"/>
                <a:gd name="T70" fmla="*/ 454 w 2123"/>
                <a:gd name="T71" fmla="*/ 988 h 1696"/>
                <a:gd name="T72" fmla="*/ 323 w 2123"/>
                <a:gd name="T73" fmla="*/ 1252 h 1696"/>
                <a:gd name="T74" fmla="*/ 317 w 2123"/>
                <a:gd name="T75" fmla="*/ 1435 h 1696"/>
                <a:gd name="T76" fmla="*/ 323 w 2123"/>
                <a:gd name="T77" fmla="*/ 1435 h 1696"/>
                <a:gd name="T78" fmla="*/ 341 w 2123"/>
                <a:gd name="T79" fmla="*/ 1313 h 1696"/>
                <a:gd name="T80" fmla="*/ 571 w 2123"/>
                <a:gd name="T81" fmla="*/ 882 h 1696"/>
                <a:gd name="T82" fmla="*/ 571 w 2123"/>
                <a:gd name="T83" fmla="*/ 882 h 169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54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>
                <a:gd name="T0" fmla="*/ 3338 w 3668"/>
                <a:gd name="T1" fmla="*/ 288 h 943"/>
                <a:gd name="T2" fmla="*/ 3194 w 3668"/>
                <a:gd name="T3" fmla="*/ 258 h 943"/>
                <a:gd name="T4" fmla="*/ 2816 w 3668"/>
                <a:gd name="T5" fmla="*/ 234 h 943"/>
                <a:gd name="T6" fmla="*/ 2330 w 3668"/>
                <a:gd name="T7" fmla="*/ 306 h 943"/>
                <a:gd name="T8" fmla="*/ 2372 w 3668"/>
                <a:gd name="T9" fmla="*/ 258 h 943"/>
                <a:gd name="T10" fmla="*/ 2624 w 3668"/>
                <a:gd name="T11" fmla="*/ 132 h 943"/>
                <a:gd name="T12" fmla="*/ 2707 w 3668"/>
                <a:gd name="T13" fmla="*/ 24 h 943"/>
                <a:gd name="T14" fmla="*/ 2642 w 3668"/>
                <a:gd name="T15" fmla="*/ 12 h 943"/>
                <a:gd name="T16" fmla="*/ 2515 w 3668"/>
                <a:gd name="T17" fmla="*/ 54 h 943"/>
                <a:gd name="T18" fmla="*/ 2324 w 3668"/>
                <a:gd name="T19" fmla="*/ 66 h 943"/>
                <a:gd name="T20" fmla="*/ 2101 w 3668"/>
                <a:gd name="T21" fmla="*/ 90 h 943"/>
                <a:gd name="T22" fmla="*/ 1855 w 3668"/>
                <a:gd name="T23" fmla="*/ 228 h 943"/>
                <a:gd name="T24" fmla="*/ 1591 w 3668"/>
                <a:gd name="T25" fmla="*/ 337 h 943"/>
                <a:gd name="T26" fmla="*/ 1459 w 3668"/>
                <a:gd name="T27" fmla="*/ 379 h 943"/>
                <a:gd name="T28" fmla="*/ 1417 w 3668"/>
                <a:gd name="T29" fmla="*/ 361 h 943"/>
                <a:gd name="T30" fmla="*/ 1363 w 3668"/>
                <a:gd name="T31" fmla="*/ 331 h 943"/>
                <a:gd name="T32" fmla="*/ 1344 w 3668"/>
                <a:gd name="T33" fmla="*/ 312 h 943"/>
                <a:gd name="T34" fmla="*/ 1290 w 3668"/>
                <a:gd name="T35" fmla="*/ 288 h 943"/>
                <a:gd name="T36" fmla="*/ 1230 w 3668"/>
                <a:gd name="T37" fmla="*/ 252 h 943"/>
                <a:gd name="T38" fmla="*/ 1119 w 3668"/>
                <a:gd name="T39" fmla="*/ 227 h 943"/>
                <a:gd name="T40" fmla="*/ 1320 w 3668"/>
                <a:gd name="T41" fmla="*/ 438 h 943"/>
                <a:gd name="T42" fmla="*/ 960 w 3668"/>
                <a:gd name="T43" fmla="*/ 558 h 943"/>
                <a:gd name="T44" fmla="*/ 474 w 3668"/>
                <a:gd name="T45" fmla="*/ 630 h 943"/>
                <a:gd name="T46" fmla="*/ 132 w 3668"/>
                <a:gd name="T47" fmla="*/ 781 h 943"/>
                <a:gd name="T48" fmla="*/ 234 w 3668"/>
                <a:gd name="T49" fmla="*/ 847 h 943"/>
                <a:gd name="T50" fmla="*/ 925 w 3668"/>
                <a:gd name="T51" fmla="*/ 739 h 943"/>
                <a:gd name="T52" fmla="*/ 637 w 3668"/>
                <a:gd name="T53" fmla="*/ 925 h 943"/>
                <a:gd name="T54" fmla="*/ 1405 w 3668"/>
                <a:gd name="T55" fmla="*/ 943 h 943"/>
                <a:gd name="T56" fmla="*/ 1447 w 3668"/>
                <a:gd name="T57" fmla="*/ 943 h 943"/>
                <a:gd name="T58" fmla="*/ 2888 w 3668"/>
                <a:gd name="T59" fmla="*/ 859 h 943"/>
                <a:gd name="T60" fmla="*/ 2582 w 3668"/>
                <a:gd name="T61" fmla="*/ 708 h 943"/>
                <a:gd name="T62" fmla="*/ 2299 w 3668"/>
                <a:gd name="T63" fmla="*/ 606 h 943"/>
                <a:gd name="T64" fmla="*/ 2606 w 3668"/>
                <a:gd name="T65" fmla="*/ 588 h 943"/>
                <a:gd name="T66" fmla="*/ 3001 w 3668"/>
                <a:gd name="T67" fmla="*/ 582 h 943"/>
                <a:gd name="T68" fmla="*/ 3452 w 3668"/>
                <a:gd name="T69" fmla="*/ 438 h 943"/>
                <a:gd name="T70" fmla="*/ 3668 w 3668"/>
                <a:gd name="T71" fmla="*/ 312 h 943"/>
                <a:gd name="T72" fmla="*/ 3482 w 3668"/>
                <a:gd name="T73" fmla="*/ 300 h 94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55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>
                <a:gd name="T0" fmla="*/ 326 w 969"/>
                <a:gd name="T1" fmla="*/ 1195 h 1192"/>
                <a:gd name="T2" fmla="*/ 496 w 969"/>
                <a:gd name="T3" fmla="*/ 1201 h 1192"/>
                <a:gd name="T4" fmla="*/ 586 w 969"/>
                <a:gd name="T5" fmla="*/ 1159 h 1192"/>
                <a:gd name="T6" fmla="*/ 822 w 969"/>
                <a:gd name="T7" fmla="*/ 1094 h 1192"/>
                <a:gd name="T8" fmla="*/ 945 w 969"/>
                <a:gd name="T9" fmla="*/ 1064 h 1192"/>
                <a:gd name="T10" fmla="*/ 768 w 969"/>
                <a:gd name="T11" fmla="*/ 995 h 1192"/>
                <a:gd name="T12" fmla="*/ 562 w 969"/>
                <a:gd name="T13" fmla="*/ 959 h 1192"/>
                <a:gd name="T14" fmla="*/ 200 w 969"/>
                <a:gd name="T15" fmla="*/ 977 h 1192"/>
                <a:gd name="T16" fmla="*/ 302 w 969"/>
                <a:gd name="T17" fmla="*/ 899 h 1192"/>
                <a:gd name="T18" fmla="*/ 502 w 969"/>
                <a:gd name="T19" fmla="*/ 809 h 1192"/>
                <a:gd name="T20" fmla="*/ 703 w 969"/>
                <a:gd name="T21" fmla="*/ 677 h 1192"/>
                <a:gd name="T22" fmla="*/ 709 w 969"/>
                <a:gd name="T23" fmla="*/ 677 h 1192"/>
                <a:gd name="T24" fmla="*/ 721 w 969"/>
                <a:gd name="T25" fmla="*/ 671 h 1192"/>
                <a:gd name="T26" fmla="*/ 762 w 969"/>
                <a:gd name="T27" fmla="*/ 653 h 1192"/>
                <a:gd name="T28" fmla="*/ 786 w 969"/>
                <a:gd name="T29" fmla="*/ 647 h 1192"/>
                <a:gd name="T30" fmla="*/ 798 w 969"/>
                <a:gd name="T31" fmla="*/ 635 h 1192"/>
                <a:gd name="T32" fmla="*/ 804 w 969"/>
                <a:gd name="T33" fmla="*/ 623 h 1192"/>
                <a:gd name="T34" fmla="*/ 798 w 969"/>
                <a:gd name="T35" fmla="*/ 617 h 1192"/>
                <a:gd name="T36" fmla="*/ 792 w 969"/>
                <a:gd name="T37" fmla="*/ 605 h 1192"/>
                <a:gd name="T38" fmla="*/ 792 w 969"/>
                <a:gd name="T39" fmla="*/ 578 h 1192"/>
                <a:gd name="T40" fmla="*/ 804 w 969"/>
                <a:gd name="T41" fmla="*/ 548 h 1192"/>
                <a:gd name="T42" fmla="*/ 816 w 969"/>
                <a:gd name="T43" fmla="*/ 518 h 1192"/>
                <a:gd name="T44" fmla="*/ 834 w 969"/>
                <a:gd name="T45" fmla="*/ 488 h 1192"/>
                <a:gd name="T46" fmla="*/ 846 w 969"/>
                <a:gd name="T47" fmla="*/ 458 h 1192"/>
                <a:gd name="T48" fmla="*/ 853 w 969"/>
                <a:gd name="T49" fmla="*/ 440 h 1192"/>
                <a:gd name="T50" fmla="*/ 861 w 969"/>
                <a:gd name="T51" fmla="*/ 434 h 1192"/>
                <a:gd name="T52" fmla="*/ 861 w 969"/>
                <a:gd name="T53" fmla="*/ 350 h 1192"/>
                <a:gd name="T54" fmla="*/ 861 w 969"/>
                <a:gd name="T55" fmla="*/ 344 h 1192"/>
                <a:gd name="T56" fmla="*/ 867 w 969"/>
                <a:gd name="T57" fmla="*/ 338 h 1192"/>
                <a:gd name="T58" fmla="*/ 885 w 969"/>
                <a:gd name="T59" fmla="*/ 308 h 1192"/>
                <a:gd name="T60" fmla="*/ 897 w 969"/>
                <a:gd name="T61" fmla="*/ 272 h 1192"/>
                <a:gd name="T62" fmla="*/ 909 w 969"/>
                <a:gd name="T63" fmla="*/ 242 h 1192"/>
                <a:gd name="T64" fmla="*/ 915 w 969"/>
                <a:gd name="T65" fmla="*/ 230 h 1192"/>
                <a:gd name="T66" fmla="*/ 921 w 969"/>
                <a:gd name="T67" fmla="*/ 218 h 1192"/>
                <a:gd name="T68" fmla="*/ 939 w 969"/>
                <a:gd name="T69" fmla="*/ 173 h 1192"/>
                <a:gd name="T70" fmla="*/ 957 w 969"/>
                <a:gd name="T71" fmla="*/ 137 h 1192"/>
                <a:gd name="T72" fmla="*/ 963 w 969"/>
                <a:gd name="T73" fmla="*/ 125 h 1192"/>
                <a:gd name="T74" fmla="*/ 963 w 969"/>
                <a:gd name="T75" fmla="*/ 119 h 1192"/>
                <a:gd name="T76" fmla="*/ 981 w 969"/>
                <a:gd name="T77" fmla="*/ 0 h 1192"/>
                <a:gd name="T78" fmla="*/ 957 w 969"/>
                <a:gd name="T79" fmla="*/ 47 h 1192"/>
                <a:gd name="T80" fmla="*/ 792 w 969"/>
                <a:gd name="T81" fmla="*/ 113 h 1192"/>
                <a:gd name="T82" fmla="*/ 715 w 969"/>
                <a:gd name="T83" fmla="*/ 161 h 1192"/>
                <a:gd name="T84" fmla="*/ 466 w 969"/>
                <a:gd name="T85" fmla="*/ 236 h 1192"/>
                <a:gd name="T86" fmla="*/ 284 w 969"/>
                <a:gd name="T87" fmla="*/ 290 h 1192"/>
                <a:gd name="T88" fmla="*/ 176 w 969"/>
                <a:gd name="T89" fmla="*/ 296 h 1192"/>
                <a:gd name="T90" fmla="*/ 12 w 969"/>
                <a:gd name="T91" fmla="*/ 488 h 1192"/>
                <a:gd name="T92" fmla="*/ 0 w 969"/>
                <a:gd name="T93" fmla="*/ 512 h 1192"/>
                <a:gd name="T94" fmla="*/ 0 w 969"/>
                <a:gd name="T95" fmla="*/ 1195 h 1192"/>
                <a:gd name="T96" fmla="*/ 96 w 969"/>
                <a:gd name="T97" fmla="*/ 1189 h 1192"/>
                <a:gd name="T98" fmla="*/ 326 w 969"/>
                <a:gd name="T99" fmla="*/ 1195 h 1192"/>
                <a:gd name="T100" fmla="*/ 326 w 969"/>
                <a:gd name="T101" fmla="*/ 1195 h 119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56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>
                <a:gd name="T0" fmla="*/ 859 w 2570"/>
                <a:gd name="T1" fmla="*/ 612 h 2266"/>
                <a:gd name="T2" fmla="*/ 1087 w 2570"/>
                <a:gd name="T3" fmla="*/ 853 h 2266"/>
                <a:gd name="T4" fmla="*/ 961 w 2570"/>
                <a:gd name="T5" fmla="*/ 913 h 2266"/>
                <a:gd name="T6" fmla="*/ 786 w 2570"/>
                <a:gd name="T7" fmla="*/ 883 h 2266"/>
                <a:gd name="T8" fmla="*/ 450 w 2570"/>
                <a:gd name="T9" fmla="*/ 931 h 2266"/>
                <a:gd name="T10" fmla="*/ 150 w 2570"/>
                <a:gd name="T11" fmla="*/ 1075 h 2266"/>
                <a:gd name="T12" fmla="*/ 78 w 2570"/>
                <a:gd name="T13" fmla="*/ 1165 h 2266"/>
                <a:gd name="T14" fmla="*/ 361 w 2570"/>
                <a:gd name="T15" fmla="*/ 1256 h 2266"/>
                <a:gd name="T16" fmla="*/ 444 w 2570"/>
                <a:gd name="T17" fmla="*/ 1316 h 2266"/>
                <a:gd name="T18" fmla="*/ 697 w 2570"/>
                <a:gd name="T19" fmla="*/ 1400 h 2266"/>
                <a:gd name="T20" fmla="*/ 1026 w 2570"/>
                <a:gd name="T21" fmla="*/ 1346 h 2266"/>
                <a:gd name="T22" fmla="*/ 991 w 2570"/>
                <a:gd name="T23" fmla="*/ 1412 h 2266"/>
                <a:gd name="T24" fmla="*/ 804 w 2570"/>
                <a:gd name="T25" fmla="*/ 1574 h 2266"/>
                <a:gd name="T26" fmla="*/ 726 w 2570"/>
                <a:gd name="T27" fmla="*/ 1718 h 2266"/>
                <a:gd name="T28" fmla="*/ 768 w 2570"/>
                <a:gd name="T29" fmla="*/ 1742 h 2266"/>
                <a:gd name="T30" fmla="*/ 865 w 2570"/>
                <a:gd name="T31" fmla="*/ 1693 h 2266"/>
                <a:gd name="T32" fmla="*/ 991 w 2570"/>
                <a:gd name="T33" fmla="*/ 1699 h 2266"/>
                <a:gd name="T34" fmla="*/ 1135 w 2570"/>
                <a:gd name="T35" fmla="*/ 1627 h 2266"/>
                <a:gd name="T36" fmla="*/ 1183 w 2570"/>
                <a:gd name="T37" fmla="*/ 1669 h 2266"/>
                <a:gd name="T38" fmla="*/ 1399 w 2570"/>
                <a:gd name="T39" fmla="*/ 1436 h 2266"/>
                <a:gd name="T40" fmla="*/ 1615 w 2570"/>
                <a:gd name="T41" fmla="*/ 1334 h 2266"/>
                <a:gd name="T42" fmla="*/ 1645 w 2570"/>
                <a:gd name="T43" fmla="*/ 1370 h 2266"/>
                <a:gd name="T44" fmla="*/ 1681 w 2570"/>
                <a:gd name="T45" fmla="*/ 1430 h 2266"/>
                <a:gd name="T46" fmla="*/ 1699 w 2570"/>
                <a:gd name="T47" fmla="*/ 1466 h 2266"/>
                <a:gd name="T48" fmla="*/ 1747 w 2570"/>
                <a:gd name="T49" fmla="*/ 1550 h 2266"/>
                <a:gd name="T50" fmla="*/ 1772 w 2570"/>
                <a:gd name="T51" fmla="*/ 1586 h 2266"/>
                <a:gd name="T52" fmla="*/ 2124 w 2570"/>
                <a:gd name="T53" fmla="*/ 2248 h 2266"/>
                <a:gd name="T54" fmla="*/ 1693 w 2570"/>
                <a:gd name="T55" fmla="*/ 1322 h 2266"/>
                <a:gd name="T56" fmla="*/ 1861 w 2570"/>
                <a:gd name="T57" fmla="*/ 1165 h 2266"/>
                <a:gd name="T58" fmla="*/ 2173 w 2570"/>
                <a:gd name="T59" fmla="*/ 1099 h 2266"/>
                <a:gd name="T60" fmla="*/ 2390 w 2570"/>
                <a:gd name="T61" fmla="*/ 1009 h 2266"/>
                <a:gd name="T62" fmla="*/ 2570 w 2570"/>
                <a:gd name="T63" fmla="*/ 805 h 2266"/>
                <a:gd name="T64" fmla="*/ 2342 w 2570"/>
                <a:gd name="T65" fmla="*/ 781 h 2266"/>
                <a:gd name="T66" fmla="*/ 2114 w 2570"/>
                <a:gd name="T67" fmla="*/ 763 h 2266"/>
                <a:gd name="T68" fmla="*/ 2408 w 2570"/>
                <a:gd name="T69" fmla="*/ 433 h 2266"/>
                <a:gd name="T70" fmla="*/ 2426 w 2570"/>
                <a:gd name="T71" fmla="*/ 421 h 2266"/>
                <a:gd name="T72" fmla="*/ 2474 w 2570"/>
                <a:gd name="T73" fmla="*/ 379 h 2266"/>
                <a:gd name="T74" fmla="*/ 2492 w 2570"/>
                <a:gd name="T75" fmla="*/ 355 h 2266"/>
                <a:gd name="T76" fmla="*/ 2474 w 2570"/>
                <a:gd name="T77" fmla="*/ 337 h 2266"/>
                <a:gd name="T78" fmla="*/ 2474 w 2570"/>
                <a:gd name="T79" fmla="*/ 271 h 2266"/>
                <a:gd name="T80" fmla="*/ 2492 w 2570"/>
                <a:gd name="T81" fmla="*/ 192 h 2266"/>
                <a:gd name="T82" fmla="*/ 2504 w 2570"/>
                <a:gd name="T83" fmla="*/ 132 h 2266"/>
                <a:gd name="T84" fmla="*/ 2492 w 2570"/>
                <a:gd name="T85" fmla="*/ 36 h 2266"/>
                <a:gd name="T86" fmla="*/ 2492 w 2570"/>
                <a:gd name="T87" fmla="*/ 24 h 2266"/>
                <a:gd name="T88" fmla="*/ 2102 w 2570"/>
                <a:gd name="T89" fmla="*/ 0 h 2266"/>
                <a:gd name="T90" fmla="*/ 1909 w 2570"/>
                <a:gd name="T91" fmla="*/ 90 h 2266"/>
                <a:gd name="T92" fmla="*/ 1747 w 2570"/>
                <a:gd name="T93" fmla="*/ 535 h 2266"/>
                <a:gd name="T94" fmla="*/ 1711 w 2570"/>
                <a:gd name="T95" fmla="*/ 469 h 2266"/>
                <a:gd name="T96" fmla="*/ 1633 w 2570"/>
                <a:gd name="T97" fmla="*/ 144 h 2266"/>
                <a:gd name="T98" fmla="*/ 1579 w 2570"/>
                <a:gd name="T99" fmla="*/ 0 h 2266"/>
                <a:gd name="T100" fmla="*/ 738 w 2570"/>
                <a:gd name="T101" fmla="*/ 186 h 2266"/>
                <a:gd name="T102" fmla="*/ 756 w 2570"/>
                <a:gd name="T103" fmla="*/ 463 h 226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57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>
                <a:gd name="T0" fmla="*/ 1046 w 2176"/>
                <a:gd name="T1" fmla="*/ 773 h 1505"/>
                <a:gd name="T2" fmla="*/ 1205 w 2176"/>
                <a:gd name="T3" fmla="*/ 1241 h 1505"/>
                <a:gd name="T4" fmla="*/ 968 w 2176"/>
                <a:gd name="T5" fmla="*/ 1199 h 1505"/>
                <a:gd name="T6" fmla="*/ 732 w 2176"/>
                <a:gd name="T7" fmla="*/ 1133 h 1505"/>
                <a:gd name="T8" fmla="*/ 448 w 2176"/>
                <a:gd name="T9" fmla="*/ 1115 h 1505"/>
                <a:gd name="T10" fmla="*/ 0 w 2176"/>
                <a:gd name="T11" fmla="*/ 1085 h 1505"/>
                <a:gd name="T12" fmla="*/ 30 w 2176"/>
                <a:gd name="T13" fmla="*/ 1121 h 1505"/>
                <a:gd name="T14" fmla="*/ 502 w 2176"/>
                <a:gd name="T15" fmla="*/ 1139 h 1505"/>
                <a:gd name="T16" fmla="*/ 786 w 2176"/>
                <a:gd name="T17" fmla="*/ 1193 h 1505"/>
                <a:gd name="T18" fmla="*/ 1145 w 2176"/>
                <a:gd name="T19" fmla="*/ 1310 h 1505"/>
                <a:gd name="T20" fmla="*/ 1082 w 2176"/>
                <a:gd name="T21" fmla="*/ 1328 h 1505"/>
                <a:gd name="T22" fmla="*/ 720 w 2176"/>
                <a:gd name="T23" fmla="*/ 1514 h 1505"/>
                <a:gd name="T24" fmla="*/ 774 w 2176"/>
                <a:gd name="T25" fmla="*/ 1490 h 1505"/>
                <a:gd name="T26" fmla="*/ 873 w 2176"/>
                <a:gd name="T27" fmla="*/ 1448 h 1505"/>
                <a:gd name="T28" fmla="*/ 1034 w 2176"/>
                <a:gd name="T29" fmla="*/ 1364 h 1505"/>
                <a:gd name="T30" fmla="*/ 1229 w 2176"/>
                <a:gd name="T31" fmla="*/ 1304 h 1505"/>
                <a:gd name="T32" fmla="*/ 1282 w 2176"/>
                <a:gd name="T33" fmla="*/ 1229 h 1505"/>
                <a:gd name="T34" fmla="*/ 1653 w 2176"/>
                <a:gd name="T35" fmla="*/ 1049 h 1505"/>
                <a:gd name="T36" fmla="*/ 1955 w 2176"/>
                <a:gd name="T37" fmla="*/ 959 h 1505"/>
                <a:gd name="T38" fmla="*/ 2203 w 2176"/>
                <a:gd name="T39" fmla="*/ 827 h 1505"/>
                <a:gd name="T40" fmla="*/ 1985 w 2176"/>
                <a:gd name="T41" fmla="*/ 917 h 1505"/>
                <a:gd name="T42" fmla="*/ 1677 w 2176"/>
                <a:gd name="T43" fmla="*/ 995 h 1505"/>
                <a:gd name="T44" fmla="*/ 1357 w 2176"/>
                <a:gd name="T45" fmla="*/ 1157 h 1505"/>
                <a:gd name="T46" fmla="*/ 1519 w 2176"/>
                <a:gd name="T47" fmla="*/ 911 h 1505"/>
                <a:gd name="T48" fmla="*/ 1641 w 2176"/>
                <a:gd name="T49" fmla="*/ 548 h 1505"/>
                <a:gd name="T50" fmla="*/ 1761 w 2176"/>
                <a:gd name="T51" fmla="*/ 375 h 1505"/>
                <a:gd name="T52" fmla="*/ 2003 w 2176"/>
                <a:gd name="T53" fmla="*/ 60 h 1505"/>
                <a:gd name="T54" fmla="*/ 2027 w 2176"/>
                <a:gd name="T55" fmla="*/ 0 h 1505"/>
                <a:gd name="T56" fmla="*/ 1997 w 2176"/>
                <a:gd name="T57" fmla="*/ 0 h 1505"/>
                <a:gd name="T58" fmla="*/ 1617 w 2176"/>
                <a:gd name="T59" fmla="*/ 483 h 1505"/>
                <a:gd name="T60" fmla="*/ 1495 w 2176"/>
                <a:gd name="T61" fmla="*/ 893 h 1505"/>
                <a:gd name="T62" fmla="*/ 1270 w 2176"/>
                <a:gd name="T63" fmla="*/ 1181 h 1505"/>
                <a:gd name="T64" fmla="*/ 1145 w 2176"/>
                <a:gd name="T65" fmla="*/ 911 h 1505"/>
                <a:gd name="T66" fmla="*/ 1022 w 2176"/>
                <a:gd name="T67" fmla="*/ 543 h 1505"/>
                <a:gd name="T68" fmla="*/ 897 w 2176"/>
                <a:gd name="T69" fmla="*/ 222 h 1505"/>
                <a:gd name="T70" fmla="*/ 798 w 2176"/>
                <a:gd name="T71" fmla="*/ 0 h 1505"/>
                <a:gd name="T72" fmla="*/ 762 w 2176"/>
                <a:gd name="T73" fmla="*/ 0 h 1505"/>
                <a:gd name="T74" fmla="*/ 915 w 2176"/>
                <a:gd name="T75" fmla="*/ 357 h 1505"/>
                <a:gd name="T76" fmla="*/ 1046 w 2176"/>
                <a:gd name="T77" fmla="*/ 773 h 1505"/>
                <a:gd name="T78" fmla="*/ 1046 w 2176"/>
                <a:gd name="T79" fmla="*/ 773 h 150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58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>
                <a:gd name="T0" fmla="*/ 164 w 813"/>
                <a:gd name="T1" fmla="*/ 567 h 804"/>
                <a:gd name="T2" fmla="*/ 332 w 813"/>
                <a:gd name="T3" fmla="*/ 441 h 804"/>
                <a:gd name="T4" fmla="*/ 652 w 813"/>
                <a:gd name="T5" fmla="*/ 219 h 804"/>
                <a:gd name="T6" fmla="*/ 822 w 813"/>
                <a:gd name="T7" fmla="*/ 0 h 804"/>
                <a:gd name="T8" fmla="*/ 684 w 813"/>
                <a:gd name="T9" fmla="*/ 150 h 804"/>
                <a:gd name="T10" fmla="*/ 147 w 813"/>
                <a:gd name="T11" fmla="*/ 507 h 804"/>
                <a:gd name="T12" fmla="*/ 0 w 813"/>
                <a:gd name="T13" fmla="*/ 738 h 804"/>
                <a:gd name="T14" fmla="*/ 0 w 813"/>
                <a:gd name="T15" fmla="*/ 810 h 804"/>
                <a:gd name="T16" fmla="*/ 164 w 813"/>
                <a:gd name="T17" fmla="*/ 567 h 804"/>
                <a:gd name="T18" fmla="*/ 164 w 813"/>
                <a:gd name="T19" fmla="*/ 567 h 80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59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>
                <a:gd name="T0" fmla="*/ 466 w 759"/>
                <a:gd name="T1" fmla="*/ 66 h 107"/>
                <a:gd name="T2" fmla="*/ 768 w 759"/>
                <a:gd name="T3" fmla="*/ 0 h 107"/>
                <a:gd name="T4" fmla="*/ 502 w 759"/>
                <a:gd name="T5" fmla="*/ 36 h 107"/>
                <a:gd name="T6" fmla="*/ 141 w 759"/>
                <a:gd name="T7" fmla="*/ 48 h 107"/>
                <a:gd name="T8" fmla="*/ 0 w 759"/>
                <a:gd name="T9" fmla="*/ 78 h 107"/>
                <a:gd name="T10" fmla="*/ 0 w 759"/>
                <a:gd name="T11" fmla="*/ 107 h 107"/>
                <a:gd name="T12" fmla="*/ 96 w 759"/>
                <a:gd name="T13" fmla="*/ 89 h 107"/>
                <a:gd name="T14" fmla="*/ 466 w 759"/>
                <a:gd name="T15" fmla="*/ 66 h 107"/>
                <a:gd name="T16" fmla="*/ 466 w 759"/>
                <a:gd name="T17" fmla="*/ 66 h 10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60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>
                <a:gd name="T0" fmla="*/ 1405 w 3169"/>
                <a:gd name="T1" fmla="*/ 242 h 743"/>
                <a:gd name="T2" fmla="*/ 1755 w 3169"/>
                <a:gd name="T3" fmla="*/ 236 h 743"/>
                <a:gd name="T4" fmla="*/ 2114 w 3169"/>
                <a:gd name="T5" fmla="*/ 254 h 743"/>
                <a:gd name="T6" fmla="*/ 2535 w 3169"/>
                <a:gd name="T7" fmla="*/ 236 h 743"/>
                <a:gd name="T8" fmla="*/ 3208 w 3169"/>
                <a:gd name="T9" fmla="*/ 207 h 743"/>
                <a:gd name="T10" fmla="*/ 3154 w 3169"/>
                <a:gd name="T11" fmla="*/ 189 h 743"/>
                <a:gd name="T12" fmla="*/ 2452 w 3169"/>
                <a:gd name="T13" fmla="*/ 224 h 743"/>
                <a:gd name="T14" fmla="*/ 2027 w 3169"/>
                <a:gd name="T15" fmla="*/ 224 h 743"/>
                <a:gd name="T16" fmla="*/ 1477 w 3169"/>
                <a:gd name="T17" fmla="*/ 189 h 743"/>
                <a:gd name="T18" fmla="*/ 1561 w 3169"/>
                <a:gd name="T19" fmla="*/ 168 h 743"/>
                <a:gd name="T20" fmla="*/ 2063 w 3169"/>
                <a:gd name="T21" fmla="*/ 0 h 743"/>
                <a:gd name="T22" fmla="*/ 1985 w 3169"/>
                <a:gd name="T23" fmla="*/ 24 h 743"/>
                <a:gd name="T24" fmla="*/ 1860 w 3169"/>
                <a:gd name="T25" fmla="*/ 66 h 743"/>
                <a:gd name="T26" fmla="*/ 1623 w 3169"/>
                <a:gd name="T27" fmla="*/ 138 h 743"/>
                <a:gd name="T28" fmla="*/ 1356 w 3169"/>
                <a:gd name="T29" fmla="*/ 201 h 743"/>
                <a:gd name="T30" fmla="*/ 1283 w 3169"/>
                <a:gd name="T31" fmla="*/ 254 h 743"/>
                <a:gd name="T32" fmla="*/ 774 w 3169"/>
                <a:gd name="T33" fmla="*/ 416 h 743"/>
                <a:gd name="T34" fmla="*/ 338 w 3169"/>
                <a:gd name="T35" fmla="*/ 506 h 743"/>
                <a:gd name="T36" fmla="*/ 0 w 3169"/>
                <a:gd name="T37" fmla="*/ 623 h 743"/>
                <a:gd name="T38" fmla="*/ 302 w 3169"/>
                <a:gd name="T39" fmla="*/ 542 h 743"/>
                <a:gd name="T40" fmla="*/ 744 w 3169"/>
                <a:gd name="T41" fmla="*/ 452 h 743"/>
                <a:gd name="T42" fmla="*/ 1193 w 3169"/>
                <a:gd name="T43" fmla="*/ 314 h 743"/>
                <a:gd name="T44" fmla="*/ 993 w 3169"/>
                <a:gd name="T45" fmla="*/ 494 h 743"/>
                <a:gd name="T46" fmla="*/ 879 w 3169"/>
                <a:gd name="T47" fmla="*/ 749 h 743"/>
                <a:gd name="T48" fmla="*/ 873 w 3169"/>
                <a:gd name="T49" fmla="*/ 749 h 743"/>
                <a:gd name="T50" fmla="*/ 945 w 3169"/>
                <a:gd name="T51" fmla="*/ 749 h 743"/>
                <a:gd name="T52" fmla="*/ 1034 w 3169"/>
                <a:gd name="T53" fmla="*/ 500 h 743"/>
                <a:gd name="T54" fmla="*/ 1312 w 3169"/>
                <a:gd name="T55" fmla="*/ 284 h 743"/>
                <a:gd name="T56" fmla="*/ 1549 w 3169"/>
                <a:gd name="T57" fmla="*/ 452 h 743"/>
                <a:gd name="T58" fmla="*/ 1791 w 3169"/>
                <a:gd name="T59" fmla="*/ 683 h 743"/>
                <a:gd name="T60" fmla="*/ 1878 w 3169"/>
                <a:gd name="T61" fmla="*/ 749 h 743"/>
                <a:gd name="T62" fmla="*/ 1943 w 3169"/>
                <a:gd name="T63" fmla="*/ 749 h 743"/>
                <a:gd name="T64" fmla="*/ 1713 w 3169"/>
                <a:gd name="T65" fmla="*/ 530 h 743"/>
                <a:gd name="T66" fmla="*/ 1405 w 3169"/>
                <a:gd name="T67" fmla="*/ 242 h 743"/>
                <a:gd name="T68" fmla="*/ 1405 w 3169"/>
                <a:gd name="T69" fmla="*/ 242 h 74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61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6162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6878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6879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6880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6166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>
                <a:gd name="T0" fmla="*/ 871 w 3188"/>
                <a:gd name="T1" fmla="*/ 1423 h 2024"/>
                <a:gd name="T2" fmla="*/ 907 w 3188"/>
                <a:gd name="T3" fmla="*/ 1393 h 2024"/>
                <a:gd name="T4" fmla="*/ 991 w 3188"/>
                <a:gd name="T5" fmla="*/ 1320 h 2024"/>
                <a:gd name="T6" fmla="*/ 1033 w 3188"/>
                <a:gd name="T7" fmla="*/ 1297 h 2024"/>
                <a:gd name="T8" fmla="*/ 1086 w 3188"/>
                <a:gd name="T9" fmla="*/ 1249 h 2024"/>
                <a:gd name="T10" fmla="*/ 1123 w 3188"/>
                <a:gd name="T11" fmla="*/ 1219 h 2024"/>
                <a:gd name="T12" fmla="*/ 1057 w 3188"/>
                <a:gd name="T13" fmla="*/ 1153 h 2024"/>
                <a:gd name="T14" fmla="*/ 877 w 3188"/>
                <a:gd name="T15" fmla="*/ 1021 h 2024"/>
                <a:gd name="T16" fmla="*/ 655 w 3188"/>
                <a:gd name="T17" fmla="*/ 907 h 2024"/>
                <a:gd name="T18" fmla="*/ 655 w 3188"/>
                <a:gd name="T19" fmla="*/ 846 h 2024"/>
                <a:gd name="T20" fmla="*/ 643 w 3188"/>
                <a:gd name="T21" fmla="*/ 708 h 2024"/>
                <a:gd name="T22" fmla="*/ 552 w 3188"/>
                <a:gd name="T23" fmla="*/ 642 h 2024"/>
                <a:gd name="T24" fmla="*/ 510 w 3188"/>
                <a:gd name="T25" fmla="*/ 570 h 2024"/>
                <a:gd name="T26" fmla="*/ 637 w 3188"/>
                <a:gd name="T27" fmla="*/ 564 h 2024"/>
                <a:gd name="T28" fmla="*/ 763 w 3188"/>
                <a:gd name="T29" fmla="*/ 570 h 2024"/>
                <a:gd name="T30" fmla="*/ 1091 w 3188"/>
                <a:gd name="T31" fmla="*/ 850 h 2024"/>
                <a:gd name="T32" fmla="*/ 1009 w 3188"/>
                <a:gd name="T33" fmla="*/ 566 h 2024"/>
                <a:gd name="T34" fmla="*/ 1054 w 3188"/>
                <a:gd name="T35" fmla="*/ 265 h 2024"/>
                <a:gd name="T36" fmla="*/ 1249 w 3188"/>
                <a:gd name="T37" fmla="*/ 0 h 2024"/>
                <a:gd name="T38" fmla="*/ 1466 w 3188"/>
                <a:gd name="T39" fmla="*/ 292 h 2024"/>
                <a:gd name="T40" fmla="*/ 1475 w 3188"/>
                <a:gd name="T41" fmla="*/ 548 h 2024"/>
                <a:gd name="T42" fmla="*/ 1567 w 3188"/>
                <a:gd name="T43" fmla="*/ 630 h 2024"/>
                <a:gd name="T44" fmla="*/ 1795 w 3188"/>
                <a:gd name="T45" fmla="*/ 365 h 2024"/>
                <a:gd name="T46" fmla="*/ 2245 w 3188"/>
                <a:gd name="T47" fmla="*/ 150 h 2024"/>
                <a:gd name="T48" fmla="*/ 2618 w 3188"/>
                <a:gd name="T49" fmla="*/ 180 h 2024"/>
                <a:gd name="T50" fmla="*/ 3050 w 3188"/>
                <a:gd name="T51" fmla="*/ 150 h 2024"/>
                <a:gd name="T52" fmla="*/ 3140 w 3188"/>
                <a:gd name="T53" fmla="*/ 210 h 2024"/>
                <a:gd name="T54" fmla="*/ 2990 w 3188"/>
                <a:gd name="T55" fmla="*/ 210 h 2024"/>
                <a:gd name="T56" fmla="*/ 2834 w 3188"/>
                <a:gd name="T57" fmla="*/ 377 h 2024"/>
                <a:gd name="T58" fmla="*/ 2702 w 3188"/>
                <a:gd name="T59" fmla="*/ 648 h 2024"/>
                <a:gd name="T60" fmla="*/ 2582 w 3188"/>
                <a:gd name="T61" fmla="*/ 828 h 2024"/>
                <a:gd name="T62" fmla="*/ 2234 w 3188"/>
                <a:gd name="T63" fmla="*/ 1009 h 2024"/>
                <a:gd name="T64" fmla="*/ 1963 w 3188"/>
                <a:gd name="T65" fmla="*/ 1075 h 2024"/>
                <a:gd name="T66" fmla="*/ 2257 w 3188"/>
                <a:gd name="T67" fmla="*/ 1111 h 2024"/>
                <a:gd name="T68" fmla="*/ 2600 w 3188"/>
                <a:gd name="T69" fmla="*/ 1207 h 2024"/>
                <a:gd name="T70" fmla="*/ 2894 w 3188"/>
                <a:gd name="T71" fmla="*/ 1441 h 2024"/>
                <a:gd name="T72" fmla="*/ 3122 w 3188"/>
                <a:gd name="T73" fmla="*/ 1555 h 2024"/>
                <a:gd name="T74" fmla="*/ 3032 w 3188"/>
                <a:gd name="T75" fmla="*/ 1585 h 2024"/>
                <a:gd name="T76" fmla="*/ 3008 w 3188"/>
                <a:gd name="T77" fmla="*/ 1591 h 2024"/>
                <a:gd name="T78" fmla="*/ 2960 w 3188"/>
                <a:gd name="T79" fmla="*/ 1597 h 2024"/>
                <a:gd name="T80" fmla="*/ 2882 w 3188"/>
                <a:gd name="T81" fmla="*/ 1609 h 2024"/>
                <a:gd name="T82" fmla="*/ 2846 w 3188"/>
                <a:gd name="T83" fmla="*/ 1609 h 2024"/>
                <a:gd name="T84" fmla="*/ 2774 w 3188"/>
                <a:gd name="T85" fmla="*/ 1615 h 2024"/>
                <a:gd name="T86" fmla="*/ 2726 w 3188"/>
                <a:gd name="T87" fmla="*/ 1621 h 2024"/>
                <a:gd name="T88" fmla="*/ 2708 w 3188"/>
                <a:gd name="T89" fmla="*/ 1621 h 2024"/>
                <a:gd name="T90" fmla="*/ 2594 w 3188"/>
                <a:gd name="T91" fmla="*/ 1657 h 2024"/>
                <a:gd name="T92" fmla="*/ 2533 w 3188"/>
                <a:gd name="T93" fmla="*/ 1663 h 2024"/>
                <a:gd name="T94" fmla="*/ 2444 w 3188"/>
                <a:gd name="T95" fmla="*/ 1675 h 2024"/>
                <a:gd name="T96" fmla="*/ 2378 w 3188"/>
                <a:gd name="T97" fmla="*/ 1687 h 2024"/>
                <a:gd name="T98" fmla="*/ 2360 w 3188"/>
                <a:gd name="T99" fmla="*/ 1705 h 2024"/>
                <a:gd name="T100" fmla="*/ 2305 w 3188"/>
                <a:gd name="T101" fmla="*/ 1687 h 2024"/>
                <a:gd name="T102" fmla="*/ 2263 w 3188"/>
                <a:gd name="T103" fmla="*/ 1663 h 2024"/>
                <a:gd name="T104" fmla="*/ 2017 w 3188"/>
                <a:gd name="T105" fmla="*/ 1585 h 2024"/>
                <a:gd name="T106" fmla="*/ 1711 w 3188"/>
                <a:gd name="T107" fmla="*/ 1453 h 2024"/>
                <a:gd name="T108" fmla="*/ 1880 w 3188"/>
                <a:gd name="T109" fmla="*/ 1844 h 2024"/>
                <a:gd name="T110" fmla="*/ 1771 w 3188"/>
                <a:gd name="T111" fmla="*/ 1922 h 2024"/>
                <a:gd name="T112" fmla="*/ 1531 w 3188"/>
                <a:gd name="T113" fmla="*/ 1753 h 2024"/>
                <a:gd name="T114" fmla="*/ 1411 w 3188"/>
                <a:gd name="T115" fmla="*/ 1477 h 2024"/>
                <a:gd name="T116" fmla="*/ 1219 w 3188"/>
                <a:gd name="T117" fmla="*/ 1291 h 2024"/>
                <a:gd name="T118" fmla="*/ 127 w 3188"/>
                <a:gd name="T119" fmla="*/ 2006 h 2024"/>
                <a:gd name="T120" fmla="*/ 865 w 3188"/>
                <a:gd name="T121" fmla="*/ 1429 h 202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67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>
                <a:gd name="T0" fmla="*/ 318 w 2144"/>
                <a:gd name="T1" fmla="*/ 1078 h 1787"/>
                <a:gd name="T2" fmla="*/ 217 w 2144"/>
                <a:gd name="T3" fmla="*/ 928 h 1787"/>
                <a:gd name="T4" fmla="*/ 102 w 2144"/>
                <a:gd name="T5" fmla="*/ 808 h 1787"/>
                <a:gd name="T6" fmla="*/ 36 w 2144"/>
                <a:gd name="T7" fmla="*/ 742 h 1787"/>
                <a:gd name="T8" fmla="*/ 0 w 2144"/>
                <a:gd name="T9" fmla="*/ 700 h 1787"/>
                <a:gd name="T10" fmla="*/ 270 w 2144"/>
                <a:gd name="T11" fmla="*/ 958 h 1787"/>
                <a:gd name="T12" fmla="*/ 294 w 2144"/>
                <a:gd name="T13" fmla="*/ 1006 h 1787"/>
                <a:gd name="T14" fmla="*/ 367 w 2144"/>
                <a:gd name="T15" fmla="*/ 670 h 1787"/>
                <a:gd name="T16" fmla="*/ 379 w 2144"/>
                <a:gd name="T17" fmla="*/ 411 h 1787"/>
                <a:gd name="T18" fmla="*/ 347 w 2144"/>
                <a:gd name="T19" fmla="*/ 118 h 1787"/>
                <a:gd name="T20" fmla="*/ 393 w 2144"/>
                <a:gd name="T21" fmla="*/ 0 h 1787"/>
                <a:gd name="T22" fmla="*/ 397 w 2144"/>
                <a:gd name="T23" fmla="*/ 357 h 1787"/>
                <a:gd name="T24" fmla="*/ 421 w 2144"/>
                <a:gd name="T25" fmla="*/ 609 h 1787"/>
                <a:gd name="T26" fmla="*/ 385 w 2144"/>
                <a:gd name="T27" fmla="*/ 826 h 1787"/>
                <a:gd name="T28" fmla="*/ 385 w 2144"/>
                <a:gd name="T29" fmla="*/ 1036 h 1787"/>
                <a:gd name="T30" fmla="*/ 877 w 2144"/>
                <a:gd name="T31" fmla="*/ 784 h 1787"/>
                <a:gd name="T32" fmla="*/ 1309 w 2144"/>
                <a:gd name="T33" fmla="*/ 555 h 1787"/>
                <a:gd name="T34" fmla="*/ 1802 w 2144"/>
                <a:gd name="T35" fmla="*/ 249 h 1787"/>
                <a:gd name="T36" fmla="*/ 2096 w 2144"/>
                <a:gd name="T37" fmla="*/ 69 h 1787"/>
                <a:gd name="T38" fmla="*/ 1814 w 2144"/>
                <a:gd name="T39" fmla="*/ 279 h 1787"/>
                <a:gd name="T40" fmla="*/ 1453 w 2144"/>
                <a:gd name="T41" fmla="*/ 501 h 1787"/>
                <a:gd name="T42" fmla="*/ 1123 w 2144"/>
                <a:gd name="T43" fmla="*/ 700 h 1787"/>
                <a:gd name="T44" fmla="*/ 739 w 2144"/>
                <a:gd name="T45" fmla="*/ 898 h 1787"/>
                <a:gd name="T46" fmla="*/ 463 w 2144"/>
                <a:gd name="T47" fmla="*/ 1084 h 1787"/>
                <a:gd name="T48" fmla="*/ 817 w 2144"/>
                <a:gd name="T49" fmla="*/ 1193 h 1787"/>
                <a:gd name="T50" fmla="*/ 1285 w 2144"/>
                <a:gd name="T51" fmla="*/ 1187 h 1787"/>
                <a:gd name="T52" fmla="*/ 1916 w 2144"/>
                <a:gd name="T53" fmla="*/ 1396 h 1787"/>
                <a:gd name="T54" fmla="*/ 2144 w 2144"/>
                <a:gd name="T55" fmla="*/ 1420 h 1787"/>
                <a:gd name="T56" fmla="*/ 1814 w 2144"/>
                <a:gd name="T57" fmla="*/ 1408 h 1787"/>
                <a:gd name="T58" fmla="*/ 1435 w 2144"/>
                <a:gd name="T59" fmla="*/ 1288 h 1787"/>
                <a:gd name="T60" fmla="*/ 1219 w 2144"/>
                <a:gd name="T61" fmla="*/ 1229 h 1787"/>
                <a:gd name="T62" fmla="*/ 799 w 2144"/>
                <a:gd name="T63" fmla="*/ 1223 h 1787"/>
                <a:gd name="T64" fmla="*/ 505 w 2144"/>
                <a:gd name="T65" fmla="*/ 1145 h 1787"/>
                <a:gd name="T66" fmla="*/ 733 w 2144"/>
                <a:gd name="T67" fmla="*/ 1378 h 1787"/>
                <a:gd name="T68" fmla="*/ 877 w 2144"/>
                <a:gd name="T69" fmla="*/ 1619 h 1787"/>
                <a:gd name="T70" fmla="*/ 1009 w 2144"/>
                <a:gd name="T71" fmla="*/ 1787 h 1787"/>
                <a:gd name="T72" fmla="*/ 817 w 2144"/>
                <a:gd name="T73" fmla="*/ 1607 h 1787"/>
                <a:gd name="T74" fmla="*/ 673 w 2144"/>
                <a:gd name="T75" fmla="*/ 1372 h 1787"/>
                <a:gd name="T76" fmla="*/ 415 w 2144"/>
                <a:gd name="T77" fmla="*/ 1109 h 1787"/>
                <a:gd name="T78" fmla="*/ 318 w 2144"/>
                <a:gd name="T79" fmla="*/ 1078 h 1787"/>
                <a:gd name="T80" fmla="*/ 318 w 2144"/>
                <a:gd name="T81" fmla="*/ 1078 h 178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6883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>
                <a:gd name="T0" fmla="*/ 1814 w 2828"/>
                <a:gd name="T1" fmla="*/ 606 h 2366"/>
                <a:gd name="T2" fmla="*/ 1615 w 2828"/>
                <a:gd name="T3" fmla="*/ 252 h 2366"/>
                <a:gd name="T4" fmla="*/ 1345 w 2828"/>
                <a:gd name="T5" fmla="*/ 132 h 2366"/>
                <a:gd name="T6" fmla="*/ 1381 w 2828"/>
                <a:gd name="T7" fmla="*/ 492 h 2366"/>
                <a:gd name="T8" fmla="*/ 955 w 2828"/>
                <a:gd name="T9" fmla="*/ 221 h 2366"/>
                <a:gd name="T10" fmla="*/ 877 w 2828"/>
                <a:gd name="T11" fmla="*/ 161 h 2366"/>
                <a:gd name="T12" fmla="*/ 841 w 2828"/>
                <a:gd name="T13" fmla="*/ 167 h 2366"/>
                <a:gd name="T14" fmla="*/ 720 w 2828"/>
                <a:gd name="T15" fmla="*/ 161 h 2366"/>
                <a:gd name="T16" fmla="*/ 613 w 2828"/>
                <a:gd name="T17" fmla="*/ 144 h 2366"/>
                <a:gd name="T18" fmla="*/ 492 w 2828"/>
                <a:gd name="T19" fmla="*/ 161 h 2366"/>
                <a:gd name="T20" fmla="*/ 432 w 2828"/>
                <a:gd name="T21" fmla="*/ 150 h 2366"/>
                <a:gd name="T22" fmla="*/ 342 w 2828"/>
                <a:gd name="T23" fmla="*/ 138 h 2366"/>
                <a:gd name="T24" fmla="*/ 246 w 2828"/>
                <a:gd name="T25" fmla="*/ 126 h 2366"/>
                <a:gd name="T26" fmla="*/ 174 w 2828"/>
                <a:gd name="T27" fmla="*/ 114 h 2366"/>
                <a:gd name="T28" fmla="*/ 216 w 2828"/>
                <a:gd name="T29" fmla="*/ 240 h 2366"/>
                <a:gd name="T30" fmla="*/ 607 w 2828"/>
                <a:gd name="T31" fmla="*/ 588 h 2366"/>
                <a:gd name="T32" fmla="*/ 1177 w 2828"/>
                <a:gd name="T33" fmla="*/ 817 h 2366"/>
                <a:gd name="T34" fmla="*/ 972 w 2828"/>
                <a:gd name="T35" fmla="*/ 871 h 2366"/>
                <a:gd name="T36" fmla="*/ 492 w 2828"/>
                <a:gd name="T37" fmla="*/ 1111 h 2366"/>
                <a:gd name="T38" fmla="*/ 276 w 2828"/>
                <a:gd name="T39" fmla="*/ 1441 h 2366"/>
                <a:gd name="T40" fmla="*/ 42 w 2828"/>
                <a:gd name="T41" fmla="*/ 1441 h 2366"/>
                <a:gd name="T42" fmla="*/ 367 w 2828"/>
                <a:gd name="T43" fmla="*/ 1585 h 2366"/>
                <a:gd name="T44" fmla="*/ 949 w 2828"/>
                <a:gd name="T45" fmla="*/ 1712 h 2366"/>
                <a:gd name="T46" fmla="*/ 1519 w 2828"/>
                <a:gd name="T47" fmla="*/ 1537 h 2366"/>
                <a:gd name="T48" fmla="*/ 1735 w 2828"/>
                <a:gd name="T49" fmla="*/ 1513 h 2366"/>
                <a:gd name="T50" fmla="*/ 1723 w 2828"/>
                <a:gd name="T51" fmla="*/ 1802 h 2366"/>
                <a:gd name="T52" fmla="*/ 2042 w 2828"/>
                <a:gd name="T53" fmla="*/ 2229 h 2366"/>
                <a:gd name="T54" fmla="*/ 2191 w 2828"/>
                <a:gd name="T55" fmla="*/ 2133 h 2366"/>
                <a:gd name="T56" fmla="*/ 2270 w 2828"/>
                <a:gd name="T57" fmla="*/ 1970 h 2366"/>
                <a:gd name="T58" fmla="*/ 2233 w 2828"/>
                <a:gd name="T59" fmla="*/ 1573 h 2366"/>
                <a:gd name="T60" fmla="*/ 2294 w 2828"/>
                <a:gd name="T61" fmla="*/ 1483 h 2366"/>
                <a:gd name="T62" fmla="*/ 2588 w 2828"/>
                <a:gd name="T63" fmla="*/ 1688 h 2366"/>
                <a:gd name="T64" fmla="*/ 2695 w 2828"/>
                <a:gd name="T65" fmla="*/ 1682 h 2366"/>
                <a:gd name="T66" fmla="*/ 2588 w 2828"/>
                <a:gd name="T67" fmla="*/ 1543 h 2366"/>
                <a:gd name="T68" fmla="*/ 2510 w 2828"/>
                <a:gd name="T69" fmla="*/ 1357 h 2366"/>
                <a:gd name="T70" fmla="*/ 2354 w 2828"/>
                <a:gd name="T71" fmla="*/ 1184 h 2366"/>
                <a:gd name="T72" fmla="*/ 2102 w 2828"/>
                <a:gd name="T73" fmla="*/ 931 h 2366"/>
                <a:gd name="T74" fmla="*/ 2137 w 2828"/>
                <a:gd name="T75" fmla="*/ 907 h 2366"/>
                <a:gd name="T76" fmla="*/ 2215 w 2828"/>
                <a:gd name="T77" fmla="*/ 871 h 2366"/>
                <a:gd name="T78" fmla="*/ 2324 w 2828"/>
                <a:gd name="T79" fmla="*/ 817 h 2366"/>
                <a:gd name="T80" fmla="*/ 2372 w 2828"/>
                <a:gd name="T81" fmla="*/ 787 h 2366"/>
                <a:gd name="T82" fmla="*/ 2078 w 2828"/>
                <a:gd name="T83" fmla="*/ 865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6169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>
                <a:gd name="T0" fmla="*/ 1866 w 2153"/>
                <a:gd name="T1" fmla="*/ 857 h 1930"/>
                <a:gd name="T2" fmla="*/ 1961 w 2153"/>
                <a:gd name="T3" fmla="*/ 1025 h 1930"/>
                <a:gd name="T4" fmla="*/ 2078 w 2153"/>
                <a:gd name="T5" fmla="*/ 1174 h 1930"/>
                <a:gd name="T6" fmla="*/ 2144 w 2153"/>
                <a:gd name="T7" fmla="*/ 1255 h 1930"/>
                <a:gd name="T8" fmla="*/ 2180 w 2153"/>
                <a:gd name="T9" fmla="*/ 1303 h 1930"/>
                <a:gd name="T10" fmla="*/ 1913 w 2153"/>
                <a:gd name="T11" fmla="*/ 983 h 1930"/>
                <a:gd name="T12" fmla="*/ 1884 w 2153"/>
                <a:gd name="T13" fmla="*/ 935 h 1930"/>
                <a:gd name="T14" fmla="*/ 1804 w 2153"/>
                <a:gd name="T15" fmla="*/ 1249 h 1930"/>
                <a:gd name="T16" fmla="*/ 1791 w 2153"/>
                <a:gd name="T17" fmla="*/ 1495 h 1930"/>
                <a:gd name="T18" fmla="*/ 1842 w 2153"/>
                <a:gd name="T19" fmla="*/ 1918 h 1930"/>
                <a:gd name="T20" fmla="*/ 1811 w 2153"/>
                <a:gd name="T21" fmla="*/ 1942 h 1930"/>
                <a:gd name="T22" fmla="*/ 1767 w 2153"/>
                <a:gd name="T23" fmla="*/ 1543 h 1930"/>
                <a:gd name="T24" fmla="*/ 1749 w 2153"/>
                <a:gd name="T25" fmla="*/ 1297 h 1930"/>
                <a:gd name="T26" fmla="*/ 1785 w 2153"/>
                <a:gd name="T27" fmla="*/ 1091 h 1930"/>
                <a:gd name="T28" fmla="*/ 1791 w 2153"/>
                <a:gd name="T29" fmla="*/ 881 h 1930"/>
                <a:gd name="T30" fmla="*/ 1283 w 2153"/>
                <a:gd name="T31" fmla="*/ 1013 h 1930"/>
                <a:gd name="T32" fmla="*/ 834 w 2153"/>
                <a:gd name="T33" fmla="*/ 1138 h 1930"/>
                <a:gd name="T34" fmla="*/ 326 w 2153"/>
                <a:gd name="T35" fmla="*/ 1321 h 1930"/>
                <a:gd name="T36" fmla="*/ 18 w 2153"/>
                <a:gd name="T37" fmla="*/ 1429 h 1930"/>
                <a:gd name="T38" fmla="*/ 314 w 2153"/>
                <a:gd name="T39" fmla="*/ 1291 h 1930"/>
                <a:gd name="T40" fmla="*/ 691 w 2153"/>
                <a:gd name="T41" fmla="*/ 1150 h 1930"/>
                <a:gd name="T42" fmla="*/ 1034 w 2153"/>
                <a:gd name="T43" fmla="*/ 1043 h 1930"/>
                <a:gd name="T44" fmla="*/ 1429 w 2153"/>
                <a:gd name="T45" fmla="*/ 935 h 1930"/>
                <a:gd name="T46" fmla="*/ 1713 w 2153"/>
                <a:gd name="T47" fmla="*/ 821 h 1930"/>
                <a:gd name="T48" fmla="*/ 1351 w 2153"/>
                <a:gd name="T49" fmla="*/ 626 h 1930"/>
                <a:gd name="T50" fmla="*/ 873 w 2153"/>
                <a:gd name="T51" fmla="*/ 518 h 1930"/>
                <a:gd name="T52" fmla="*/ 230 w 2153"/>
                <a:gd name="T53" fmla="*/ 161 h 1930"/>
                <a:gd name="T54" fmla="*/ 0 w 2153"/>
                <a:gd name="T55" fmla="*/ 83 h 1930"/>
                <a:gd name="T56" fmla="*/ 332 w 2153"/>
                <a:gd name="T57" fmla="*/ 179 h 1930"/>
                <a:gd name="T58" fmla="*/ 721 w 2153"/>
                <a:gd name="T59" fmla="*/ 386 h 1930"/>
                <a:gd name="T60" fmla="*/ 945 w 2153"/>
                <a:gd name="T61" fmla="*/ 494 h 1930"/>
                <a:gd name="T62" fmla="*/ 1369 w 2153"/>
                <a:gd name="T63" fmla="*/ 596 h 1930"/>
                <a:gd name="T64" fmla="*/ 1671 w 2153"/>
                <a:gd name="T65" fmla="*/ 749 h 1930"/>
                <a:gd name="T66" fmla="*/ 1441 w 2153"/>
                <a:gd name="T67" fmla="*/ 464 h 1930"/>
                <a:gd name="T68" fmla="*/ 1301 w 2153"/>
                <a:gd name="T69" fmla="*/ 191 h 1930"/>
                <a:gd name="T70" fmla="*/ 1169 w 2153"/>
                <a:gd name="T71" fmla="*/ 0 h 1930"/>
                <a:gd name="T72" fmla="*/ 1357 w 2153"/>
                <a:gd name="T73" fmla="*/ 215 h 1930"/>
                <a:gd name="T74" fmla="*/ 1507 w 2153"/>
                <a:gd name="T75" fmla="*/ 488 h 1930"/>
                <a:gd name="T76" fmla="*/ 1767 w 2153"/>
                <a:gd name="T77" fmla="*/ 809 h 1930"/>
                <a:gd name="T78" fmla="*/ 1866 w 2153"/>
                <a:gd name="T79" fmla="*/ 857 h 1930"/>
                <a:gd name="T80" fmla="*/ 1866 w 2153"/>
                <a:gd name="T81" fmla="*/ 857 h 193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6885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6886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6887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6888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6889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F27F7C4E-AC08-478E-9F6D-B4425922F5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806" r:id="rId1"/>
    <p:sldLayoutId id="2147484807" r:id="rId2"/>
    <p:sldLayoutId id="2147484808" r:id="rId3"/>
    <p:sldLayoutId id="2147484809" r:id="rId4"/>
    <p:sldLayoutId id="2147484810" r:id="rId5"/>
    <p:sldLayoutId id="2147484811" r:id="rId6"/>
    <p:sldLayoutId id="2147484812" r:id="rId7"/>
    <p:sldLayoutId id="2147484813" r:id="rId8"/>
    <p:sldLayoutId id="2147484814" r:id="rId9"/>
    <p:sldLayoutId id="2147484815" r:id="rId10"/>
    <p:sldLayoutId id="2147484816" r:id="rId11"/>
    <p:sldLayoutId id="2147484817" r:id="rId12"/>
    <p:sldLayoutId id="2147484818" r:id="rId13"/>
    <p:sldLayoutId id="2147484819" r:id="rId14"/>
  </p:sldLayoutIdLst>
  <p:transition>
    <p:sndAc>
      <p:stSnd>
        <p:snd r:embed="rId16" name="coin.wav"/>
      </p:stSnd>
    </p:sndAc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2"/>
          <p:cNvGrpSpPr>
            <a:grpSpLocks/>
          </p:cNvGrpSpPr>
          <p:nvPr/>
        </p:nvGrpSpPr>
        <p:grpSpPr bwMode="auto">
          <a:xfrm>
            <a:off x="319088" y="1828800"/>
            <a:ext cx="8824912" cy="5029200"/>
            <a:chOff x="201" y="1152"/>
            <a:chExt cx="5559" cy="3168"/>
          </a:xfrm>
        </p:grpSpPr>
        <p:sp>
          <p:nvSpPr>
            <p:cNvPr id="7176" name="Freeform 3"/>
            <p:cNvSpPr>
              <a:spLocks/>
            </p:cNvSpPr>
            <p:nvPr/>
          </p:nvSpPr>
          <p:spPr bwMode="ltGray">
            <a:xfrm>
              <a:off x="528" y="2909"/>
              <a:ext cx="5232" cy="1411"/>
            </a:xfrm>
            <a:custGeom>
              <a:avLst/>
              <a:gdLst>
                <a:gd name="T0" fmla="*/ 0 w 4897"/>
                <a:gd name="T1" fmla="*/ 0 h 2182"/>
                <a:gd name="T2" fmla="*/ 0 w 4897"/>
                <a:gd name="T3" fmla="*/ 590 h 2182"/>
                <a:gd name="T4" fmla="*/ 5972 w 4897"/>
                <a:gd name="T5" fmla="*/ 590 h 2182"/>
                <a:gd name="T6" fmla="*/ 5972 w 4897"/>
                <a:gd name="T7" fmla="*/ 0 h 2182"/>
                <a:gd name="T8" fmla="*/ 0 w 4897"/>
                <a:gd name="T9" fmla="*/ 0 h 2182"/>
                <a:gd name="T10" fmla="*/ 0 w 4897"/>
                <a:gd name="T11" fmla="*/ 0 h 218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177" name="Freeform 4"/>
            <p:cNvSpPr>
              <a:spLocks/>
            </p:cNvSpPr>
            <p:nvPr/>
          </p:nvSpPr>
          <p:spPr bwMode="ltGray">
            <a:xfrm>
              <a:off x="210" y="1152"/>
              <a:ext cx="5550" cy="3168"/>
            </a:xfrm>
            <a:custGeom>
              <a:avLst/>
              <a:gdLst>
                <a:gd name="T0" fmla="*/ 330 w 5550"/>
                <a:gd name="T1" fmla="*/ 1764 h 3168"/>
                <a:gd name="T2" fmla="*/ 0 w 5550"/>
                <a:gd name="T3" fmla="*/ 1764 h 3168"/>
                <a:gd name="T4" fmla="*/ 0 w 5550"/>
                <a:gd name="T5" fmla="*/ 3168 h 3168"/>
                <a:gd name="T6" fmla="*/ 5550 w 5550"/>
                <a:gd name="T7" fmla="*/ 3168 h 3168"/>
                <a:gd name="T8" fmla="*/ 5550 w 5550"/>
                <a:gd name="T9" fmla="*/ 0 h 3168"/>
                <a:gd name="T10" fmla="*/ 330 w 5550"/>
                <a:gd name="T11" fmla="*/ 0 h 3168"/>
                <a:gd name="T12" fmla="*/ 330 w 5550"/>
                <a:gd name="T13" fmla="*/ 1764 h 316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550" h="3168">
                  <a:moveTo>
                    <a:pt x="330" y="1764"/>
                  </a:moveTo>
                  <a:lnTo>
                    <a:pt x="0" y="1764"/>
                  </a:lnTo>
                  <a:lnTo>
                    <a:pt x="0" y="3168"/>
                  </a:lnTo>
                  <a:lnTo>
                    <a:pt x="5550" y="3168"/>
                  </a:lnTo>
                  <a:lnTo>
                    <a:pt x="5550" y="0"/>
                  </a:lnTo>
                  <a:lnTo>
                    <a:pt x="330" y="0"/>
                  </a:lnTo>
                  <a:lnTo>
                    <a:pt x="330" y="1764"/>
                  </a:lnTo>
                  <a:close/>
                </a:path>
              </a:pathLst>
            </a:custGeom>
            <a:solidFill>
              <a:schemeClr val="bg2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178" name="Freeform 5"/>
            <p:cNvSpPr>
              <a:spLocks/>
            </p:cNvSpPr>
            <p:nvPr/>
          </p:nvSpPr>
          <p:spPr bwMode="ltGray">
            <a:xfrm>
              <a:off x="528" y="2932"/>
              <a:ext cx="5232" cy="1388"/>
            </a:xfrm>
            <a:custGeom>
              <a:avLst/>
              <a:gdLst>
                <a:gd name="T0" fmla="*/ 0 w 4897"/>
                <a:gd name="T1" fmla="*/ 0 h 2182"/>
                <a:gd name="T2" fmla="*/ 0 w 4897"/>
                <a:gd name="T3" fmla="*/ 562 h 2182"/>
                <a:gd name="T4" fmla="*/ 5972 w 4897"/>
                <a:gd name="T5" fmla="*/ 562 h 2182"/>
                <a:gd name="T6" fmla="*/ 5972 w 4897"/>
                <a:gd name="T7" fmla="*/ 0 h 2182"/>
                <a:gd name="T8" fmla="*/ 0 w 4897"/>
                <a:gd name="T9" fmla="*/ 0 h 2182"/>
                <a:gd name="T10" fmla="*/ 0 w 4897"/>
                <a:gd name="T11" fmla="*/ 0 h 218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0534" name="Freeform 6"/>
            <p:cNvSpPr>
              <a:spLocks/>
            </p:cNvSpPr>
            <p:nvPr/>
          </p:nvSpPr>
          <p:spPr bwMode="ltGray">
            <a:xfrm>
              <a:off x="528" y="1152"/>
              <a:ext cx="4607" cy="29"/>
            </a:xfrm>
            <a:custGeom>
              <a:avLst/>
              <a:gdLst>
                <a:gd name="T0" fmla="*/ 0 w 5387"/>
                <a:gd name="T1" fmla="*/ 0 h 149"/>
                <a:gd name="T2" fmla="*/ 0 w 5387"/>
                <a:gd name="T3" fmla="*/ 149 h 149"/>
                <a:gd name="T4" fmla="*/ 5387 w 5387"/>
                <a:gd name="T5" fmla="*/ 149 h 149"/>
                <a:gd name="T6" fmla="*/ 5387 w 5387"/>
                <a:gd name="T7" fmla="*/ 0 h 149"/>
                <a:gd name="T8" fmla="*/ 0 w 5387"/>
                <a:gd name="T9" fmla="*/ 0 h 149"/>
                <a:gd name="T10" fmla="*/ 0 w 5387"/>
                <a:gd name="T1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50535" name="Freeform 7"/>
            <p:cNvSpPr>
              <a:spLocks/>
            </p:cNvSpPr>
            <p:nvPr/>
          </p:nvSpPr>
          <p:spPr bwMode="ltGray">
            <a:xfrm>
              <a:off x="528" y="1152"/>
              <a:ext cx="29" cy="1785"/>
            </a:xfrm>
            <a:custGeom>
              <a:avLst/>
              <a:gdLst>
                <a:gd name="T0" fmla="*/ 0 w 29"/>
                <a:gd name="T1" fmla="*/ 0 h 2161"/>
                <a:gd name="T2" fmla="*/ 0 w 29"/>
                <a:gd name="T3" fmla="*/ 2161 h 2161"/>
                <a:gd name="T4" fmla="*/ 29 w 29"/>
                <a:gd name="T5" fmla="*/ 2161 h 2161"/>
                <a:gd name="T6" fmla="*/ 27 w 29"/>
                <a:gd name="T7" fmla="*/ 27 h 2161"/>
                <a:gd name="T8" fmla="*/ 0 w 29"/>
                <a:gd name="T9" fmla="*/ 0 h 2161"/>
                <a:gd name="T10" fmla="*/ 0 w 29"/>
                <a:gd name="T11" fmla="*/ 0 h 2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50536" name="Freeform 8"/>
            <p:cNvSpPr>
              <a:spLocks/>
            </p:cNvSpPr>
            <p:nvPr/>
          </p:nvSpPr>
          <p:spPr bwMode="ltGray">
            <a:xfrm>
              <a:off x="527" y="2904"/>
              <a:ext cx="29" cy="1416"/>
            </a:xfrm>
            <a:custGeom>
              <a:avLst/>
              <a:gdLst>
                <a:gd name="T0" fmla="*/ 0 w 29"/>
                <a:gd name="T1" fmla="*/ 1416 h 1416"/>
                <a:gd name="T2" fmla="*/ 29 w 29"/>
                <a:gd name="T3" fmla="*/ 1416 h 1416"/>
                <a:gd name="T4" fmla="*/ 28 w 29"/>
                <a:gd name="T5" fmla="*/ 24 h 1416"/>
                <a:gd name="T6" fmla="*/ 0 w 29"/>
                <a:gd name="T7" fmla="*/ 0 h 1416"/>
                <a:gd name="T8" fmla="*/ 0 w 29"/>
                <a:gd name="T9" fmla="*/ 1416 h 1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416">
                  <a:moveTo>
                    <a:pt x="0" y="1416"/>
                  </a:moveTo>
                  <a:lnTo>
                    <a:pt x="29" y="1416"/>
                  </a:lnTo>
                  <a:lnTo>
                    <a:pt x="28" y="24"/>
                  </a:lnTo>
                  <a:lnTo>
                    <a:pt x="0" y="0"/>
                  </a:lnTo>
                  <a:lnTo>
                    <a:pt x="0" y="1416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50537" name="Freeform 9"/>
            <p:cNvSpPr>
              <a:spLocks/>
            </p:cNvSpPr>
            <p:nvPr/>
          </p:nvSpPr>
          <p:spPr bwMode="ltGray">
            <a:xfrm>
              <a:off x="201" y="2904"/>
              <a:ext cx="2879" cy="29"/>
            </a:xfrm>
            <a:custGeom>
              <a:avLst/>
              <a:gdLst>
                <a:gd name="T0" fmla="*/ 0 w 5387"/>
                <a:gd name="T1" fmla="*/ 0 h 149"/>
                <a:gd name="T2" fmla="*/ 0 w 5387"/>
                <a:gd name="T3" fmla="*/ 149 h 149"/>
                <a:gd name="T4" fmla="*/ 5387 w 5387"/>
                <a:gd name="T5" fmla="*/ 149 h 149"/>
                <a:gd name="T6" fmla="*/ 5387 w 5387"/>
                <a:gd name="T7" fmla="*/ 0 h 149"/>
                <a:gd name="T8" fmla="*/ 0 w 5387"/>
                <a:gd name="T9" fmla="*/ 0 h 149"/>
                <a:gd name="T10" fmla="*/ 0 w 5387"/>
                <a:gd name="T1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50538" name="Freeform 10"/>
            <p:cNvSpPr>
              <a:spLocks/>
            </p:cNvSpPr>
            <p:nvPr/>
          </p:nvSpPr>
          <p:spPr bwMode="ltGray">
            <a:xfrm>
              <a:off x="201" y="2904"/>
              <a:ext cx="30" cy="1416"/>
            </a:xfrm>
            <a:custGeom>
              <a:avLst/>
              <a:gdLst>
                <a:gd name="T0" fmla="*/ 0 w 30"/>
                <a:gd name="T1" fmla="*/ 0 h 1416"/>
                <a:gd name="T2" fmla="*/ 0 w 30"/>
                <a:gd name="T3" fmla="*/ 1416 h 1416"/>
                <a:gd name="T4" fmla="*/ 29 w 30"/>
                <a:gd name="T5" fmla="*/ 1416 h 1416"/>
                <a:gd name="T6" fmla="*/ 30 w 30"/>
                <a:gd name="T7" fmla="*/ 27 h 1416"/>
                <a:gd name="T8" fmla="*/ 0 w 30"/>
                <a:gd name="T9" fmla="*/ 0 h 1416"/>
                <a:gd name="T10" fmla="*/ 0 w 30"/>
                <a:gd name="T11" fmla="*/ 0 h 1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10001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sp>
        <p:nvSpPr>
          <p:cNvPr id="150539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245225"/>
            <a:ext cx="190182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0540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0541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B2F31158-F7DE-4EC5-9877-F18F96AE3B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0542" name="Rectangle 14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44475"/>
            <a:ext cx="8385175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50543" name="Rectangle 15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838200" y="1905000"/>
            <a:ext cx="800735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820" r:id="rId1"/>
    <p:sldLayoutId id="2147484821" r:id="rId2"/>
    <p:sldLayoutId id="2147484822" r:id="rId3"/>
    <p:sldLayoutId id="2147484823" r:id="rId4"/>
    <p:sldLayoutId id="2147484824" r:id="rId5"/>
    <p:sldLayoutId id="2147484825" r:id="rId6"/>
    <p:sldLayoutId id="2147484826" r:id="rId7"/>
    <p:sldLayoutId id="2147484827" r:id="rId8"/>
    <p:sldLayoutId id="2147484828" r:id="rId9"/>
    <p:sldLayoutId id="2147484829" r:id="rId10"/>
    <p:sldLayoutId id="2147484830" r:id="rId11"/>
    <p:sldLayoutId id="2147484831" r:id="rId12"/>
    <p:sldLayoutId id="2147484832" r:id="rId13"/>
  </p:sldLayoutIdLst>
  <p:transition>
    <p:sndAc>
      <p:stSnd>
        <p:snd r:embed="rId15" name="coin.wav"/>
      </p:stSnd>
    </p:sndAc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10588" cy="1325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5603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76400"/>
            <a:ext cx="8540750" cy="442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5225"/>
            <a:ext cx="22860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60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1pPr>
          </a:lstStyle>
          <a:p>
            <a:pPr>
              <a:defRPr/>
            </a:pPr>
            <a:fld id="{249D65FE-FB56-4CEC-87AA-74EF3C9352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872" r:id="rId1"/>
    <p:sldLayoutId id="2147484873" r:id="rId2"/>
    <p:sldLayoutId id="2147484874" r:id="rId3"/>
    <p:sldLayoutId id="2147484875" r:id="rId4"/>
    <p:sldLayoutId id="2147484876" r:id="rId5"/>
    <p:sldLayoutId id="2147484877" r:id="rId6"/>
    <p:sldLayoutId id="2147484878" r:id="rId7"/>
    <p:sldLayoutId id="2147484879" r:id="rId8"/>
    <p:sldLayoutId id="2147484880" r:id="rId9"/>
    <p:sldLayoutId id="2147484881" r:id="rId10"/>
    <p:sldLayoutId id="2147484882" r:id="rId11"/>
  </p:sldLayoutIdLst>
  <p:transition spd="med" advTm="120000">
    <p:zoom/>
    <p:sndAc>
      <p:stSnd>
        <p:snd r:embed="rId13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  <p:bldP spid="25603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60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2560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Group 2"/>
          <p:cNvGrpSpPr>
            <a:grpSpLocks/>
          </p:cNvGrpSpPr>
          <p:nvPr/>
        </p:nvGrpSpPr>
        <p:grpSpPr bwMode="auto">
          <a:xfrm>
            <a:off x="3800475" y="1789113"/>
            <a:ext cx="5340350" cy="5056187"/>
            <a:chOff x="2394" y="1127"/>
            <a:chExt cx="3364" cy="3185"/>
          </a:xfrm>
        </p:grpSpPr>
        <p:sp>
          <p:nvSpPr>
            <p:cNvPr id="31747" name="Rectangle 3"/>
            <p:cNvSpPr>
              <a:spLocks noChangeArrowheads="1"/>
            </p:cNvSpPr>
            <p:nvPr userDrawn="1"/>
          </p:nvSpPr>
          <p:spPr bwMode="ltGray">
            <a:xfrm>
              <a:off x="4230" y="1365"/>
              <a:ext cx="197" cy="10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48" name="Oval 4"/>
            <p:cNvSpPr>
              <a:spLocks noChangeArrowheads="1"/>
            </p:cNvSpPr>
            <p:nvPr userDrawn="1"/>
          </p:nvSpPr>
          <p:spPr bwMode="ltGray">
            <a:xfrm>
              <a:off x="4299" y="1185"/>
              <a:ext cx="47" cy="47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49" name="Rectangle 5"/>
            <p:cNvSpPr>
              <a:spLocks noChangeArrowheads="1"/>
            </p:cNvSpPr>
            <p:nvPr userDrawn="1"/>
          </p:nvSpPr>
          <p:spPr bwMode="ltGray">
            <a:xfrm rot="995337">
              <a:off x="5205" y="1495"/>
              <a:ext cx="6" cy="20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0" name="Freeform 6"/>
            <p:cNvSpPr>
              <a:spLocks noEditPoints="1"/>
            </p:cNvSpPr>
            <p:nvPr userDrawn="1"/>
          </p:nvSpPr>
          <p:spPr bwMode="ltGray">
            <a:xfrm>
              <a:off x="4871" y="3508"/>
              <a:ext cx="66" cy="96"/>
            </a:xfrm>
            <a:custGeom>
              <a:avLst/>
              <a:gdLst>
                <a:gd name="T0" fmla="*/ 18 w 66"/>
                <a:gd name="T1" fmla="*/ 96 h 96"/>
                <a:gd name="T2" fmla="*/ 42 w 66"/>
                <a:gd name="T3" fmla="*/ 78 h 96"/>
                <a:gd name="T4" fmla="*/ 60 w 66"/>
                <a:gd name="T5" fmla="*/ 60 h 96"/>
                <a:gd name="T6" fmla="*/ 66 w 66"/>
                <a:gd name="T7" fmla="*/ 36 h 96"/>
                <a:gd name="T8" fmla="*/ 60 w 66"/>
                <a:gd name="T9" fmla="*/ 12 h 96"/>
                <a:gd name="T10" fmla="*/ 36 w 66"/>
                <a:gd name="T11" fmla="*/ 0 h 96"/>
                <a:gd name="T12" fmla="*/ 24 w 66"/>
                <a:gd name="T13" fmla="*/ 6 h 96"/>
                <a:gd name="T14" fmla="*/ 12 w 66"/>
                <a:gd name="T15" fmla="*/ 12 h 96"/>
                <a:gd name="T16" fmla="*/ 0 w 66"/>
                <a:gd name="T17" fmla="*/ 36 h 96"/>
                <a:gd name="T18" fmla="*/ 0 w 66"/>
                <a:gd name="T19" fmla="*/ 60 h 96"/>
                <a:gd name="T20" fmla="*/ 12 w 66"/>
                <a:gd name="T21" fmla="*/ 84 h 96"/>
                <a:gd name="T22" fmla="*/ 18 w 66"/>
                <a:gd name="T23" fmla="*/ 96 h 96"/>
                <a:gd name="T24" fmla="*/ 18 w 66"/>
                <a:gd name="T25" fmla="*/ 96 h 96"/>
                <a:gd name="T26" fmla="*/ 42 w 66"/>
                <a:gd name="T27" fmla="*/ 18 h 96"/>
                <a:gd name="T28" fmla="*/ 54 w 66"/>
                <a:gd name="T29" fmla="*/ 24 h 96"/>
                <a:gd name="T30" fmla="*/ 60 w 66"/>
                <a:gd name="T31" fmla="*/ 36 h 96"/>
                <a:gd name="T32" fmla="*/ 60 w 66"/>
                <a:gd name="T33" fmla="*/ 48 h 96"/>
                <a:gd name="T34" fmla="*/ 54 w 66"/>
                <a:gd name="T35" fmla="*/ 54 h 96"/>
                <a:gd name="T36" fmla="*/ 36 w 66"/>
                <a:gd name="T37" fmla="*/ 72 h 96"/>
                <a:gd name="T38" fmla="*/ 24 w 66"/>
                <a:gd name="T39" fmla="*/ 78 h 96"/>
                <a:gd name="T40" fmla="*/ 24 w 66"/>
                <a:gd name="T41" fmla="*/ 78 h 96"/>
                <a:gd name="T42" fmla="*/ 12 w 66"/>
                <a:gd name="T43" fmla="*/ 48 h 96"/>
                <a:gd name="T44" fmla="*/ 18 w 66"/>
                <a:gd name="T45" fmla="*/ 24 h 96"/>
                <a:gd name="T46" fmla="*/ 30 w 66"/>
                <a:gd name="T47" fmla="*/ 18 h 96"/>
                <a:gd name="T48" fmla="*/ 42 w 66"/>
                <a:gd name="T49" fmla="*/ 18 h 96"/>
                <a:gd name="T50" fmla="*/ 42 w 66"/>
                <a:gd name="T51" fmla="*/ 1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" h="96">
                  <a:moveTo>
                    <a:pt x="18" y="96"/>
                  </a:moveTo>
                  <a:lnTo>
                    <a:pt x="42" y="78"/>
                  </a:lnTo>
                  <a:lnTo>
                    <a:pt x="60" y="60"/>
                  </a:lnTo>
                  <a:lnTo>
                    <a:pt x="66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12" y="84"/>
                  </a:lnTo>
                  <a:lnTo>
                    <a:pt x="18" y="96"/>
                  </a:lnTo>
                  <a:lnTo>
                    <a:pt x="18" y="96"/>
                  </a:lnTo>
                  <a:close/>
                  <a:moveTo>
                    <a:pt x="42" y="18"/>
                  </a:moveTo>
                  <a:lnTo>
                    <a:pt x="54" y="24"/>
                  </a:lnTo>
                  <a:lnTo>
                    <a:pt x="60" y="36"/>
                  </a:lnTo>
                  <a:lnTo>
                    <a:pt x="60" y="48"/>
                  </a:lnTo>
                  <a:lnTo>
                    <a:pt x="54" y="54"/>
                  </a:lnTo>
                  <a:lnTo>
                    <a:pt x="36" y="72"/>
                  </a:lnTo>
                  <a:lnTo>
                    <a:pt x="24" y="78"/>
                  </a:lnTo>
                  <a:lnTo>
                    <a:pt x="24" y="78"/>
                  </a:lnTo>
                  <a:lnTo>
                    <a:pt x="12" y="48"/>
                  </a:lnTo>
                  <a:lnTo>
                    <a:pt x="18" y="24"/>
                  </a:lnTo>
                  <a:lnTo>
                    <a:pt x="30" y="18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1" name="Rectangle 7"/>
            <p:cNvSpPr>
              <a:spLocks noChangeArrowheads="1"/>
            </p:cNvSpPr>
            <p:nvPr userDrawn="1"/>
          </p:nvSpPr>
          <p:spPr bwMode="ltGray">
            <a:xfrm rot="91736">
              <a:off x="5487" y="1535"/>
              <a:ext cx="6" cy="199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2" name="Rectangle 8"/>
            <p:cNvSpPr>
              <a:spLocks noChangeArrowheads="1"/>
            </p:cNvSpPr>
            <p:nvPr userDrawn="1"/>
          </p:nvSpPr>
          <p:spPr bwMode="ltGray">
            <a:xfrm rot="-926223">
              <a:off x="5640" y="1521"/>
              <a:ext cx="6" cy="881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3" name="Rectangle 9"/>
            <p:cNvSpPr>
              <a:spLocks noChangeArrowheads="1"/>
            </p:cNvSpPr>
            <p:nvPr userDrawn="1"/>
          </p:nvSpPr>
          <p:spPr bwMode="ltGray">
            <a:xfrm rot="-1140313">
              <a:off x="3444" y="1816"/>
              <a:ext cx="6" cy="203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4" name="Rectangle 10"/>
            <p:cNvSpPr>
              <a:spLocks noChangeArrowheads="1"/>
            </p:cNvSpPr>
            <p:nvPr userDrawn="1"/>
          </p:nvSpPr>
          <p:spPr bwMode="ltGray">
            <a:xfrm rot="1114412">
              <a:off x="2757" y="1821"/>
              <a:ext cx="6" cy="211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5" name="Rectangle 11"/>
            <p:cNvSpPr>
              <a:spLocks noChangeArrowheads="1"/>
            </p:cNvSpPr>
            <p:nvPr userDrawn="1"/>
          </p:nvSpPr>
          <p:spPr bwMode="ltGray">
            <a:xfrm rot="254676">
              <a:off x="3035" y="1870"/>
              <a:ext cx="6" cy="190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6" name="Freeform 12"/>
            <p:cNvSpPr>
              <a:spLocks/>
            </p:cNvSpPr>
            <p:nvPr userDrawn="1"/>
          </p:nvSpPr>
          <p:spPr bwMode="ltGray">
            <a:xfrm>
              <a:off x="4007" y="3021"/>
              <a:ext cx="623" cy="156"/>
            </a:xfrm>
            <a:custGeom>
              <a:avLst/>
              <a:gdLst>
                <a:gd name="T0" fmla="*/ 6 w 623"/>
                <a:gd name="T1" fmla="*/ 18 h 156"/>
                <a:gd name="T2" fmla="*/ 162 w 623"/>
                <a:gd name="T3" fmla="*/ 36 h 156"/>
                <a:gd name="T4" fmla="*/ 251 w 623"/>
                <a:gd name="T5" fmla="*/ 36 h 156"/>
                <a:gd name="T6" fmla="*/ 354 w 623"/>
                <a:gd name="T7" fmla="*/ 30 h 156"/>
                <a:gd name="T8" fmla="*/ 473 w 623"/>
                <a:gd name="T9" fmla="*/ 18 h 156"/>
                <a:gd name="T10" fmla="*/ 611 w 623"/>
                <a:gd name="T11" fmla="*/ 0 h 156"/>
                <a:gd name="T12" fmla="*/ 623 w 623"/>
                <a:gd name="T13" fmla="*/ 114 h 156"/>
                <a:gd name="T14" fmla="*/ 497 w 623"/>
                <a:gd name="T15" fmla="*/ 138 h 156"/>
                <a:gd name="T16" fmla="*/ 414 w 623"/>
                <a:gd name="T17" fmla="*/ 150 h 156"/>
                <a:gd name="T18" fmla="*/ 318 w 623"/>
                <a:gd name="T19" fmla="*/ 156 h 156"/>
                <a:gd name="T20" fmla="*/ 215 w 623"/>
                <a:gd name="T21" fmla="*/ 156 h 156"/>
                <a:gd name="T22" fmla="*/ 108 w 623"/>
                <a:gd name="T23" fmla="*/ 150 h 156"/>
                <a:gd name="T24" fmla="*/ 0 w 623"/>
                <a:gd name="T25" fmla="*/ 132 h 156"/>
                <a:gd name="T26" fmla="*/ 6 w 623"/>
                <a:gd name="T27" fmla="*/ 18 h 156"/>
                <a:gd name="T28" fmla="*/ 6 w 623"/>
                <a:gd name="T29" fmla="*/ 18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23" h="156">
                  <a:moveTo>
                    <a:pt x="6" y="18"/>
                  </a:moveTo>
                  <a:lnTo>
                    <a:pt x="162" y="36"/>
                  </a:lnTo>
                  <a:lnTo>
                    <a:pt x="251" y="36"/>
                  </a:lnTo>
                  <a:lnTo>
                    <a:pt x="354" y="30"/>
                  </a:lnTo>
                  <a:lnTo>
                    <a:pt x="473" y="18"/>
                  </a:lnTo>
                  <a:lnTo>
                    <a:pt x="611" y="0"/>
                  </a:lnTo>
                  <a:lnTo>
                    <a:pt x="623" y="114"/>
                  </a:lnTo>
                  <a:lnTo>
                    <a:pt x="497" y="138"/>
                  </a:lnTo>
                  <a:lnTo>
                    <a:pt x="414" y="150"/>
                  </a:lnTo>
                  <a:lnTo>
                    <a:pt x="318" y="156"/>
                  </a:lnTo>
                  <a:lnTo>
                    <a:pt x="215" y="156"/>
                  </a:lnTo>
                  <a:lnTo>
                    <a:pt x="108" y="150"/>
                  </a:lnTo>
                  <a:lnTo>
                    <a:pt x="0" y="132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7" name="Freeform 13"/>
            <p:cNvSpPr>
              <a:spLocks/>
            </p:cNvSpPr>
            <p:nvPr userDrawn="1"/>
          </p:nvSpPr>
          <p:spPr bwMode="ltGray">
            <a:xfrm>
              <a:off x="4762" y="3591"/>
              <a:ext cx="996" cy="126"/>
            </a:xfrm>
            <a:custGeom>
              <a:avLst/>
              <a:gdLst>
                <a:gd name="T0" fmla="*/ 754 w 993"/>
                <a:gd name="T1" fmla="*/ 6 h 126"/>
                <a:gd name="T2" fmla="*/ 652 w 993"/>
                <a:gd name="T3" fmla="*/ 6 h 126"/>
                <a:gd name="T4" fmla="*/ 563 w 993"/>
                <a:gd name="T5" fmla="*/ 6 h 126"/>
                <a:gd name="T6" fmla="*/ 479 w 993"/>
                <a:gd name="T7" fmla="*/ 6 h 126"/>
                <a:gd name="T8" fmla="*/ 401 w 993"/>
                <a:gd name="T9" fmla="*/ 6 h 126"/>
                <a:gd name="T10" fmla="*/ 335 w 993"/>
                <a:gd name="T11" fmla="*/ 0 h 126"/>
                <a:gd name="T12" fmla="*/ 276 w 993"/>
                <a:gd name="T13" fmla="*/ 0 h 126"/>
                <a:gd name="T14" fmla="*/ 222 w 993"/>
                <a:gd name="T15" fmla="*/ 0 h 126"/>
                <a:gd name="T16" fmla="*/ 180 w 993"/>
                <a:gd name="T17" fmla="*/ 6 h 126"/>
                <a:gd name="T18" fmla="*/ 138 w 993"/>
                <a:gd name="T19" fmla="*/ 6 h 126"/>
                <a:gd name="T20" fmla="*/ 108 w 993"/>
                <a:gd name="T21" fmla="*/ 6 h 126"/>
                <a:gd name="T22" fmla="*/ 54 w 993"/>
                <a:gd name="T23" fmla="*/ 6 h 126"/>
                <a:gd name="T24" fmla="*/ 24 w 993"/>
                <a:gd name="T25" fmla="*/ 12 h 126"/>
                <a:gd name="T26" fmla="*/ 6 w 993"/>
                <a:gd name="T27" fmla="*/ 18 h 126"/>
                <a:gd name="T28" fmla="*/ 0 w 993"/>
                <a:gd name="T29" fmla="*/ 24 h 126"/>
                <a:gd name="T30" fmla="*/ 12 w 993"/>
                <a:gd name="T31" fmla="*/ 42 h 126"/>
                <a:gd name="T32" fmla="*/ 18 w 993"/>
                <a:gd name="T33" fmla="*/ 48 h 126"/>
                <a:gd name="T34" fmla="*/ 30 w 993"/>
                <a:gd name="T35" fmla="*/ 54 h 126"/>
                <a:gd name="T36" fmla="*/ 60 w 993"/>
                <a:gd name="T37" fmla="*/ 60 h 126"/>
                <a:gd name="T38" fmla="*/ 90 w 993"/>
                <a:gd name="T39" fmla="*/ 72 h 126"/>
                <a:gd name="T40" fmla="*/ 144 w 993"/>
                <a:gd name="T41" fmla="*/ 84 h 126"/>
                <a:gd name="T42" fmla="*/ 210 w 993"/>
                <a:gd name="T43" fmla="*/ 90 h 126"/>
                <a:gd name="T44" fmla="*/ 293 w 993"/>
                <a:gd name="T45" fmla="*/ 102 h 126"/>
                <a:gd name="T46" fmla="*/ 389 w 993"/>
                <a:gd name="T47" fmla="*/ 108 h 126"/>
                <a:gd name="T48" fmla="*/ 503 w 993"/>
                <a:gd name="T49" fmla="*/ 120 h 126"/>
                <a:gd name="T50" fmla="*/ 622 w 993"/>
                <a:gd name="T51" fmla="*/ 120 h 126"/>
                <a:gd name="T52" fmla="*/ 754 w 993"/>
                <a:gd name="T53" fmla="*/ 126 h 126"/>
                <a:gd name="T54" fmla="*/ 873 w 993"/>
                <a:gd name="T55" fmla="*/ 126 h 126"/>
                <a:gd name="T56" fmla="*/ 993 w 993"/>
                <a:gd name="T57" fmla="*/ 126 h 126"/>
                <a:gd name="T58" fmla="*/ 993 w 993"/>
                <a:gd name="T59" fmla="*/ 12 h 126"/>
                <a:gd name="T60" fmla="*/ 879 w 993"/>
                <a:gd name="T61" fmla="*/ 12 h 126"/>
                <a:gd name="T62" fmla="*/ 754 w 993"/>
                <a:gd name="T63" fmla="*/ 6 h 126"/>
                <a:gd name="T64" fmla="*/ 754 w 993"/>
                <a:gd name="T65" fmla="*/ 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93" h="126">
                  <a:moveTo>
                    <a:pt x="754" y="6"/>
                  </a:moveTo>
                  <a:lnTo>
                    <a:pt x="652" y="6"/>
                  </a:lnTo>
                  <a:lnTo>
                    <a:pt x="563" y="6"/>
                  </a:lnTo>
                  <a:lnTo>
                    <a:pt x="479" y="6"/>
                  </a:lnTo>
                  <a:lnTo>
                    <a:pt x="401" y="6"/>
                  </a:lnTo>
                  <a:lnTo>
                    <a:pt x="335" y="0"/>
                  </a:lnTo>
                  <a:lnTo>
                    <a:pt x="276" y="0"/>
                  </a:lnTo>
                  <a:lnTo>
                    <a:pt x="222" y="0"/>
                  </a:lnTo>
                  <a:lnTo>
                    <a:pt x="180" y="6"/>
                  </a:lnTo>
                  <a:lnTo>
                    <a:pt x="138" y="6"/>
                  </a:lnTo>
                  <a:lnTo>
                    <a:pt x="108" y="6"/>
                  </a:lnTo>
                  <a:lnTo>
                    <a:pt x="54" y="6"/>
                  </a:lnTo>
                  <a:lnTo>
                    <a:pt x="24" y="12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12" y="42"/>
                  </a:lnTo>
                  <a:lnTo>
                    <a:pt x="18" y="48"/>
                  </a:lnTo>
                  <a:lnTo>
                    <a:pt x="30" y="54"/>
                  </a:lnTo>
                  <a:lnTo>
                    <a:pt x="60" y="60"/>
                  </a:lnTo>
                  <a:lnTo>
                    <a:pt x="90" y="72"/>
                  </a:lnTo>
                  <a:lnTo>
                    <a:pt x="144" y="84"/>
                  </a:lnTo>
                  <a:lnTo>
                    <a:pt x="210" y="90"/>
                  </a:lnTo>
                  <a:lnTo>
                    <a:pt x="293" y="102"/>
                  </a:lnTo>
                  <a:lnTo>
                    <a:pt x="389" y="108"/>
                  </a:lnTo>
                  <a:lnTo>
                    <a:pt x="503" y="120"/>
                  </a:lnTo>
                  <a:lnTo>
                    <a:pt x="622" y="120"/>
                  </a:lnTo>
                  <a:lnTo>
                    <a:pt x="754" y="126"/>
                  </a:lnTo>
                  <a:lnTo>
                    <a:pt x="873" y="126"/>
                  </a:lnTo>
                  <a:lnTo>
                    <a:pt x="993" y="126"/>
                  </a:lnTo>
                  <a:lnTo>
                    <a:pt x="993" y="12"/>
                  </a:lnTo>
                  <a:lnTo>
                    <a:pt x="879" y="12"/>
                  </a:lnTo>
                  <a:lnTo>
                    <a:pt x="754" y="6"/>
                  </a:lnTo>
                  <a:lnTo>
                    <a:pt x="754" y="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8" name="Freeform 14"/>
            <p:cNvSpPr>
              <a:spLocks/>
            </p:cNvSpPr>
            <p:nvPr userDrawn="1"/>
          </p:nvSpPr>
          <p:spPr bwMode="ltGray">
            <a:xfrm>
              <a:off x="4786" y="3645"/>
              <a:ext cx="972" cy="245"/>
            </a:xfrm>
            <a:custGeom>
              <a:avLst/>
              <a:gdLst>
                <a:gd name="T0" fmla="*/ 0 w 969"/>
                <a:gd name="T1" fmla="*/ 0 h 245"/>
                <a:gd name="T2" fmla="*/ 24 w 969"/>
                <a:gd name="T3" fmla="*/ 54 h 245"/>
                <a:gd name="T4" fmla="*/ 66 w 969"/>
                <a:gd name="T5" fmla="*/ 96 h 245"/>
                <a:gd name="T6" fmla="*/ 120 w 969"/>
                <a:gd name="T7" fmla="*/ 137 h 245"/>
                <a:gd name="T8" fmla="*/ 198 w 969"/>
                <a:gd name="T9" fmla="*/ 173 h 245"/>
                <a:gd name="T10" fmla="*/ 293 w 969"/>
                <a:gd name="T11" fmla="*/ 203 h 245"/>
                <a:gd name="T12" fmla="*/ 353 w 969"/>
                <a:gd name="T13" fmla="*/ 215 h 245"/>
                <a:gd name="T14" fmla="*/ 413 w 969"/>
                <a:gd name="T15" fmla="*/ 227 h 245"/>
                <a:gd name="T16" fmla="*/ 479 w 969"/>
                <a:gd name="T17" fmla="*/ 233 h 245"/>
                <a:gd name="T18" fmla="*/ 556 w 969"/>
                <a:gd name="T19" fmla="*/ 239 h 245"/>
                <a:gd name="T20" fmla="*/ 634 w 969"/>
                <a:gd name="T21" fmla="*/ 245 h 245"/>
                <a:gd name="T22" fmla="*/ 724 w 969"/>
                <a:gd name="T23" fmla="*/ 245 h 245"/>
                <a:gd name="T24" fmla="*/ 855 w 969"/>
                <a:gd name="T25" fmla="*/ 245 h 245"/>
                <a:gd name="T26" fmla="*/ 969 w 969"/>
                <a:gd name="T27" fmla="*/ 239 h 245"/>
                <a:gd name="T28" fmla="*/ 969 w 969"/>
                <a:gd name="T29" fmla="*/ 60 h 245"/>
                <a:gd name="T30" fmla="*/ 700 w 969"/>
                <a:gd name="T31" fmla="*/ 60 h 245"/>
                <a:gd name="T32" fmla="*/ 503 w 969"/>
                <a:gd name="T33" fmla="*/ 54 h 245"/>
                <a:gd name="T34" fmla="*/ 317 w 969"/>
                <a:gd name="T35" fmla="*/ 42 h 245"/>
                <a:gd name="T36" fmla="*/ 150 w 969"/>
                <a:gd name="T37" fmla="*/ 24 h 245"/>
                <a:gd name="T38" fmla="*/ 72 w 969"/>
                <a:gd name="T39" fmla="*/ 12 h 245"/>
                <a:gd name="T40" fmla="*/ 0 w 969"/>
                <a:gd name="T41" fmla="*/ 0 h 245"/>
                <a:gd name="T42" fmla="*/ 0 w 969"/>
                <a:gd name="T43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69" h="245">
                  <a:moveTo>
                    <a:pt x="0" y="0"/>
                  </a:moveTo>
                  <a:lnTo>
                    <a:pt x="24" y="54"/>
                  </a:lnTo>
                  <a:lnTo>
                    <a:pt x="66" y="96"/>
                  </a:lnTo>
                  <a:lnTo>
                    <a:pt x="120" y="137"/>
                  </a:lnTo>
                  <a:lnTo>
                    <a:pt x="198" y="173"/>
                  </a:lnTo>
                  <a:lnTo>
                    <a:pt x="293" y="203"/>
                  </a:lnTo>
                  <a:lnTo>
                    <a:pt x="353" y="215"/>
                  </a:lnTo>
                  <a:lnTo>
                    <a:pt x="413" y="227"/>
                  </a:lnTo>
                  <a:lnTo>
                    <a:pt x="479" y="233"/>
                  </a:lnTo>
                  <a:lnTo>
                    <a:pt x="556" y="239"/>
                  </a:lnTo>
                  <a:lnTo>
                    <a:pt x="634" y="245"/>
                  </a:lnTo>
                  <a:lnTo>
                    <a:pt x="724" y="245"/>
                  </a:lnTo>
                  <a:lnTo>
                    <a:pt x="855" y="245"/>
                  </a:lnTo>
                  <a:lnTo>
                    <a:pt x="969" y="239"/>
                  </a:lnTo>
                  <a:lnTo>
                    <a:pt x="969" y="60"/>
                  </a:lnTo>
                  <a:lnTo>
                    <a:pt x="700" y="60"/>
                  </a:lnTo>
                  <a:lnTo>
                    <a:pt x="503" y="54"/>
                  </a:lnTo>
                  <a:lnTo>
                    <a:pt x="317" y="42"/>
                  </a:lnTo>
                  <a:lnTo>
                    <a:pt x="150" y="24"/>
                  </a:lnTo>
                  <a:lnTo>
                    <a:pt x="7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9" name="Freeform 15"/>
            <p:cNvSpPr>
              <a:spLocks/>
            </p:cNvSpPr>
            <p:nvPr userDrawn="1"/>
          </p:nvSpPr>
          <p:spPr bwMode="ltGray">
            <a:xfrm>
              <a:off x="4804" y="3591"/>
              <a:ext cx="954" cy="90"/>
            </a:xfrm>
            <a:custGeom>
              <a:avLst/>
              <a:gdLst>
                <a:gd name="T0" fmla="*/ 700 w 951"/>
                <a:gd name="T1" fmla="*/ 0 h 90"/>
                <a:gd name="T2" fmla="*/ 598 w 951"/>
                <a:gd name="T3" fmla="*/ 0 h 90"/>
                <a:gd name="T4" fmla="*/ 515 w 951"/>
                <a:gd name="T5" fmla="*/ 0 h 90"/>
                <a:gd name="T6" fmla="*/ 431 w 951"/>
                <a:gd name="T7" fmla="*/ 0 h 90"/>
                <a:gd name="T8" fmla="*/ 365 w 951"/>
                <a:gd name="T9" fmla="*/ 0 h 90"/>
                <a:gd name="T10" fmla="*/ 299 w 951"/>
                <a:gd name="T11" fmla="*/ 0 h 90"/>
                <a:gd name="T12" fmla="*/ 245 w 951"/>
                <a:gd name="T13" fmla="*/ 0 h 90"/>
                <a:gd name="T14" fmla="*/ 198 w 951"/>
                <a:gd name="T15" fmla="*/ 0 h 90"/>
                <a:gd name="T16" fmla="*/ 162 w 951"/>
                <a:gd name="T17" fmla="*/ 0 h 90"/>
                <a:gd name="T18" fmla="*/ 126 w 951"/>
                <a:gd name="T19" fmla="*/ 6 h 90"/>
                <a:gd name="T20" fmla="*/ 96 w 951"/>
                <a:gd name="T21" fmla="*/ 6 h 90"/>
                <a:gd name="T22" fmla="*/ 54 w 951"/>
                <a:gd name="T23" fmla="*/ 12 h 90"/>
                <a:gd name="T24" fmla="*/ 30 w 951"/>
                <a:gd name="T25" fmla="*/ 12 h 90"/>
                <a:gd name="T26" fmla="*/ 12 w 951"/>
                <a:gd name="T27" fmla="*/ 18 h 90"/>
                <a:gd name="T28" fmla="*/ 6 w 951"/>
                <a:gd name="T29" fmla="*/ 18 h 90"/>
                <a:gd name="T30" fmla="*/ 0 w 951"/>
                <a:gd name="T31" fmla="*/ 24 h 90"/>
                <a:gd name="T32" fmla="*/ 6 w 951"/>
                <a:gd name="T33" fmla="*/ 30 h 90"/>
                <a:gd name="T34" fmla="*/ 24 w 951"/>
                <a:gd name="T35" fmla="*/ 36 h 90"/>
                <a:gd name="T36" fmla="*/ 54 w 951"/>
                <a:gd name="T37" fmla="*/ 42 h 90"/>
                <a:gd name="T38" fmla="*/ 102 w 951"/>
                <a:gd name="T39" fmla="*/ 54 h 90"/>
                <a:gd name="T40" fmla="*/ 168 w 951"/>
                <a:gd name="T41" fmla="*/ 60 h 90"/>
                <a:gd name="T42" fmla="*/ 251 w 951"/>
                <a:gd name="T43" fmla="*/ 66 h 90"/>
                <a:gd name="T44" fmla="*/ 341 w 951"/>
                <a:gd name="T45" fmla="*/ 78 h 90"/>
                <a:gd name="T46" fmla="*/ 449 w 951"/>
                <a:gd name="T47" fmla="*/ 84 h 90"/>
                <a:gd name="T48" fmla="*/ 568 w 951"/>
                <a:gd name="T49" fmla="*/ 84 h 90"/>
                <a:gd name="T50" fmla="*/ 694 w 951"/>
                <a:gd name="T51" fmla="*/ 90 h 90"/>
                <a:gd name="T52" fmla="*/ 825 w 951"/>
                <a:gd name="T53" fmla="*/ 90 h 90"/>
                <a:gd name="T54" fmla="*/ 951 w 951"/>
                <a:gd name="T55" fmla="*/ 90 h 90"/>
                <a:gd name="T56" fmla="*/ 951 w 951"/>
                <a:gd name="T57" fmla="*/ 6 h 90"/>
                <a:gd name="T58" fmla="*/ 831 w 951"/>
                <a:gd name="T59" fmla="*/ 6 h 90"/>
                <a:gd name="T60" fmla="*/ 772 w 951"/>
                <a:gd name="T61" fmla="*/ 6 h 90"/>
                <a:gd name="T62" fmla="*/ 700 w 951"/>
                <a:gd name="T63" fmla="*/ 0 h 90"/>
                <a:gd name="T64" fmla="*/ 700 w 951"/>
                <a:gd name="T65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51" h="90">
                  <a:moveTo>
                    <a:pt x="700" y="0"/>
                  </a:moveTo>
                  <a:lnTo>
                    <a:pt x="598" y="0"/>
                  </a:lnTo>
                  <a:lnTo>
                    <a:pt x="515" y="0"/>
                  </a:lnTo>
                  <a:lnTo>
                    <a:pt x="431" y="0"/>
                  </a:lnTo>
                  <a:lnTo>
                    <a:pt x="365" y="0"/>
                  </a:lnTo>
                  <a:lnTo>
                    <a:pt x="299" y="0"/>
                  </a:lnTo>
                  <a:lnTo>
                    <a:pt x="245" y="0"/>
                  </a:lnTo>
                  <a:lnTo>
                    <a:pt x="198" y="0"/>
                  </a:lnTo>
                  <a:lnTo>
                    <a:pt x="162" y="0"/>
                  </a:lnTo>
                  <a:lnTo>
                    <a:pt x="126" y="6"/>
                  </a:lnTo>
                  <a:lnTo>
                    <a:pt x="96" y="6"/>
                  </a:lnTo>
                  <a:lnTo>
                    <a:pt x="54" y="12"/>
                  </a:lnTo>
                  <a:lnTo>
                    <a:pt x="30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24" y="36"/>
                  </a:lnTo>
                  <a:lnTo>
                    <a:pt x="54" y="42"/>
                  </a:lnTo>
                  <a:lnTo>
                    <a:pt x="102" y="54"/>
                  </a:lnTo>
                  <a:lnTo>
                    <a:pt x="168" y="60"/>
                  </a:lnTo>
                  <a:lnTo>
                    <a:pt x="251" y="66"/>
                  </a:lnTo>
                  <a:lnTo>
                    <a:pt x="341" y="78"/>
                  </a:lnTo>
                  <a:lnTo>
                    <a:pt x="449" y="84"/>
                  </a:lnTo>
                  <a:lnTo>
                    <a:pt x="568" y="84"/>
                  </a:lnTo>
                  <a:lnTo>
                    <a:pt x="694" y="90"/>
                  </a:lnTo>
                  <a:lnTo>
                    <a:pt x="825" y="90"/>
                  </a:lnTo>
                  <a:lnTo>
                    <a:pt x="951" y="90"/>
                  </a:lnTo>
                  <a:lnTo>
                    <a:pt x="951" y="6"/>
                  </a:lnTo>
                  <a:lnTo>
                    <a:pt x="831" y="6"/>
                  </a:lnTo>
                  <a:lnTo>
                    <a:pt x="772" y="6"/>
                  </a:lnTo>
                  <a:lnTo>
                    <a:pt x="700" y="0"/>
                  </a:lnTo>
                  <a:lnTo>
                    <a:pt x="7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0" name="Freeform 16"/>
            <p:cNvSpPr>
              <a:spLocks/>
            </p:cNvSpPr>
            <p:nvPr userDrawn="1"/>
          </p:nvSpPr>
          <p:spPr bwMode="ltGray">
            <a:xfrm>
              <a:off x="3059" y="1541"/>
              <a:ext cx="102" cy="155"/>
            </a:xfrm>
            <a:custGeom>
              <a:avLst/>
              <a:gdLst>
                <a:gd name="T0" fmla="*/ 102 w 102"/>
                <a:gd name="T1" fmla="*/ 0 h 155"/>
                <a:gd name="T2" fmla="*/ 0 w 102"/>
                <a:gd name="T3" fmla="*/ 12 h 155"/>
                <a:gd name="T4" fmla="*/ 30 w 102"/>
                <a:gd name="T5" fmla="*/ 72 h 155"/>
                <a:gd name="T6" fmla="*/ 30 w 102"/>
                <a:gd name="T7" fmla="*/ 155 h 155"/>
                <a:gd name="T8" fmla="*/ 72 w 102"/>
                <a:gd name="T9" fmla="*/ 155 h 155"/>
                <a:gd name="T10" fmla="*/ 72 w 102"/>
                <a:gd name="T11" fmla="*/ 66 h 155"/>
                <a:gd name="T12" fmla="*/ 102 w 102"/>
                <a:gd name="T13" fmla="*/ 0 h 155"/>
                <a:gd name="T14" fmla="*/ 102 w 102"/>
                <a:gd name="T15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" h="155">
                  <a:moveTo>
                    <a:pt x="102" y="0"/>
                  </a:moveTo>
                  <a:lnTo>
                    <a:pt x="0" y="12"/>
                  </a:lnTo>
                  <a:lnTo>
                    <a:pt x="30" y="72"/>
                  </a:lnTo>
                  <a:lnTo>
                    <a:pt x="30" y="155"/>
                  </a:lnTo>
                  <a:lnTo>
                    <a:pt x="72" y="155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1" name="Freeform 17"/>
            <p:cNvSpPr>
              <a:spLocks noEditPoints="1"/>
            </p:cNvSpPr>
            <p:nvPr userDrawn="1"/>
          </p:nvSpPr>
          <p:spPr bwMode="ltGray">
            <a:xfrm>
              <a:off x="3059" y="1690"/>
              <a:ext cx="90" cy="96"/>
            </a:xfrm>
            <a:custGeom>
              <a:avLst/>
              <a:gdLst>
                <a:gd name="T0" fmla="*/ 48 w 90"/>
                <a:gd name="T1" fmla="*/ 96 h 96"/>
                <a:gd name="T2" fmla="*/ 72 w 90"/>
                <a:gd name="T3" fmla="*/ 72 h 96"/>
                <a:gd name="T4" fmla="*/ 84 w 90"/>
                <a:gd name="T5" fmla="*/ 48 h 96"/>
                <a:gd name="T6" fmla="*/ 90 w 90"/>
                <a:gd name="T7" fmla="*/ 36 h 96"/>
                <a:gd name="T8" fmla="*/ 84 w 90"/>
                <a:gd name="T9" fmla="*/ 24 h 96"/>
                <a:gd name="T10" fmla="*/ 66 w 90"/>
                <a:gd name="T11" fmla="*/ 6 h 96"/>
                <a:gd name="T12" fmla="*/ 42 w 90"/>
                <a:gd name="T13" fmla="*/ 0 h 96"/>
                <a:gd name="T14" fmla="*/ 24 w 90"/>
                <a:gd name="T15" fmla="*/ 0 h 96"/>
                <a:gd name="T16" fmla="*/ 12 w 90"/>
                <a:gd name="T17" fmla="*/ 12 h 96"/>
                <a:gd name="T18" fmla="*/ 6 w 90"/>
                <a:gd name="T19" fmla="*/ 24 h 96"/>
                <a:gd name="T20" fmla="*/ 0 w 90"/>
                <a:gd name="T21" fmla="*/ 36 h 96"/>
                <a:gd name="T22" fmla="*/ 12 w 90"/>
                <a:gd name="T23" fmla="*/ 66 h 96"/>
                <a:gd name="T24" fmla="*/ 30 w 90"/>
                <a:gd name="T25" fmla="*/ 84 h 96"/>
                <a:gd name="T26" fmla="*/ 48 w 90"/>
                <a:gd name="T27" fmla="*/ 96 h 96"/>
                <a:gd name="T28" fmla="*/ 48 w 90"/>
                <a:gd name="T29" fmla="*/ 96 h 96"/>
                <a:gd name="T30" fmla="*/ 48 w 90"/>
                <a:gd name="T31" fmla="*/ 12 h 96"/>
                <a:gd name="T32" fmla="*/ 66 w 90"/>
                <a:gd name="T33" fmla="*/ 18 h 96"/>
                <a:gd name="T34" fmla="*/ 72 w 90"/>
                <a:gd name="T35" fmla="*/ 24 h 96"/>
                <a:gd name="T36" fmla="*/ 72 w 90"/>
                <a:gd name="T37" fmla="*/ 36 h 96"/>
                <a:gd name="T38" fmla="*/ 72 w 90"/>
                <a:gd name="T39" fmla="*/ 48 h 96"/>
                <a:gd name="T40" fmla="*/ 54 w 90"/>
                <a:gd name="T41" fmla="*/ 66 h 96"/>
                <a:gd name="T42" fmla="*/ 48 w 90"/>
                <a:gd name="T43" fmla="*/ 78 h 96"/>
                <a:gd name="T44" fmla="*/ 30 w 90"/>
                <a:gd name="T45" fmla="*/ 66 h 96"/>
                <a:gd name="T46" fmla="*/ 24 w 90"/>
                <a:gd name="T47" fmla="*/ 48 h 96"/>
                <a:gd name="T48" fmla="*/ 18 w 90"/>
                <a:gd name="T49" fmla="*/ 30 h 96"/>
                <a:gd name="T50" fmla="*/ 30 w 90"/>
                <a:gd name="T51" fmla="*/ 12 h 96"/>
                <a:gd name="T52" fmla="*/ 48 w 90"/>
                <a:gd name="T53" fmla="*/ 12 h 96"/>
                <a:gd name="T54" fmla="*/ 48 w 90"/>
                <a:gd name="T55" fmla="*/ 1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0" h="96">
                  <a:moveTo>
                    <a:pt x="48" y="96"/>
                  </a:moveTo>
                  <a:lnTo>
                    <a:pt x="72" y="72"/>
                  </a:lnTo>
                  <a:lnTo>
                    <a:pt x="84" y="48"/>
                  </a:lnTo>
                  <a:lnTo>
                    <a:pt x="90" y="36"/>
                  </a:lnTo>
                  <a:lnTo>
                    <a:pt x="84" y="24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12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8" y="96"/>
                  </a:lnTo>
                  <a:lnTo>
                    <a:pt x="48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54" y="66"/>
                  </a:lnTo>
                  <a:lnTo>
                    <a:pt x="48" y="78"/>
                  </a:lnTo>
                  <a:lnTo>
                    <a:pt x="30" y="66"/>
                  </a:lnTo>
                  <a:lnTo>
                    <a:pt x="24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2" name="Freeform 18"/>
            <p:cNvSpPr>
              <a:spLocks noEditPoints="1"/>
            </p:cNvSpPr>
            <p:nvPr userDrawn="1"/>
          </p:nvSpPr>
          <p:spPr bwMode="ltGray">
            <a:xfrm>
              <a:off x="3059" y="1768"/>
              <a:ext cx="90" cy="108"/>
            </a:xfrm>
            <a:custGeom>
              <a:avLst/>
              <a:gdLst>
                <a:gd name="T0" fmla="*/ 0 w 90"/>
                <a:gd name="T1" fmla="*/ 90 h 108"/>
                <a:gd name="T2" fmla="*/ 12 w 90"/>
                <a:gd name="T3" fmla="*/ 102 h 108"/>
                <a:gd name="T4" fmla="*/ 24 w 90"/>
                <a:gd name="T5" fmla="*/ 108 h 108"/>
                <a:gd name="T6" fmla="*/ 54 w 90"/>
                <a:gd name="T7" fmla="*/ 108 h 108"/>
                <a:gd name="T8" fmla="*/ 78 w 90"/>
                <a:gd name="T9" fmla="*/ 96 h 108"/>
                <a:gd name="T10" fmla="*/ 90 w 90"/>
                <a:gd name="T11" fmla="*/ 72 h 108"/>
                <a:gd name="T12" fmla="*/ 84 w 90"/>
                <a:gd name="T13" fmla="*/ 42 h 108"/>
                <a:gd name="T14" fmla="*/ 66 w 90"/>
                <a:gd name="T15" fmla="*/ 24 h 108"/>
                <a:gd name="T16" fmla="*/ 54 w 90"/>
                <a:gd name="T17" fmla="*/ 12 h 108"/>
                <a:gd name="T18" fmla="*/ 48 w 90"/>
                <a:gd name="T19" fmla="*/ 6 h 108"/>
                <a:gd name="T20" fmla="*/ 48 w 90"/>
                <a:gd name="T21" fmla="*/ 6 h 108"/>
                <a:gd name="T22" fmla="*/ 48 w 90"/>
                <a:gd name="T23" fmla="*/ 0 h 108"/>
                <a:gd name="T24" fmla="*/ 24 w 90"/>
                <a:gd name="T25" fmla="*/ 24 h 108"/>
                <a:gd name="T26" fmla="*/ 6 w 90"/>
                <a:gd name="T27" fmla="*/ 48 h 108"/>
                <a:gd name="T28" fmla="*/ 0 w 90"/>
                <a:gd name="T29" fmla="*/ 66 h 108"/>
                <a:gd name="T30" fmla="*/ 0 w 90"/>
                <a:gd name="T31" fmla="*/ 90 h 108"/>
                <a:gd name="T32" fmla="*/ 0 w 90"/>
                <a:gd name="T33" fmla="*/ 90 h 108"/>
                <a:gd name="T34" fmla="*/ 12 w 90"/>
                <a:gd name="T35" fmla="*/ 66 h 108"/>
                <a:gd name="T36" fmla="*/ 18 w 90"/>
                <a:gd name="T37" fmla="*/ 48 h 108"/>
                <a:gd name="T38" fmla="*/ 30 w 90"/>
                <a:gd name="T39" fmla="*/ 36 h 108"/>
                <a:gd name="T40" fmla="*/ 42 w 90"/>
                <a:gd name="T41" fmla="*/ 24 h 108"/>
                <a:gd name="T42" fmla="*/ 48 w 90"/>
                <a:gd name="T43" fmla="*/ 18 h 108"/>
                <a:gd name="T44" fmla="*/ 66 w 90"/>
                <a:gd name="T45" fmla="*/ 30 h 108"/>
                <a:gd name="T46" fmla="*/ 72 w 90"/>
                <a:gd name="T47" fmla="*/ 48 h 108"/>
                <a:gd name="T48" fmla="*/ 78 w 90"/>
                <a:gd name="T49" fmla="*/ 72 h 108"/>
                <a:gd name="T50" fmla="*/ 78 w 90"/>
                <a:gd name="T51" fmla="*/ 84 h 108"/>
                <a:gd name="T52" fmla="*/ 66 w 90"/>
                <a:gd name="T53" fmla="*/ 96 h 108"/>
                <a:gd name="T54" fmla="*/ 42 w 90"/>
                <a:gd name="T55" fmla="*/ 102 h 108"/>
                <a:gd name="T56" fmla="*/ 30 w 90"/>
                <a:gd name="T57" fmla="*/ 96 h 108"/>
                <a:gd name="T58" fmla="*/ 18 w 90"/>
                <a:gd name="T59" fmla="*/ 90 h 108"/>
                <a:gd name="T60" fmla="*/ 12 w 90"/>
                <a:gd name="T61" fmla="*/ 78 h 108"/>
                <a:gd name="T62" fmla="*/ 12 w 90"/>
                <a:gd name="T63" fmla="*/ 66 h 108"/>
                <a:gd name="T64" fmla="*/ 12 w 90"/>
                <a:gd name="T65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0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54" y="108"/>
                  </a:lnTo>
                  <a:lnTo>
                    <a:pt x="78" y="96"/>
                  </a:lnTo>
                  <a:lnTo>
                    <a:pt x="90" y="72"/>
                  </a:lnTo>
                  <a:lnTo>
                    <a:pt x="84" y="42"/>
                  </a:lnTo>
                  <a:lnTo>
                    <a:pt x="66" y="24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66" y="30"/>
                  </a:lnTo>
                  <a:lnTo>
                    <a:pt x="72" y="48"/>
                  </a:lnTo>
                  <a:lnTo>
                    <a:pt x="78" y="72"/>
                  </a:lnTo>
                  <a:lnTo>
                    <a:pt x="78" y="84"/>
                  </a:lnTo>
                  <a:lnTo>
                    <a:pt x="66" y="96"/>
                  </a:lnTo>
                  <a:lnTo>
                    <a:pt x="42" y="102"/>
                  </a:lnTo>
                  <a:lnTo>
                    <a:pt x="30" y="96"/>
                  </a:lnTo>
                  <a:lnTo>
                    <a:pt x="18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3" name="Freeform 19"/>
            <p:cNvSpPr>
              <a:spLocks/>
            </p:cNvSpPr>
            <p:nvPr userDrawn="1"/>
          </p:nvSpPr>
          <p:spPr bwMode="ltGray">
            <a:xfrm>
              <a:off x="5470" y="1205"/>
              <a:ext cx="102" cy="156"/>
            </a:xfrm>
            <a:custGeom>
              <a:avLst/>
              <a:gdLst>
                <a:gd name="T0" fmla="*/ 102 w 102"/>
                <a:gd name="T1" fmla="*/ 0 h 156"/>
                <a:gd name="T2" fmla="*/ 0 w 102"/>
                <a:gd name="T3" fmla="*/ 6 h 156"/>
                <a:gd name="T4" fmla="*/ 30 w 102"/>
                <a:gd name="T5" fmla="*/ 72 h 156"/>
                <a:gd name="T6" fmla="*/ 30 w 102"/>
                <a:gd name="T7" fmla="*/ 156 h 156"/>
                <a:gd name="T8" fmla="*/ 72 w 102"/>
                <a:gd name="T9" fmla="*/ 156 h 156"/>
                <a:gd name="T10" fmla="*/ 72 w 102"/>
                <a:gd name="T11" fmla="*/ 66 h 156"/>
                <a:gd name="T12" fmla="*/ 102 w 102"/>
                <a:gd name="T13" fmla="*/ 0 h 156"/>
                <a:gd name="T14" fmla="*/ 102 w 102"/>
                <a:gd name="T15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" h="156">
                  <a:moveTo>
                    <a:pt x="102" y="0"/>
                  </a:moveTo>
                  <a:lnTo>
                    <a:pt x="0" y="6"/>
                  </a:lnTo>
                  <a:lnTo>
                    <a:pt x="30" y="72"/>
                  </a:lnTo>
                  <a:lnTo>
                    <a:pt x="30" y="156"/>
                  </a:lnTo>
                  <a:lnTo>
                    <a:pt x="72" y="156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4" name="Freeform 20"/>
            <p:cNvSpPr>
              <a:spLocks noEditPoints="1"/>
            </p:cNvSpPr>
            <p:nvPr userDrawn="1"/>
          </p:nvSpPr>
          <p:spPr bwMode="ltGray">
            <a:xfrm>
              <a:off x="5476" y="1349"/>
              <a:ext cx="84" cy="96"/>
            </a:xfrm>
            <a:custGeom>
              <a:avLst/>
              <a:gdLst>
                <a:gd name="T0" fmla="*/ 42 w 84"/>
                <a:gd name="T1" fmla="*/ 96 h 96"/>
                <a:gd name="T2" fmla="*/ 66 w 84"/>
                <a:gd name="T3" fmla="*/ 78 h 96"/>
                <a:gd name="T4" fmla="*/ 84 w 84"/>
                <a:gd name="T5" fmla="*/ 54 h 96"/>
                <a:gd name="T6" fmla="*/ 84 w 84"/>
                <a:gd name="T7" fmla="*/ 30 h 96"/>
                <a:gd name="T8" fmla="*/ 66 w 84"/>
                <a:gd name="T9" fmla="*/ 6 h 96"/>
                <a:gd name="T10" fmla="*/ 42 w 84"/>
                <a:gd name="T11" fmla="*/ 0 h 96"/>
                <a:gd name="T12" fmla="*/ 24 w 84"/>
                <a:gd name="T13" fmla="*/ 6 h 96"/>
                <a:gd name="T14" fmla="*/ 12 w 84"/>
                <a:gd name="T15" fmla="*/ 18 h 96"/>
                <a:gd name="T16" fmla="*/ 6 w 84"/>
                <a:gd name="T17" fmla="*/ 30 h 96"/>
                <a:gd name="T18" fmla="*/ 0 w 84"/>
                <a:gd name="T19" fmla="*/ 42 h 96"/>
                <a:gd name="T20" fmla="*/ 12 w 84"/>
                <a:gd name="T21" fmla="*/ 66 h 96"/>
                <a:gd name="T22" fmla="*/ 30 w 84"/>
                <a:gd name="T23" fmla="*/ 84 h 96"/>
                <a:gd name="T24" fmla="*/ 42 w 84"/>
                <a:gd name="T25" fmla="*/ 96 h 96"/>
                <a:gd name="T26" fmla="*/ 42 w 84"/>
                <a:gd name="T27" fmla="*/ 96 h 96"/>
                <a:gd name="T28" fmla="*/ 48 w 84"/>
                <a:gd name="T29" fmla="*/ 12 h 96"/>
                <a:gd name="T30" fmla="*/ 66 w 84"/>
                <a:gd name="T31" fmla="*/ 18 h 96"/>
                <a:gd name="T32" fmla="*/ 72 w 84"/>
                <a:gd name="T33" fmla="*/ 30 h 96"/>
                <a:gd name="T34" fmla="*/ 72 w 84"/>
                <a:gd name="T35" fmla="*/ 42 h 96"/>
                <a:gd name="T36" fmla="*/ 66 w 84"/>
                <a:gd name="T37" fmla="*/ 54 h 96"/>
                <a:gd name="T38" fmla="*/ 54 w 84"/>
                <a:gd name="T39" fmla="*/ 72 h 96"/>
                <a:gd name="T40" fmla="*/ 42 w 84"/>
                <a:gd name="T41" fmla="*/ 84 h 96"/>
                <a:gd name="T42" fmla="*/ 42 w 84"/>
                <a:gd name="T43" fmla="*/ 84 h 96"/>
                <a:gd name="T44" fmla="*/ 30 w 84"/>
                <a:gd name="T45" fmla="*/ 72 h 96"/>
                <a:gd name="T46" fmla="*/ 18 w 84"/>
                <a:gd name="T47" fmla="*/ 54 h 96"/>
                <a:gd name="T48" fmla="*/ 18 w 84"/>
                <a:gd name="T49" fmla="*/ 30 h 96"/>
                <a:gd name="T50" fmla="*/ 30 w 84"/>
                <a:gd name="T51" fmla="*/ 18 h 96"/>
                <a:gd name="T52" fmla="*/ 48 w 84"/>
                <a:gd name="T53" fmla="*/ 12 h 96"/>
                <a:gd name="T54" fmla="*/ 48 w 84"/>
                <a:gd name="T55" fmla="*/ 1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4" h="96">
                  <a:moveTo>
                    <a:pt x="42" y="96"/>
                  </a:moveTo>
                  <a:lnTo>
                    <a:pt x="66" y="78"/>
                  </a:lnTo>
                  <a:lnTo>
                    <a:pt x="84" y="54"/>
                  </a:lnTo>
                  <a:lnTo>
                    <a:pt x="84" y="30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6"/>
                  </a:lnTo>
                  <a:lnTo>
                    <a:pt x="12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2" y="96"/>
                  </a:lnTo>
                  <a:lnTo>
                    <a:pt x="42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4"/>
                  </a:lnTo>
                  <a:lnTo>
                    <a:pt x="54" y="72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30" y="72"/>
                  </a:lnTo>
                  <a:lnTo>
                    <a:pt x="18" y="54"/>
                  </a:lnTo>
                  <a:lnTo>
                    <a:pt x="18" y="30"/>
                  </a:lnTo>
                  <a:lnTo>
                    <a:pt x="30" y="18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5" name="Freeform 21"/>
            <p:cNvSpPr>
              <a:spLocks noEditPoints="1"/>
            </p:cNvSpPr>
            <p:nvPr userDrawn="1"/>
          </p:nvSpPr>
          <p:spPr bwMode="ltGray">
            <a:xfrm>
              <a:off x="5470" y="1433"/>
              <a:ext cx="90" cy="108"/>
            </a:xfrm>
            <a:custGeom>
              <a:avLst/>
              <a:gdLst>
                <a:gd name="T0" fmla="*/ 6 w 90"/>
                <a:gd name="T1" fmla="*/ 90 h 108"/>
                <a:gd name="T2" fmla="*/ 18 w 90"/>
                <a:gd name="T3" fmla="*/ 102 h 108"/>
                <a:gd name="T4" fmla="*/ 30 w 90"/>
                <a:gd name="T5" fmla="*/ 108 h 108"/>
                <a:gd name="T6" fmla="*/ 60 w 90"/>
                <a:gd name="T7" fmla="*/ 108 h 108"/>
                <a:gd name="T8" fmla="*/ 84 w 90"/>
                <a:gd name="T9" fmla="*/ 96 h 108"/>
                <a:gd name="T10" fmla="*/ 90 w 90"/>
                <a:gd name="T11" fmla="*/ 84 h 108"/>
                <a:gd name="T12" fmla="*/ 90 w 90"/>
                <a:gd name="T13" fmla="*/ 66 h 108"/>
                <a:gd name="T14" fmla="*/ 84 w 90"/>
                <a:gd name="T15" fmla="*/ 36 h 108"/>
                <a:gd name="T16" fmla="*/ 72 w 90"/>
                <a:gd name="T17" fmla="*/ 18 h 108"/>
                <a:gd name="T18" fmla="*/ 60 w 90"/>
                <a:gd name="T19" fmla="*/ 6 h 108"/>
                <a:gd name="T20" fmla="*/ 54 w 90"/>
                <a:gd name="T21" fmla="*/ 0 h 108"/>
                <a:gd name="T22" fmla="*/ 54 w 90"/>
                <a:gd name="T23" fmla="*/ 0 h 108"/>
                <a:gd name="T24" fmla="*/ 48 w 90"/>
                <a:gd name="T25" fmla="*/ 0 h 108"/>
                <a:gd name="T26" fmla="*/ 24 w 90"/>
                <a:gd name="T27" fmla="*/ 24 h 108"/>
                <a:gd name="T28" fmla="*/ 12 w 90"/>
                <a:gd name="T29" fmla="*/ 48 h 108"/>
                <a:gd name="T30" fmla="*/ 0 w 90"/>
                <a:gd name="T31" fmla="*/ 66 h 108"/>
                <a:gd name="T32" fmla="*/ 6 w 90"/>
                <a:gd name="T33" fmla="*/ 90 h 108"/>
                <a:gd name="T34" fmla="*/ 6 w 90"/>
                <a:gd name="T35" fmla="*/ 90 h 108"/>
                <a:gd name="T36" fmla="*/ 18 w 90"/>
                <a:gd name="T37" fmla="*/ 66 h 108"/>
                <a:gd name="T38" fmla="*/ 24 w 90"/>
                <a:gd name="T39" fmla="*/ 48 h 108"/>
                <a:gd name="T40" fmla="*/ 36 w 90"/>
                <a:gd name="T41" fmla="*/ 30 h 108"/>
                <a:gd name="T42" fmla="*/ 42 w 90"/>
                <a:gd name="T43" fmla="*/ 18 h 108"/>
                <a:gd name="T44" fmla="*/ 48 w 90"/>
                <a:gd name="T45" fmla="*/ 12 h 108"/>
                <a:gd name="T46" fmla="*/ 78 w 90"/>
                <a:gd name="T47" fmla="*/ 42 h 108"/>
                <a:gd name="T48" fmla="*/ 84 w 90"/>
                <a:gd name="T49" fmla="*/ 66 h 108"/>
                <a:gd name="T50" fmla="*/ 66 w 90"/>
                <a:gd name="T51" fmla="*/ 90 h 108"/>
                <a:gd name="T52" fmla="*/ 54 w 90"/>
                <a:gd name="T53" fmla="*/ 96 h 108"/>
                <a:gd name="T54" fmla="*/ 42 w 90"/>
                <a:gd name="T55" fmla="*/ 96 h 108"/>
                <a:gd name="T56" fmla="*/ 30 w 90"/>
                <a:gd name="T57" fmla="*/ 96 h 108"/>
                <a:gd name="T58" fmla="*/ 24 w 90"/>
                <a:gd name="T59" fmla="*/ 84 h 108"/>
                <a:gd name="T60" fmla="*/ 18 w 90"/>
                <a:gd name="T61" fmla="*/ 78 h 108"/>
                <a:gd name="T62" fmla="*/ 18 w 90"/>
                <a:gd name="T63" fmla="*/ 66 h 108"/>
                <a:gd name="T64" fmla="*/ 18 w 90"/>
                <a:gd name="T65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0" h="108">
                  <a:moveTo>
                    <a:pt x="6" y="90"/>
                  </a:moveTo>
                  <a:lnTo>
                    <a:pt x="18" y="102"/>
                  </a:lnTo>
                  <a:lnTo>
                    <a:pt x="30" y="108"/>
                  </a:lnTo>
                  <a:lnTo>
                    <a:pt x="60" y="108"/>
                  </a:lnTo>
                  <a:lnTo>
                    <a:pt x="84" y="96"/>
                  </a:lnTo>
                  <a:lnTo>
                    <a:pt x="90" y="84"/>
                  </a:lnTo>
                  <a:lnTo>
                    <a:pt x="90" y="66"/>
                  </a:lnTo>
                  <a:lnTo>
                    <a:pt x="84" y="36"/>
                  </a:lnTo>
                  <a:lnTo>
                    <a:pt x="72" y="18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12" y="48"/>
                  </a:lnTo>
                  <a:lnTo>
                    <a:pt x="0" y="66"/>
                  </a:lnTo>
                  <a:lnTo>
                    <a:pt x="6" y="90"/>
                  </a:lnTo>
                  <a:lnTo>
                    <a:pt x="6" y="90"/>
                  </a:lnTo>
                  <a:close/>
                  <a:moveTo>
                    <a:pt x="18" y="66"/>
                  </a:moveTo>
                  <a:lnTo>
                    <a:pt x="24" y="48"/>
                  </a:lnTo>
                  <a:lnTo>
                    <a:pt x="36" y="30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78" y="42"/>
                  </a:lnTo>
                  <a:lnTo>
                    <a:pt x="84" y="66"/>
                  </a:lnTo>
                  <a:lnTo>
                    <a:pt x="66" y="90"/>
                  </a:lnTo>
                  <a:lnTo>
                    <a:pt x="54" y="96"/>
                  </a:lnTo>
                  <a:lnTo>
                    <a:pt x="42" y="96"/>
                  </a:lnTo>
                  <a:lnTo>
                    <a:pt x="30" y="96"/>
                  </a:lnTo>
                  <a:lnTo>
                    <a:pt x="24" y="84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6" name="Freeform 22"/>
            <p:cNvSpPr>
              <a:spLocks noEditPoints="1"/>
            </p:cNvSpPr>
            <p:nvPr userDrawn="1"/>
          </p:nvSpPr>
          <p:spPr bwMode="ltGray">
            <a:xfrm>
              <a:off x="5428" y="3525"/>
              <a:ext cx="66" cy="96"/>
            </a:xfrm>
            <a:custGeom>
              <a:avLst/>
              <a:gdLst>
                <a:gd name="T0" fmla="*/ 30 w 66"/>
                <a:gd name="T1" fmla="*/ 96 h 96"/>
                <a:gd name="T2" fmla="*/ 54 w 66"/>
                <a:gd name="T3" fmla="*/ 72 h 96"/>
                <a:gd name="T4" fmla="*/ 66 w 66"/>
                <a:gd name="T5" fmla="*/ 48 h 96"/>
                <a:gd name="T6" fmla="*/ 66 w 66"/>
                <a:gd name="T7" fmla="*/ 24 h 96"/>
                <a:gd name="T8" fmla="*/ 54 w 66"/>
                <a:gd name="T9" fmla="*/ 6 h 96"/>
                <a:gd name="T10" fmla="*/ 30 w 66"/>
                <a:gd name="T11" fmla="*/ 0 h 96"/>
                <a:gd name="T12" fmla="*/ 18 w 66"/>
                <a:gd name="T13" fmla="*/ 0 h 96"/>
                <a:gd name="T14" fmla="*/ 6 w 66"/>
                <a:gd name="T15" fmla="*/ 12 h 96"/>
                <a:gd name="T16" fmla="*/ 0 w 66"/>
                <a:gd name="T17" fmla="*/ 36 h 96"/>
                <a:gd name="T18" fmla="*/ 6 w 66"/>
                <a:gd name="T19" fmla="*/ 60 h 96"/>
                <a:gd name="T20" fmla="*/ 18 w 66"/>
                <a:gd name="T21" fmla="*/ 84 h 96"/>
                <a:gd name="T22" fmla="*/ 30 w 66"/>
                <a:gd name="T23" fmla="*/ 96 h 96"/>
                <a:gd name="T24" fmla="*/ 30 w 66"/>
                <a:gd name="T25" fmla="*/ 96 h 96"/>
                <a:gd name="T26" fmla="*/ 30 w 66"/>
                <a:gd name="T27" fmla="*/ 12 h 96"/>
                <a:gd name="T28" fmla="*/ 48 w 66"/>
                <a:gd name="T29" fmla="*/ 18 h 96"/>
                <a:gd name="T30" fmla="*/ 54 w 66"/>
                <a:gd name="T31" fmla="*/ 24 h 96"/>
                <a:gd name="T32" fmla="*/ 54 w 66"/>
                <a:gd name="T33" fmla="*/ 36 h 96"/>
                <a:gd name="T34" fmla="*/ 48 w 66"/>
                <a:gd name="T35" fmla="*/ 48 h 96"/>
                <a:gd name="T36" fmla="*/ 36 w 66"/>
                <a:gd name="T37" fmla="*/ 66 h 96"/>
                <a:gd name="T38" fmla="*/ 30 w 66"/>
                <a:gd name="T39" fmla="*/ 78 h 96"/>
                <a:gd name="T40" fmla="*/ 18 w 66"/>
                <a:gd name="T41" fmla="*/ 66 h 96"/>
                <a:gd name="T42" fmla="*/ 12 w 66"/>
                <a:gd name="T43" fmla="*/ 48 h 96"/>
                <a:gd name="T44" fmla="*/ 6 w 66"/>
                <a:gd name="T45" fmla="*/ 30 h 96"/>
                <a:gd name="T46" fmla="*/ 18 w 66"/>
                <a:gd name="T47" fmla="*/ 12 h 96"/>
                <a:gd name="T48" fmla="*/ 30 w 66"/>
                <a:gd name="T49" fmla="*/ 12 h 96"/>
                <a:gd name="T50" fmla="*/ 30 w 66"/>
                <a:gd name="T51" fmla="*/ 1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" h="96">
                  <a:moveTo>
                    <a:pt x="30" y="96"/>
                  </a:moveTo>
                  <a:lnTo>
                    <a:pt x="54" y="72"/>
                  </a:lnTo>
                  <a:lnTo>
                    <a:pt x="66" y="48"/>
                  </a:lnTo>
                  <a:lnTo>
                    <a:pt x="66" y="24"/>
                  </a:lnTo>
                  <a:lnTo>
                    <a:pt x="54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18" y="84"/>
                  </a:lnTo>
                  <a:lnTo>
                    <a:pt x="30" y="96"/>
                  </a:lnTo>
                  <a:lnTo>
                    <a:pt x="30" y="96"/>
                  </a:lnTo>
                  <a:close/>
                  <a:moveTo>
                    <a:pt x="30" y="12"/>
                  </a:moveTo>
                  <a:lnTo>
                    <a:pt x="48" y="18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48" y="48"/>
                  </a:lnTo>
                  <a:lnTo>
                    <a:pt x="36" y="66"/>
                  </a:lnTo>
                  <a:lnTo>
                    <a:pt x="30" y="78"/>
                  </a:lnTo>
                  <a:lnTo>
                    <a:pt x="18" y="66"/>
                  </a:lnTo>
                  <a:lnTo>
                    <a:pt x="12" y="48"/>
                  </a:lnTo>
                  <a:lnTo>
                    <a:pt x="6" y="30"/>
                  </a:lnTo>
                  <a:lnTo>
                    <a:pt x="18" y="12"/>
                  </a:lnTo>
                  <a:lnTo>
                    <a:pt x="30" y="12"/>
                  </a:lnTo>
                  <a:lnTo>
                    <a:pt x="30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7" name="Freeform 23"/>
            <p:cNvSpPr>
              <a:spLocks/>
            </p:cNvSpPr>
            <p:nvPr userDrawn="1"/>
          </p:nvSpPr>
          <p:spPr bwMode="ltGray">
            <a:xfrm>
              <a:off x="3017" y="1127"/>
              <a:ext cx="2603" cy="444"/>
            </a:xfrm>
            <a:custGeom>
              <a:avLst/>
              <a:gdLst>
                <a:gd name="T0" fmla="*/ 2577 w 2594"/>
                <a:gd name="T1" fmla="*/ 0 h 444"/>
                <a:gd name="T2" fmla="*/ 2594 w 2594"/>
                <a:gd name="T3" fmla="*/ 72 h 444"/>
                <a:gd name="T4" fmla="*/ 6 w 2594"/>
                <a:gd name="T5" fmla="*/ 444 h 444"/>
                <a:gd name="T6" fmla="*/ 0 w 2594"/>
                <a:gd name="T7" fmla="*/ 396 h 444"/>
                <a:gd name="T8" fmla="*/ 1225 w 2594"/>
                <a:gd name="T9" fmla="*/ 96 h 444"/>
                <a:gd name="T10" fmla="*/ 1351 w 2594"/>
                <a:gd name="T11" fmla="*/ 78 h 444"/>
                <a:gd name="T12" fmla="*/ 2577 w 2594"/>
                <a:gd name="T13" fmla="*/ 0 h 444"/>
                <a:gd name="T14" fmla="*/ 2577 w 2594"/>
                <a:gd name="T15" fmla="*/ 0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94" h="444">
                  <a:moveTo>
                    <a:pt x="2577" y="0"/>
                  </a:moveTo>
                  <a:lnTo>
                    <a:pt x="2594" y="72"/>
                  </a:lnTo>
                  <a:lnTo>
                    <a:pt x="6" y="444"/>
                  </a:lnTo>
                  <a:lnTo>
                    <a:pt x="0" y="396"/>
                  </a:lnTo>
                  <a:lnTo>
                    <a:pt x="1225" y="96"/>
                  </a:lnTo>
                  <a:lnTo>
                    <a:pt x="1351" y="78"/>
                  </a:lnTo>
                  <a:lnTo>
                    <a:pt x="2577" y="0"/>
                  </a:lnTo>
                  <a:lnTo>
                    <a:pt x="25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8" name="Freeform 24"/>
            <p:cNvSpPr>
              <a:spLocks noEditPoints="1"/>
            </p:cNvSpPr>
            <p:nvPr userDrawn="1"/>
          </p:nvSpPr>
          <p:spPr bwMode="ltGray">
            <a:xfrm>
              <a:off x="2934" y="3773"/>
              <a:ext cx="84" cy="95"/>
            </a:xfrm>
            <a:custGeom>
              <a:avLst/>
              <a:gdLst>
                <a:gd name="T0" fmla="*/ 36 w 84"/>
                <a:gd name="T1" fmla="*/ 95 h 95"/>
                <a:gd name="T2" fmla="*/ 60 w 84"/>
                <a:gd name="T3" fmla="*/ 77 h 95"/>
                <a:gd name="T4" fmla="*/ 78 w 84"/>
                <a:gd name="T5" fmla="*/ 53 h 95"/>
                <a:gd name="T6" fmla="*/ 84 w 84"/>
                <a:gd name="T7" fmla="*/ 42 h 95"/>
                <a:gd name="T8" fmla="*/ 84 w 84"/>
                <a:gd name="T9" fmla="*/ 30 h 95"/>
                <a:gd name="T10" fmla="*/ 72 w 84"/>
                <a:gd name="T11" fmla="*/ 6 h 95"/>
                <a:gd name="T12" fmla="*/ 42 w 84"/>
                <a:gd name="T13" fmla="*/ 0 h 95"/>
                <a:gd name="T14" fmla="*/ 30 w 84"/>
                <a:gd name="T15" fmla="*/ 0 h 95"/>
                <a:gd name="T16" fmla="*/ 12 w 84"/>
                <a:gd name="T17" fmla="*/ 12 h 95"/>
                <a:gd name="T18" fmla="*/ 0 w 84"/>
                <a:gd name="T19" fmla="*/ 24 h 95"/>
                <a:gd name="T20" fmla="*/ 0 w 84"/>
                <a:gd name="T21" fmla="*/ 36 h 95"/>
                <a:gd name="T22" fmla="*/ 6 w 84"/>
                <a:gd name="T23" fmla="*/ 59 h 95"/>
                <a:gd name="T24" fmla="*/ 24 w 84"/>
                <a:gd name="T25" fmla="*/ 83 h 95"/>
                <a:gd name="T26" fmla="*/ 36 w 84"/>
                <a:gd name="T27" fmla="*/ 95 h 95"/>
                <a:gd name="T28" fmla="*/ 36 w 84"/>
                <a:gd name="T29" fmla="*/ 95 h 95"/>
                <a:gd name="T30" fmla="*/ 48 w 84"/>
                <a:gd name="T31" fmla="*/ 12 h 95"/>
                <a:gd name="T32" fmla="*/ 66 w 84"/>
                <a:gd name="T33" fmla="*/ 18 h 95"/>
                <a:gd name="T34" fmla="*/ 72 w 84"/>
                <a:gd name="T35" fmla="*/ 30 h 95"/>
                <a:gd name="T36" fmla="*/ 72 w 84"/>
                <a:gd name="T37" fmla="*/ 42 h 95"/>
                <a:gd name="T38" fmla="*/ 66 w 84"/>
                <a:gd name="T39" fmla="*/ 53 h 95"/>
                <a:gd name="T40" fmla="*/ 48 w 84"/>
                <a:gd name="T41" fmla="*/ 71 h 95"/>
                <a:gd name="T42" fmla="*/ 42 w 84"/>
                <a:gd name="T43" fmla="*/ 77 h 95"/>
                <a:gd name="T44" fmla="*/ 36 w 84"/>
                <a:gd name="T45" fmla="*/ 77 h 95"/>
                <a:gd name="T46" fmla="*/ 24 w 84"/>
                <a:gd name="T47" fmla="*/ 65 h 95"/>
                <a:gd name="T48" fmla="*/ 18 w 84"/>
                <a:gd name="T49" fmla="*/ 48 h 95"/>
                <a:gd name="T50" fmla="*/ 18 w 84"/>
                <a:gd name="T51" fmla="*/ 30 h 95"/>
                <a:gd name="T52" fmla="*/ 30 w 84"/>
                <a:gd name="T53" fmla="*/ 12 h 95"/>
                <a:gd name="T54" fmla="*/ 48 w 84"/>
                <a:gd name="T55" fmla="*/ 12 h 95"/>
                <a:gd name="T56" fmla="*/ 48 w 84"/>
                <a:gd name="T57" fmla="*/ 1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4" h="95">
                  <a:moveTo>
                    <a:pt x="36" y="95"/>
                  </a:moveTo>
                  <a:lnTo>
                    <a:pt x="60" y="77"/>
                  </a:lnTo>
                  <a:lnTo>
                    <a:pt x="78" y="53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72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2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6" y="59"/>
                  </a:lnTo>
                  <a:lnTo>
                    <a:pt x="24" y="83"/>
                  </a:lnTo>
                  <a:lnTo>
                    <a:pt x="36" y="95"/>
                  </a:lnTo>
                  <a:lnTo>
                    <a:pt x="36" y="95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3"/>
                  </a:lnTo>
                  <a:lnTo>
                    <a:pt x="48" y="71"/>
                  </a:lnTo>
                  <a:lnTo>
                    <a:pt x="42" y="77"/>
                  </a:lnTo>
                  <a:lnTo>
                    <a:pt x="36" y="77"/>
                  </a:lnTo>
                  <a:lnTo>
                    <a:pt x="24" y="65"/>
                  </a:lnTo>
                  <a:lnTo>
                    <a:pt x="18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9" name="Freeform 25"/>
            <p:cNvSpPr>
              <a:spLocks noEditPoints="1"/>
            </p:cNvSpPr>
            <p:nvPr userDrawn="1"/>
          </p:nvSpPr>
          <p:spPr bwMode="ltGray">
            <a:xfrm>
              <a:off x="3779" y="3872"/>
              <a:ext cx="90" cy="108"/>
            </a:xfrm>
            <a:custGeom>
              <a:avLst/>
              <a:gdLst>
                <a:gd name="T0" fmla="*/ 12 w 90"/>
                <a:gd name="T1" fmla="*/ 96 h 108"/>
                <a:gd name="T2" fmla="*/ 24 w 90"/>
                <a:gd name="T3" fmla="*/ 108 h 108"/>
                <a:gd name="T4" fmla="*/ 42 w 90"/>
                <a:gd name="T5" fmla="*/ 108 h 108"/>
                <a:gd name="T6" fmla="*/ 66 w 90"/>
                <a:gd name="T7" fmla="*/ 102 h 108"/>
                <a:gd name="T8" fmla="*/ 84 w 90"/>
                <a:gd name="T9" fmla="*/ 78 h 108"/>
                <a:gd name="T10" fmla="*/ 90 w 90"/>
                <a:gd name="T11" fmla="*/ 66 h 108"/>
                <a:gd name="T12" fmla="*/ 84 w 90"/>
                <a:gd name="T13" fmla="*/ 48 h 108"/>
                <a:gd name="T14" fmla="*/ 66 w 90"/>
                <a:gd name="T15" fmla="*/ 24 h 108"/>
                <a:gd name="T16" fmla="*/ 48 w 90"/>
                <a:gd name="T17" fmla="*/ 12 h 108"/>
                <a:gd name="T18" fmla="*/ 36 w 90"/>
                <a:gd name="T19" fmla="*/ 0 h 108"/>
                <a:gd name="T20" fmla="*/ 30 w 90"/>
                <a:gd name="T21" fmla="*/ 0 h 108"/>
                <a:gd name="T22" fmla="*/ 30 w 90"/>
                <a:gd name="T23" fmla="*/ 0 h 108"/>
                <a:gd name="T24" fmla="*/ 24 w 90"/>
                <a:gd name="T25" fmla="*/ 0 h 108"/>
                <a:gd name="T26" fmla="*/ 12 w 90"/>
                <a:gd name="T27" fmla="*/ 30 h 108"/>
                <a:gd name="T28" fmla="*/ 0 w 90"/>
                <a:gd name="T29" fmla="*/ 54 h 108"/>
                <a:gd name="T30" fmla="*/ 0 w 90"/>
                <a:gd name="T31" fmla="*/ 78 h 108"/>
                <a:gd name="T32" fmla="*/ 12 w 90"/>
                <a:gd name="T33" fmla="*/ 96 h 108"/>
                <a:gd name="T34" fmla="*/ 12 w 90"/>
                <a:gd name="T35" fmla="*/ 96 h 108"/>
                <a:gd name="T36" fmla="*/ 12 w 90"/>
                <a:gd name="T37" fmla="*/ 72 h 108"/>
                <a:gd name="T38" fmla="*/ 18 w 90"/>
                <a:gd name="T39" fmla="*/ 54 h 108"/>
                <a:gd name="T40" fmla="*/ 24 w 90"/>
                <a:gd name="T41" fmla="*/ 36 h 108"/>
                <a:gd name="T42" fmla="*/ 30 w 90"/>
                <a:gd name="T43" fmla="*/ 18 h 108"/>
                <a:gd name="T44" fmla="*/ 30 w 90"/>
                <a:gd name="T45" fmla="*/ 12 h 108"/>
                <a:gd name="T46" fmla="*/ 48 w 90"/>
                <a:gd name="T47" fmla="*/ 24 h 108"/>
                <a:gd name="T48" fmla="*/ 66 w 90"/>
                <a:gd name="T49" fmla="*/ 36 h 108"/>
                <a:gd name="T50" fmla="*/ 78 w 90"/>
                <a:gd name="T51" fmla="*/ 54 h 108"/>
                <a:gd name="T52" fmla="*/ 78 w 90"/>
                <a:gd name="T53" fmla="*/ 72 h 108"/>
                <a:gd name="T54" fmla="*/ 72 w 90"/>
                <a:gd name="T55" fmla="*/ 84 h 108"/>
                <a:gd name="T56" fmla="*/ 48 w 90"/>
                <a:gd name="T57" fmla="*/ 96 h 108"/>
                <a:gd name="T58" fmla="*/ 36 w 90"/>
                <a:gd name="T59" fmla="*/ 96 h 108"/>
                <a:gd name="T60" fmla="*/ 24 w 90"/>
                <a:gd name="T61" fmla="*/ 90 h 108"/>
                <a:gd name="T62" fmla="*/ 18 w 90"/>
                <a:gd name="T63" fmla="*/ 84 h 108"/>
                <a:gd name="T64" fmla="*/ 12 w 90"/>
                <a:gd name="T65" fmla="*/ 72 h 108"/>
                <a:gd name="T66" fmla="*/ 12 w 90"/>
                <a:gd name="T67" fmla="*/ 72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0" h="108">
                  <a:moveTo>
                    <a:pt x="12" y="96"/>
                  </a:moveTo>
                  <a:lnTo>
                    <a:pt x="24" y="108"/>
                  </a:lnTo>
                  <a:lnTo>
                    <a:pt x="42" y="108"/>
                  </a:lnTo>
                  <a:lnTo>
                    <a:pt x="66" y="102"/>
                  </a:lnTo>
                  <a:lnTo>
                    <a:pt x="84" y="78"/>
                  </a:lnTo>
                  <a:lnTo>
                    <a:pt x="90" y="66"/>
                  </a:lnTo>
                  <a:lnTo>
                    <a:pt x="84" y="48"/>
                  </a:lnTo>
                  <a:lnTo>
                    <a:pt x="66" y="24"/>
                  </a:lnTo>
                  <a:lnTo>
                    <a:pt x="48" y="1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2" y="30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12" y="96"/>
                  </a:lnTo>
                  <a:lnTo>
                    <a:pt x="12" y="96"/>
                  </a:lnTo>
                  <a:close/>
                  <a:moveTo>
                    <a:pt x="12" y="72"/>
                  </a:moveTo>
                  <a:lnTo>
                    <a:pt x="18" y="54"/>
                  </a:lnTo>
                  <a:lnTo>
                    <a:pt x="24" y="36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48" y="24"/>
                  </a:lnTo>
                  <a:lnTo>
                    <a:pt x="66" y="36"/>
                  </a:lnTo>
                  <a:lnTo>
                    <a:pt x="78" y="54"/>
                  </a:lnTo>
                  <a:lnTo>
                    <a:pt x="78" y="72"/>
                  </a:lnTo>
                  <a:lnTo>
                    <a:pt x="72" y="84"/>
                  </a:lnTo>
                  <a:lnTo>
                    <a:pt x="48" y="96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12" y="72"/>
                  </a:lnTo>
                  <a:lnTo>
                    <a:pt x="12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0" name="Freeform 26"/>
            <p:cNvSpPr>
              <a:spLocks noEditPoints="1"/>
            </p:cNvSpPr>
            <p:nvPr userDrawn="1"/>
          </p:nvSpPr>
          <p:spPr bwMode="ltGray">
            <a:xfrm>
              <a:off x="2400" y="3872"/>
              <a:ext cx="72" cy="90"/>
            </a:xfrm>
            <a:custGeom>
              <a:avLst/>
              <a:gdLst>
                <a:gd name="T0" fmla="*/ 71 w 71"/>
                <a:gd name="T1" fmla="*/ 90 h 90"/>
                <a:gd name="T2" fmla="*/ 71 w 71"/>
                <a:gd name="T3" fmla="*/ 60 h 90"/>
                <a:gd name="T4" fmla="*/ 71 w 71"/>
                <a:gd name="T5" fmla="*/ 36 h 90"/>
                <a:gd name="T6" fmla="*/ 60 w 71"/>
                <a:gd name="T7" fmla="*/ 12 h 90"/>
                <a:gd name="T8" fmla="*/ 36 w 71"/>
                <a:gd name="T9" fmla="*/ 0 h 90"/>
                <a:gd name="T10" fmla="*/ 12 w 71"/>
                <a:gd name="T11" fmla="*/ 12 h 90"/>
                <a:gd name="T12" fmla="*/ 0 w 71"/>
                <a:gd name="T13" fmla="*/ 36 h 90"/>
                <a:gd name="T14" fmla="*/ 6 w 71"/>
                <a:gd name="T15" fmla="*/ 60 h 90"/>
                <a:gd name="T16" fmla="*/ 30 w 71"/>
                <a:gd name="T17" fmla="*/ 78 h 90"/>
                <a:gd name="T18" fmla="*/ 54 w 71"/>
                <a:gd name="T19" fmla="*/ 90 h 90"/>
                <a:gd name="T20" fmla="*/ 71 w 71"/>
                <a:gd name="T21" fmla="*/ 90 h 90"/>
                <a:gd name="T22" fmla="*/ 71 w 71"/>
                <a:gd name="T23" fmla="*/ 90 h 90"/>
                <a:gd name="T24" fmla="*/ 24 w 71"/>
                <a:gd name="T25" fmla="*/ 18 h 90"/>
                <a:gd name="T26" fmla="*/ 42 w 71"/>
                <a:gd name="T27" fmla="*/ 18 h 90"/>
                <a:gd name="T28" fmla="*/ 54 w 71"/>
                <a:gd name="T29" fmla="*/ 18 h 90"/>
                <a:gd name="T30" fmla="*/ 60 w 71"/>
                <a:gd name="T31" fmla="*/ 42 h 90"/>
                <a:gd name="T32" fmla="*/ 60 w 71"/>
                <a:gd name="T33" fmla="*/ 66 h 90"/>
                <a:gd name="T34" fmla="*/ 60 w 71"/>
                <a:gd name="T35" fmla="*/ 72 h 90"/>
                <a:gd name="T36" fmla="*/ 60 w 71"/>
                <a:gd name="T37" fmla="*/ 78 h 90"/>
                <a:gd name="T38" fmla="*/ 42 w 71"/>
                <a:gd name="T39" fmla="*/ 72 h 90"/>
                <a:gd name="T40" fmla="*/ 24 w 71"/>
                <a:gd name="T41" fmla="*/ 66 h 90"/>
                <a:gd name="T42" fmla="*/ 12 w 71"/>
                <a:gd name="T43" fmla="*/ 48 h 90"/>
                <a:gd name="T44" fmla="*/ 12 w 71"/>
                <a:gd name="T45" fmla="*/ 30 h 90"/>
                <a:gd name="T46" fmla="*/ 24 w 71"/>
                <a:gd name="T47" fmla="*/ 18 h 90"/>
                <a:gd name="T48" fmla="*/ 24 w 71"/>
                <a:gd name="T49" fmla="*/ 18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1" h="90">
                  <a:moveTo>
                    <a:pt x="71" y="90"/>
                  </a:moveTo>
                  <a:lnTo>
                    <a:pt x="71" y="60"/>
                  </a:lnTo>
                  <a:lnTo>
                    <a:pt x="71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30" y="78"/>
                  </a:lnTo>
                  <a:lnTo>
                    <a:pt x="54" y="90"/>
                  </a:lnTo>
                  <a:lnTo>
                    <a:pt x="71" y="90"/>
                  </a:lnTo>
                  <a:lnTo>
                    <a:pt x="71" y="90"/>
                  </a:lnTo>
                  <a:close/>
                  <a:moveTo>
                    <a:pt x="24" y="18"/>
                  </a:moveTo>
                  <a:lnTo>
                    <a:pt x="42" y="18"/>
                  </a:lnTo>
                  <a:lnTo>
                    <a:pt x="54" y="18"/>
                  </a:lnTo>
                  <a:lnTo>
                    <a:pt x="60" y="42"/>
                  </a:lnTo>
                  <a:lnTo>
                    <a:pt x="60" y="66"/>
                  </a:lnTo>
                  <a:lnTo>
                    <a:pt x="60" y="72"/>
                  </a:lnTo>
                  <a:lnTo>
                    <a:pt x="60" y="78"/>
                  </a:lnTo>
                  <a:lnTo>
                    <a:pt x="42" y="72"/>
                  </a:lnTo>
                  <a:lnTo>
                    <a:pt x="24" y="66"/>
                  </a:lnTo>
                  <a:lnTo>
                    <a:pt x="12" y="48"/>
                  </a:lnTo>
                  <a:lnTo>
                    <a:pt x="12" y="30"/>
                  </a:lnTo>
                  <a:lnTo>
                    <a:pt x="24" y="18"/>
                  </a:lnTo>
                  <a:lnTo>
                    <a:pt x="24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1" name="Oval 27"/>
            <p:cNvSpPr>
              <a:spLocks noChangeArrowheads="1"/>
            </p:cNvSpPr>
            <p:nvPr userDrawn="1"/>
          </p:nvSpPr>
          <p:spPr bwMode="ltGray">
            <a:xfrm>
              <a:off x="2444" y="3838"/>
              <a:ext cx="1380" cy="389"/>
            </a:xfrm>
            <a:prstGeom prst="ellipse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2" name="Oval 28"/>
            <p:cNvSpPr>
              <a:spLocks noChangeArrowheads="1"/>
            </p:cNvSpPr>
            <p:nvPr userDrawn="1"/>
          </p:nvSpPr>
          <p:spPr bwMode="ltGray">
            <a:xfrm>
              <a:off x="2394" y="3834"/>
              <a:ext cx="1502" cy="288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3" name="Oval 29"/>
            <p:cNvSpPr>
              <a:spLocks noChangeArrowheads="1"/>
            </p:cNvSpPr>
            <p:nvPr userDrawn="1"/>
          </p:nvSpPr>
          <p:spPr bwMode="ltGray">
            <a:xfrm>
              <a:off x="2441" y="3860"/>
              <a:ext cx="1425" cy="22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4" name="Freeform 30"/>
            <p:cNvSpPr>
              <a:spLocks noEditPoints="1"/>
            </p:cNvSpPr>
            <p:nvPr userDrawn="1"/>
          </p:nvSpPr>
          <p:spPr bwMode="ltGray">
            <a:xfrm>
              <a:off x="3743" y="3788"/>
              <a:ext cx="90" cy="96"/>
            </a:xfrm>
            <a:custGeom>
              <a:avLst/>
              <a:gdLst>
                <a:gd name="T0" fmla="*/ 66 w 90"/>
                <a:gd name="T1" fmla="*/ 96 h 96"/>
                <a:gd name="T2" fmla="*/ 78 w 90"/>
                <a:gd name="T3" fmla="*/ 66 h 96"/>
                <a:gd name="T4" fmla="*/ 90 w 90"/>
                <a:gd name="T5" fmla="*/ 42 h 96"/>
                <a:gd name="T6" fmla="*/ 78 w 90"/>
                <a:gd name="T7" fmla="*/ 18 h 96"/>
                <a:gd name="T8" fmla="*/ 60 w 90"/>
                <a:gd name="T9" fmla="*/ 0 h 96"/>
                <a:gd name="T10" fmla="*/ 30 w 90"/>
                <a:gd name="T11" fmla="*/ 6 h 96"/>
                <a:gd name="T12" fmla="*/ 18 w 90"/>
                <a:gd name="T13" fmla="*/ 18 h 96"/>
                <a:gd name="T14" fmla="*/ 6 w 90"/>
                <a:gd name="T15" fmla="*/ 30 h 96"/>
                <a:gd name="T16" fmla="*/ 0 w 90"/>
                <a:gd name="T17" fmla="*/ 42 h 96"/>
                <a:gd name="T18" fmla="*/ 6 w 90"/>
                <a:gd name="T19" fmla="*/ 60 h 96"/>
                <a:gd name="T20" fmla="*/ 24 w 90"/>
                <a:gd name="T21" fmla="*/ 78 h 96"/>
                <a:gd name="T22" fmla="*/ 48 w 90"/>
                <a:gd name="T23" fmla="*/ 90 h 96"/>
                <a:gd name="T24" fmla="*/ 66 w 90"/>
                <a:gd name="T25" fmla="*/ 96 h 96"/>
                <a:gd name="T26" fmla="*/ 66 w 90"/>
                <a:gd name="T27" fmla="*/ 96 h 96"/>
                <a:gd name="T28" fmla="*/ 42 w 90"/>
                <a:gd name="T29" fmla="*/ 18 h 96"/>
                <a:gd name="T30" fmla="*/ 60 w 90"/>
                <a:gd name="T31" fmla="*/ 18 h 96"/>
                <a:gd name="T32" fmla="*/ 72 w 90"/>
                <a:gd name="T33" fmla="*/ 24 h 96"/>
                <a:gd name="T34" fmla="*/ 72 w 90"/>
                <a:gd name="T35" fmla="*/ 36 h 96"/>
                <a:gd name="T36" fmla="*/ 72 w 90"/>
                <a:gd name="T37" fmla="*/ 48 h 96"/>
                <a:gd name="T38" fmla="*/ 66 w 90"/>
                <a:gd name="T39" fmla="*/ 72 h 96"/>
                <a:gd name="T40" fmla="*/ 60 w 90"/>
                <a:gd name="T41" fmla="*/ 78 h 96"/>
                <a:gd name="T42" fmla="*/ 60 w 90"/>
                <a:gd name="T43" fmla="*/ 84 h 96"/>
                <a:gd name="T44" fmla="*/ 42 w 90"/>
                <a:gd name="T45" fmla="*/ 72 h 96"/>
                <a:gd name="T46" fmla="*/ 30 w 90"/>
                <a:gd name="T47" fmla="*/ 66 h 96"/>
                <a:gd name="T48" fmla="*/ 18 w 90"/>
                <a:gd name="T49" fmla="*/ 42 h 96"/>
                <a:gd name="T50" fmla="*/ 24 w 90"/>
                <a:gd name="T51" fmla="*/ 30 h 96"/>
                <a:gd name="T52" fmla="*/ 42 w 90"/>
                <a:gd name="T53" fmla="*/ 18 h 96"/>
                <a:gd name="T54" fmla="*/ 42 w 90"/>
                <a:gd name="T55" fmla="*/ 1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0" h="96">
                  <a:moveTo>
                    <a:pt x="66" y="96"/>
                  </a:moveTo>
                  <a:lnTo>
                    <a:pt x="78" y="66"/>
                  </a:lnTo>
                  <a:lnTo>
                    <a:pt x="90" y="42"/>
                  </a:lnTo>
                  <a:lnTo>
                    <a:pt x="78" y="18"/>
                  </a:lnTo>
                  <a:lnTo>
                    <a:pt x="60" y="0"/>
                  </a:lnTo>
                  <a:lnTo>
                    <a:pt x="30" y="6"/>
                  </a:lnTo>
                  <a:lnTo>
                    <a:pt x="18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6" y="60"/>
                  </a:lnTo>
                  <a:lnTo>
                    <a:pt x="24" y="78"/>
                  </a:lnTo>
                  <a:lnTo>
                    <a:pt x="48" y="90"/>
                  </a:lnTo>
                  <a:lnTo>
                    <a:pt x="66" y="96"/>
                  </a:lnTo>
                  <a:lnTo>
                    <a:pt x="66" y="96"/>
                  </a:lnTo>
                  <a:close/>
                  <a:moveTo>
                    <a:pt x="42" y="18"/>
                  </a:moveTo>
                  <a:lnTo>
                    <a:pt x="60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60" y="84"/>
                  </a:lnTo>
                  <a:lnTo>
                    <a:pt x="42" y="72"/>
                  </a:lnTo>
                  <a:lnTo>
                    <a:pt x="30" y="66"/>
                  </a:lnTo>
                  <a:lnTo>
                    <a:pt x="18" y="42"/>
                  </a:lnTo>
                  <a:lnTo>
                    <a:pt x="24" y="30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5" name="Freeform 31"/>
            <p:cNvSpPr>
              <a:spLocks noEditPoints="1"/>
            </p:cNvSpPr>
            <p:nvPr userDrawn="1"/>
          </p:nvSpPr>
          <p:spPr bwMode="ltGray">
            <a:xfrm>
              <a:off x="5422" y="3603"/>
              <a:ext cx="72" cy="108"/>
            </a:xfrm>
            <a:custGeom>
              <a:avLst/>
              <a:gdLst>
                <a:gd name="T0" fmla="*/ 0 w 72"/>
                <a:gd name="T1" fmla="*/ 90 h 108"/>
                <a:gd name="T2" fmla="*/ 12 w 72"/>
                <a:gd name="T3" fmla="*/ 102 h 108"/>
                <a:gd name="T4" fmla="*/ 24 w 72"/>
                <a:gd name="T5" fmla="*/ 108 h 108"/>
                <a:gd name="T6" fmla="*/ 48 w 72"/>
                <a:gd name="T7" fmla="*/ 108 h 108"/>
                <a:gd name="T8" fmla="*/ 66 w 72"/>
                <a:gd name="T9" fmla="*/ 96 h 108"/>
                <a:gd name="T10" fmla="*/ 72 w 72"/>
                <a:gd name="T11" fmla="*/ 66 h 108"/>
                <a:gd name="T12" fmla="*/ 66 w 72"/>
                <a:gd name="T13" fmla="*/ 42 h 108"/>
                <a:gd name="T14" fmla="*/ 60 w 72"/>
                <a:gd name="T15" fmla="*/ 18 h 108"/>
                <a:gd name="T16" fmla="*/ 48 w 72"/>
                <a:gd name="T17" fmla="*/ 6 h 108"/>
                <a:gd name="T18" fmla="*/ 42 w 72"/>
                <a:gd name="T19" fmla="*/ 0 h 108"/>
                <a:gd name="T20" fmla="*/ 42 w 72"/>
                <a:gd name="T21" fmla="*/ 0 h 108"/>
                <a:gd name="T22" fmla="*/ 36 w 72"/>
                <a:gd name="T23" fmla="*/ 0 h 108"/>
                <a:gd name="T24" fmla="*/ 18 w 72"/>
                <a:gd name="T25" fmla="*/ 24 h 108"/>
                <a:gd name="T26" fmla="*/ 6 w 72"/>
                <a:gd name="T27" fmla="*/ 48 h 108"/>
                <a:gd name="T28" fmla="*/ 0 w 72"/>
                <a:gd name="T29" fmla="*/ 66 h 108"/>
                <a:gd name="T30" fmla="*/ 0 w 72"/>
                <a:gd name="T31" fmla="*/ 90 h 108"/>
                <a:gd name="T32" fmla="*/ 0 w 72"/>
                <a:gd name="T33" fmla="*/ 90 h 108"/>
                <a:gd name="T34" fmla="*/ 12 w 72"/>
                <a:gd name="T35" fmla="*/ 66 h 108"/>
                <a:gd name="T36" fmla="*/ 18 w 72"/>
                <a:gd name="T37" fmla="*/ 48 h 108"/>
                <a:gd name="T38" fmla="*/ 24 w 72"/>
                <a:gd name="T39" fmla="*/ 36 h 108"/>
                <a:gd name="T40" fmla="*/ 30 w 72"/>
                <a:gd name="T41" fmla="*/ 24 h 108"/>
                <a:gd name="T42" fmla="*/ 36 w 72"/>
                <a:gd name="T43" fmla="*/ 18 h 108"/>
                <a:gd name="T44" fmla="*/ 54 w 72"/>
                <a:gd name="T45" fmla="*/ 30 h 108"/>
                <a:gd name="T46" fmla="*/ 60 w 72"/>
                <a:gd name="T47" fmla="*/ 48 h 108"/>
                <a:gd name="T48" fmla="*/ 66 w 72"/>
                <a:gd name="T49" fmla="*/ 72 h 108"/>
                <a:gd name="T50" fmla="*/ 66 w 72"/>
                <a:gd name="T51" fmla="*/ 84 h 108"/>
                <a:gd name="T52" fmla="*/ 54 w 72"/>
                <a:gd name="T53" fmla="*/ 96 h 108"/>
                <a:gd name="T54" fmla="*/ 30 w 72"/>
                <a:gd name="T55" fmla="*/ 102 h 108"/>
                <a:gd name="T56" fmla="*/ 24 w 72"/>
                <a:gd name="T57" fmla="*/ 96 h 108"/>
                <a:gd name="T58" fmla="*/ 12 w 72"/>
                <a:gd name="T59" fmla="*/ 90 h 108"/>
                <a:gd name="T60" fmla="*/ 12 w 72"/>
                <a:gd name="T61" fmla="*/ 78 h 108"/>
                <a:gd name="T62" fmla="*/ 12 w 72"/>
                <a:gd name="T63" fmla="*/ 66 h 108"/>
                <a:gd name="T64" fmla="*/ 12 w 72"/>
                <a:gd name="T65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2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48" y="108"/>
                  </a:lnTo>
                  <a:lnTo>
                    <a:pt x="66" y="96"/>
                  </a:lnTo>
                  <a:lnTo>
                    <a:pt x="72" y="66"/>
                  </a:lnTo>
                  <a:lnTo>
                    <a:pt x="66" y="42"/>
                  </a:lnTo>
                  <a:lnTo>
                    <a:pt x="60" y="1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18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24" y="36"/>
                  </a:lnTo>
                  <a:lnTo>
                    <a:pt x="30" y="24"/>
                  </a:lnTo>
                  <a:lnTo>
                    <a:pt x="36" y="18"/>
                  </a:lnTo>
                  <a:lnTo>
                    <a:pt x="54" y="30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66" y="84"/>
                  </a:lnTo>
                  <a:lnTo>
                    <a:pt x="54" y="96"/>
                  </a:lnTo>
                  <a:lnTo>
                    <a:pt x="30" y="102"/>
                  </a:lnTo>
                  <a:lnTo>
                    <a:pt x="24" y="96"/>
                  </a:lnTo>
                  <a:lnTo>
                    <a:pt x="12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6" name="Rectangle 32"/>
            <p:cNvSpPr>
              <a:spLocks noChangeArrowheads="1"/>
            </p:cNvSpPr>
            <p:nvPr userDrawn="1"/>
          </p:nvSpPr>
          <p:spPr bwMode="ltGray">
            <a:xfrm>
              <a:off x="4238" y="1773"/>
              <a:ext cx="173" cy="2539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7" name="Rectangle 33"/>
            <p:cNvSpPr>
              <a:spLocks noChangeArrowheads="1"/>
            </p:cNvSpPr>
            <p:nvPr userDrawn="1"/>
          </p:nvSpPr>
          <p:spPr bwMode="ltGray">
            <a:xfrm>
              <a:off x="4288" y="1545"/>
              <a:ext cx="76" cy="24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8" name="AutoShape 34"/>
            <p:cNvSpPr>
              <a:spLocks noChangeArrowheads="1"/>
            </p:cNvSpPr>
            <p:nvPr userDrawn="1"/>
          </p:nvSpPr>
          <p:spPr bwMode="ltGray">
            <a:xfrm>
              <a:off x="4220" y="1743"/>
              <a:ext cx="205" cy="5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9" name="Freeform 35"/>
            <p:cNvSpPr>
              <a:spLocks/>
            </p:cNvSpPr>
            <p:nvPr userDrawn="1"/>
          </p:nvSpPr>
          <p:spPr bwMode="ltGray">
            <a:xfrm>
              <a:off x="4306" y="1529"/>
              <a:ext cx="252" cy="1576"/>
            </a:xfrm>
            <a:custGeom>
              <a:avLst/>
              <a:gdLst>
                <a:gd name="T0" fmla="*/ 252 w 252"/>
                <a:gd name="T1" fmla="*/ 1576 h 1576"/>
                <a:gd name="T2" fmla="*/ 12 w 252"/>
                <a:gd name="T3" fmla="*/ 84 h 1576"/>
                <a:gd name="T4" fmla="*/ 12 w 252"/>
                <a:gd name="T5" fmla="*/ 60 h 1576"/>
                <a:gd name="T6" fmla="*/ 0 w 252"/>
                <a:gd name="T7" fmla="*/ 12 h 1576"/>
                <a:gd name="T8" fmla="*/ 72 w 252"/>
                <a:gd name="T9" fmla="*/ 0 h 1576"/>
                <a:gd name="T10" fmla="*/ 72 w 252"/>
                <a:gd name="T11" fmla="*/ 0 h 1576"/>
                <a:gd name="T12" fmla="*/ 78 w 252"/>
                <a:gd name="T13" fmla="*/ 48 h 1576"/>
                <a:gd name="T14" fmla="*/ 88 w 252"/>
                <a:gd name="T15" fmla="*/ 66 h 1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2" h="1576">
                  <a:moveTo>
                    <a:pt x="252" y="1576"/>
                  </a:moveTo>
                  <a:lnTo>
                    <a:pt x="12" y="84"/>
                  </a:lnTo>
                  <a:lnTo>
                    <a:pt x="12" y="60"/>
                  </a:lnTo>
                  <a:lnTo>
                    <a:pt x="0" y="1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8" y="48"/>
                  </a:lnTo>
                  <a:lnTo>
                    <a:pt x="88" y="6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80" name="Freeform 36"/>
            <p:cNvSpPr>
              <a:spLocks/>
            </p:cNvSpPr>
            <p:nvPr userDrawn="1"/>
          </p:nvSpPr>
          <p:spPr bwMode="ltGray">
            <a:xfrm>
              <a:off x="4169" y="1421"/>
              <a:ext cx="317" cy="138"/>
            </a:xfrm>
            <a:custGeom>
              <a:avLst/>
              <a:gdLst>
                <a:gd name="T0" fmla="*/ 161 w 316"/>
                <a:gd name="T1" fmla="*/ 0 h 138"/>
                <a:gd name="T2" fmla="*/ 227 w 316"/>
                <a:gd name="T3" fmla="*/ 6 h 138"/>
                <a:gd name="T4" fmla="*/ 275 w 316"/>
                <a:gd name="T5" fmla="*/ 36 h 138"/>
                <a:gd name="T6" fmla="*/ 304 w 316"/>
                <a:gd name="T7" fmla="*/ 78 h 138"/>
                <a:gd name="T8" fmla="*/ 316 w 316"/>
                <a:gd name="T9" fmla="*/ 138 h 138"/>
                <a:gd name="T10" fmla="*/ 0 w 316"/>
                <a:gd name="T11" fmla="*/ 138 h 138"/>
                <a:gd name="T12" fmla="*/ 11 w 316"/>
                <a:gd name="T13" fmla="*/ 78 h 138"/>
                <a:gd name="T14" fmla="*/ 47 w 316"/>
                <a:gd name="T15" fmla="*/ 36 h 138"/>
                <a:gd name="T16" fmla="*/ 95 w 316"/>
                <a:gd name="T17" fmla="*/ 6 h 138"/>
                <a:gd name="T18" fmla="*/ 161 w 316"/>
                <a:gd name="T19" fmla="*/ 0 h 138"/>
                <a:gd name="T20" fmla="*/ 161 w 316"/>
                <a:gd name="T21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6" h="138">
                  <a:moveTo>
                    <a:pt x="161" y="0"/>
                  </a:moveTo>
                  <a:lnTo>
                    <a:pt x="227" y="6"/>
                  </a:lnTo>
                  <a:lnTo>
                    <a:pt x="275" y="36"/>
                  </a:lnTo>
                  <a:lnTo>
                    <a:pt x="304" y="78"/>
                  </a:lnTo>
                  <a:lnTo>
                    <a:pt x="316" y="138"/>
                  </a:lnTo>
                  <a:lnTo>
                    <a:pt x="0" y="138"/>
                  </a:lnTo>
                  <a:lnTo>
                    <a:pt x="11" y="78"/>
                  </a:lnTo>
                  <a:lnTo>
                    <a:pt x="47" y="36"/>
                  </a:lnTo>
                  <a:lnTo>
                    <a:pt x="95" y="6"/>
                  </a:lnTo>
                  <a:lnTo>
                    <a:pt x="161" y="0"/>
                  </a:lnTo>
                  <a:lnTo>
                    <a:pt x="16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</p:grpSp>
      <p:sp>
        <p:nvSpPr>
          <p:cNvPr id="31781" name="Rectangle 3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1782" name="Rectangle 3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1783" name="Rectangle 3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78563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1784" name="Rectangle 4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78563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smtClean="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1785" name="Rectangle 4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78563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fld id="{9AA64CDE-7602-4D37-9DC1-E6757B7706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83" r:id="rId1"/>
    <p:sldLayoutId id="2147484713" r:id="rId2"/>
    <p:sldLayoutId id="2147484714" r:id="rId3"/>
    <p:sldLayoutId id="2147484715" r:id="rId4"/>
    <p:sldLayoutId id="2147484716" r:id="rId5"/>
    <p:sldLayoutId id="2147484717" r:id="rId6"/>
    <p:sldLayoutId id="2147484718" r:id="rId7"/>
    <p:sldLayoutId id="2147484719" r:id="rId8"/>
    <p:sldLayoutId id="2147484720" r:id="rId9"/>
    <p:sldLayoutId id="2147484721" r:id="rId10"/>
    <p:sldLayoutId id="2147484722" r:id="rId11"/>
  </p:sldLayoutIdLst>
  <p:transition advTm="120000">
    <p:wheel spokes="8"/>
    <p:sndAc>
      <p:stSnd>
        <p:snd r:embed="rId13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1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1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81" grpId="0"/>
      <p:bldP spid="31782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78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178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Group 2"/>
          <p:cNvGrpSpPr>
            <a:grpSpLocks/>
          </p:cNvGrpSpPr>
          <p:nvPr/>
        </p:nvGrpSpPr>
        <p:grpSpPr bwMode="auto">
          <a:xfrm>
            <a:off x="3800475" y="1789113"/>
            <a:ext cx="5340350" cy="5056187"/>
            <a:chOff x="2394" y="1127"/>
            <a:chExt cx="3364" cy="3185"/>
          </a:xfrm>
        </p:grpSpPr>
        <p:sp>
          <p:nvSpPr>
            <p:cNvPr id="31747" name="Rectangle 3"/>
            <p:cNvSpPr>
              <a:spLocks noChangeArrowheads="1"/>
            </p:cNvSpPr>
            <p:nvPr userDrawn="1"/>
          </p:nvSpPr>
          <p:spPr bwMode="ltGray">
            <a:xfrm>
              <a:off x="4230" y="1365"/>
              <a:ext cx="197" cy="10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48" name="Oval 4"/>
            <p:cNvSpPr>
              <a:spLocks noChangeArrowheads="1"/>
            </p:cNvSpPr>
            <p:nvPr userDrawn="1"/>
          </p:nvSpPr>
          <p:spPr bwMode="ltGray">
            <a:xfrm>
              <a:off x="4299" y="1185"/>
              <a:ext cx="47" cy="47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49" name="Rectangle 5"/>
            <p:cNvSpPr>
              <a:spLocks noChangeArrowheads="1"/>
            </p:cNvSpPr>
            <p:nvPr userDrawn="1"/>
          </p:nvSpPr>
          <p:spPr bwMode="ltGray">
            <a:xfrm rot="995337">
              <a:off x="5205" y="1495"/>
              <a:ext cx="6" cy="20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0" name="Freeform 6"/>
            <p:cNvSpPr>
              <a:spLocks noEditPoints="1"/>
            </p:cNvSpPr>
            <p:nvPr userDrawn="1"/>
          </p:nvSpPr>
          <p:spPr bwMode="ltGray">
            <a:xfrm>
              <a:off x="4871" y="3508"/>
              <a:ext cx="66" cy="96"/>
            </a:xfrm>
            <a:custGeom>
              <a:avLst/>
              <a:gdLst>
                <a:gd name="T0" fmla="*/ 18 w 66"/>
                <a:gd name="T1" fmla="*/ 96 h 96"/>
                <a:gd name="T2" fmla="*/ 42 w 66"/>
                <a:gd name="T3" fmla="*/ 78 h 96"/>
                <a:gd name="T4" fmla="*/ 60 w 66"/>
                <a:gd name="T5" fmla="*/ 60 h 96"/>
                <a:gd name="T6" fmla="*/ 66 w 66"/>
                <a:gd name="T7" fmla="*/ 36 h 96"/>
                <a:gd name="T8" fmla="*/ 60 w 66"/>
                <a:gd name="T9" fmla="*/ 12 h 96"/>
                <a:gd name="T10" fmla="*/ 36 w 66"/>
                <a:gd name="T11" fmla="*/ 0 h 96"/>
                <a:gd name="T12" fmla="*/ 24 w 66"/>
                <a:gd name="T13" fmla="*/ 6 h 96"/>
                <a:gd name="T14" fmla="*/ 12 w 66"/>
                <a:gd name="T15" fmla="*/ 12 h 96"/>
                <a:gd name="T16" fmla="*/ 0 w 66"/>
                <a:gd name="T17" fmla="*/ 36 h 96"/>
                <a:gd name="T18" fmla="*/ 0 w 66"/>
                <a:gd name="T19" fmla="*/ 60 h 96"/>
                <a:gd name="T20" fmla="*/ 12 w 66"/>
                <a:gd name="T21" fmla="*/ 84 h 96"/>
                <a:gd name="T22" fmla="*/ 18 w 66"/>
                <a:gd name="T23" fmla="*/ 96 h 96"/>
                <a:gd name="T24" fmla="*/ 18 w 66"/>
                <a:gd name="T25" fmla="*/ 96 h 96"/>
                <a:gd name="T26" fmla="*/ 42 w 66"/>
                <a:gd name="T27" fmla="*/ 18 h 96"/>
                <a:gd name="T28" fmla="*/ 54 w 66"/>
                <a:gd name="T29" fmla="*/ 24 h 96"/>
                <a:gd name="T30" fmla="*/ 60 w 66"/>
                <a:gd name="T31" fmla="*/ 36 h 96"/>
                <a:gd name="T32" fmla="*/ 60 w 66"/>
                <a:gd name="T33" fmla="*/ 48 h 96"/>
                <a:gd name="T34" fmla="*/ 54 w 66"/>
                <a:gd name="T35" fmla="*/ 54 h 96"/>
                <a:gd name="T36" fmla="*/ 36 w 66"/>
                <a:gd name="T37" fmla="*/ 72 h 96"/>
                <a:gd name="T38" fmla="*/ 24 w 66"/>
                <a:gd name="T39" fmla="*/ 78 h 96"/>
                <a:gd name="T40" fmla="*/ 24 w 66"/>
                <a:gd name="T41" fmla="*/ 78 h 96"/>
                <a:gd name="T42" fmla="*/ 12 w 66"/>
                <a:gd name="T43" fmla="*/ 48 h 96"/>
                <a:gd name="T44" fmla="*/ 18 w 66"/>
                <a:gd name="T45" fmla="*/ 24 h 96"/>
                <a:gd name="T46" fmla="*/ 30 w 66"/>
                <a:gd name="T47" fmla="*/ 18 h 96"/>
                <a:gd name="T48" fmla="*/ 42 w 66"/>
                <a:gd name="T49" fmla="*/ 18 h 96"/>
                <a:gd name="T50" fmla="*/ 42 w 66"/>
                <a:gd name="T51" fmla="*/ 1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" h="96">
                  <a:moveTo>
                    <a:pt x="18" y="96"/>
                  </a:moveTo>
                  <a:lnTo>
                    <a:pt x="42" y="78"/>
                  </a:lnTo>
                  <a:lnTo>
                    <a:pt x="60" y="60"/>
                  </a:lnTo>
                  <a:lnTo>
                    <a:pt x="66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12" y="84"/>
                  </a:lnTo>
                  <a:lnTo>
                    <a:pt x="18" y="96"/>
                  </a:lnTo>
                  <a:lnTo>
                    <a:pt x="18" y="96"/>
                  </a:lnTo>
                  <a:close/>
                  <a:moveTo>
                    <a:pt x="42" y="18"/>
                  </a:moveTo>
                  <a:lnTo>
                    <a:pt x="54" y="24"/>
                  </a:lnTo>
                  <a:lnTo>
                    <a:pt x="60" y="36"/>
                  </a:lnTo>
                  <a:lnTo>
                    <a:pt x="60" y="48"/>
                  </a:lnTo>
                  <a:lnTo>
                    <a:pt x="54" y="54"/>
                  </a:lnTo>
                  <a:lnTo>
                    <a:pt x="36" y="72"/>
                  </a:lnTo>
                  <a:lnTo>
                    <a:pt x="24" y="78"/>
                  </a:lnTo>
                  <a:lnTo>
                    <a:pt x="24" y="78"/>
                  </a:lnTo>
                  <a:lnTo>
                    <a:pt x="12" y="48"/>
                  </a:lnTo>
                  <a:lnTo>
                    <a:pt x="18" y="24"/>
                  </a:lnTo>
                  <a:lnTo>
                    <a:pt x="30" y="18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1" name="Rectangle 7"/>
            <p:cNvSpPr>
              <a:spLocks noChangeArrowheads="1"/>
            </p:cNvSpPr>
            <p:nvPr userDrawn="1"/>
          </p:nvSpPr>
          <p:spPr bwMode="ltGray">
            <a:xfrm rot="91736">
              <a:off x="5487" y="1535"/>
              <a:ext cx="6" cy="199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2" name="Rectangle 8"/>
            <p:cNvSpPr>
              <a:spLocks noChangeArrowheads="1"/>
            </p:cNvSpPr>
            <p:nvPr userDrawn="1"/>
          </p:nvSpPr>
          <p:spPr bwMode="ltGray">
            <a:xfrm rot="-926223">
              <a:off x="5640" y="1521"/>
              <a:ext cx="6" cy="881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3" name="Rectangle 9"/>
            <p:cNvSpPr>
              <a:spLocks noChangeArrowheads="1"/>
            </p:cNvSpPr>
            <p:nvPr userDrawn="1"/>
          </p:nvSpPr>
          <p:spPr bwMode="ltGray">
            <a:xfrm rot="-1140313">
              <a:off x="3444" y="1816"/>
              <a:ext cx="6" cy="203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4" name="Rectangle 10"/>
            <p:cNvSpPr>
              <a:spLocks noChangeArrowheads="1"/>
            </p:cNvSpPr>
            <p:nvPr userDrawn="1"/>
          </p:nvSpPr>
          <p:spPr bwMode="ltGray">
            <a:xfrm rot="1114412">
              <a:off x="2757" y="1821"/>
              <a:ext cx="6" cy="211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5" name="Rectangle 11"/>
            <p:cNvSpPr>
              <a:spLocks noChangeArrowheads="1"/>
            </p:cNvSpPr>
            <p:nvPr userDrawn="1"/>
          </p:nvSpPr>
          <p:spPr bwMode="ltGray">
            <a:xfrm rot="254676">
              <a:off x="3035" y="1870"/>
              <a:ext cx="6" cy="190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6" name="Freeform 12"/>
            <p:cNvSpPr>
              <a:spLocks/>
            </p:cNvSpPr>
            <p:nvPr userDrawn="1"/>
          </p:nvSpPr>
          <p:spPr bwMode="ltGray">
            <a:xfrm>
              <a:off x="4007" y="3021"/>
              <a:ext cx="623" cy="156"/>
            </a:xfrm>
            <a:custGeom>
              <a:avLst/>
              <a:gdLst>
                <a:gd name="T0" fmla="*/ 6 w 623"/>
                <a:gd name="T1" fmla="*/ 18 h 156"/>
                <a:gd name="T2" fmla="*/ 162 w 623"/>
                <a:gd name="T3" fmla="*/ 36 h 156"/>
                <a:gd name="T4" fmla="*/ 251 w 623"/>
                <a:gd name="T5" fmla="*/ 36 h 156"/>
                <a:gd name="T6" fmla="*/ 354 w 623"/>
                <a:gd name="T7" fmla="*/ 30 h 156"/>
                <a:gd name="T8" fmla="*/ 473 w 623"/>
                <a:gd name="T9" fmla="*/ 18 h 156"/>
                <a:gd name="T10" fmla="*/ 611 w 623"/>
                <a:gd name="T11" fmla="*/ 0 h 156"/>
                <a:gd name="T12" fmla="*/ 623 w 623"/>
                <a:gd name="T13" fmla="*/ 114 h 156"/>
                <a:gd name="T14" fmla="*/ 497 w 623"/>
                <a:gd name="T15" fmla="*/ 138 h 156"/>
                <a:gd name="T16" fmla="*/ 414 w 623"/>
                <a:gd name="T17" fmla="*/ 150 h 156"/>
                <a:gd name="T18" fmla="*/ 318 w 623"/>
                <a:gd name="T19" fmla="*/ 156 h 156"/>
                <a:gd name="T20" fmla="*/ 215 w 623"/>
                <a:gd name="T21" fmla="*/ 156 h 156"/>
                <a:gd name="T22" fmla="*/ 108 w 623"/>
                <a:gd name="T23" fmla="*/ 150 h 156"/>
                <a:gd name="T24" fmla="*/ 0 w 623"/>
                <a:gd name="T25" fmla="*/ 132 h 156"/>
                <a:gd name="T26" fmla="*/ 6 w 623"/>
                <a:gd name="T27" fmla="*/ 18 h 156"/>
                <a:gd name="T28" fmla="*/ 6 w 623"/>
                <a:gd name="T29" fmla="*/ 18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23" h="156">
                  <a:moveTo>
                    <a:pt x="6" y="18"/>
                  </a:moveTo>
                  <a:lnTo>
                    <a:pt x="162" y="36"/>
                  </a:lnTo>
                  <a:lnTo>
                    <a:pt x="251" y="36"/>
                  </a:lnTo>
                  <a:lnTo>
                    <a:pt x="354" y="30"/>
                  </a:lnTo>
                  <a:lnTo>
                    <a:pt x="473" y="18"/>
                  </a:lnTo>
                  <a:lnTo>
                    <a:pt x="611" y="0"/>
                  </a:lnTo>
                  <a:lnTo>
                    <a:pt x="623" y="114"/>
                  </a:lnTo>
                  <a:lnTo>
                    <a:pt x="497" y="138"/>
                  </a:lnTo>
                  <a:lnTo>
                    <a:pt x="414" y="150"/>
                  </a:lnTo>
                  <a:lnTo>
                    <a:pt x="318" y="156"/>
                  </a:lnTo>
                  <a:lnTo>
                    <a:pt x="215" y="156"/>
                  </a:lnTo>
                  <a:lnTo>
                    <a:pt x="108" y="150"/>
                  </a:lnTo>
                  <a:lnTo>
                    <a:pt x="0" y="132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7" name="Freeform 13"/>
            <p:cNvSpPr>
              <a:spLocks/>
            </p:cNvSpPr>
            <p:nvPr userDrawn="1"/>
          </p:nvSpPr>
          <p:spPr bwMode="ltGray">
            <a:xfrm>
              <a:off x="4762" y="3591"/>
              <a:ext cx="996" cy="126"/>
            </a:xfrm>
            <a:custGeom>
              <a:avLst/>
              <a:gdLst>
                <a:gd name="T0" fmla="*/ 754 w 993"/>
                <a:gd name="T1" fmla="*/ 6 h 126"/>
                <a:gd name="T2" fmla="*/ 652 w 993"/>
                <a:gd name="T3" fmla="*/ 6 h 126"/>
                <a:gd name="T4" fmla="*/ 563 w 993"/>
                <a:gd name="T5" fmla="*/ 6 h 126"/>
                <a:gd name="T6" fmla="*/ 479 w 993"/>
                <a:gd name="T7" fmla="*/ 6 h 126"/>
                <a:gd name="T8" fmla="*/ 401 w 993"/>
                <a:gd name="T9" fmla="*/ 6 h 126"/>
                <a:gd name="T10" fmla="*/ 335 w 993"/>
                <a:gd name="T11" fmla="*/ 0 h 126"/>
                <a:gd name="T12" fmla="*/ 276 w 993"/>
                <a:gd name="T13" fmla="*/ 0 h 126"/>
                <a:gd name="T14" fmla="*/ 222 w 993"/>
                <a:gd name="T15" fmla="*/ 0 h 126"/>
                <a:gd name="T16" fmla="*/ 180 w 993"/>
                <a:gd name="T17" fmla="*/ 6 h 126"/>
                <a:gd name="T18" fmla="*/ 138 w 993"/>
                <a:gd name="T19" fmla="*/ 6 h 126"/>
                <a:gd name="T20" fmla="*/ 108 w 993"/>
                <a:gd name="T21" fmla="*/ 6 h 126"/>
                <a:gd name="T22" fmla="*/ 54 w 993"/>
                <a:gd name="T23" fmla="*/ 6 h 126"/>
                <a:gd name="T24" fmla="*/ 24 w 993"/>
                <a:gd name="T25" fmla="*/ 12 h 126"/>
                <a:gd name="T26" fmla="*/ 6 w 993"/>
                <a:gd name="T27" fmla="*/ 18 h 126"/>
                <a:gd name="T28" fmla="*/ 0 w 993"/>
                <a:gd name="T29" fmla="*/ 24 h 126"/>
                <a:gd name="T30" fmla="*/ 12 w 993"/>
                <a:gd name="T31" fmla="*/ 42 h 126"/>
                <a:gd name="T32" fmla="*/ 18 w 993"/>
                <a:gd name="T33" fmla="*/ 48 h 126"/>
                <a:gd name="T34" fmla="*/ 30 w 993"/>
                <a:gd name="T35" fmla="*/ 54 h 126"/>
                <a:gd name="T36" fmla="*/ 60 w 993"/>
                <a:gd name="T37" fmla="*/ 60 h 126"/>
                <a:gd name="T38" fmla="*/ 90 w 993"/>
                <a:gd name="T39" fmla="*/ 72 h 126"/>
                <a:gd name="T40" fmla="*/ 144 w 993"/>
                <a:gd name="T41" fmla="*/ 84 h 126"/>
                <a:gd name="T42" fmla="*/ 210 w 993"/>
                <a:gd name="T43" fmla="*/ 90 h 126"/>
                <a:gd name="T44" fmla="*/ 293 w 993"/>
                <a:gd name="T45" fmla="*/ 102 h 126"/>
                <a:gd name="T46" fmla="*/ 389 w 993"/>
                <a:gd name="T47" fmla="*/ 108 h 126"/>
                <a:gd name="T48" fmla="*/ 503 w 993"/>
                <a:gd name="T49" fmla="*/ 120 h 126"/>
                <a:gd name="T50" fmla="*/ 622 w 993"/>
                <a:gd name="T51" fmla="*/ 120 h 126"/>
                <a:gd name="T52" fmla="*/ 754 w 993"/>
                <a:gd name="T53" fmla="*/ 126 h 126"/>
                <a:gd name="T54" fmla="*/ 873 w 993"/>
                <a:gd name="T55" fmla="*/ 126 h 126"/>
                <a:gd name="T56" fmla="*/ 993 w 993"/>
                <a:gd name="T57" fmla="*/ 126 h 126"/>
                <a:gd name="T58" fmla="*/ 993 w 993"/>
                <a:gd name="T59" fmla="*/ 12 h 126"/>
                <a:gd name="T60" fmla="*/ 879 w 993"/>
                <a:gd name="T61" fmla="*/ 12 h 126"/>
                <a:gd name="T62" fmla="*/ 754 w 993"/>
                <a:gd name="T63" fmla="*/ 6 h 126"/>
                <a:gd name="T64" fmla="*/ 754 w 993"/>
                <a:gd name="T65" fmla="*/ 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93" h="126">
                  <a:moveTo>
                    <a:pt x="754" y="6"/>
                  </a:moveTo>
                  <a:lnTo>
                    <a:pt x="652" y="6"/>
                  </a:lnTo>
                  <a:lnTo>
                    <a:pt x="563" y="6"/>
                  </a:lnTo>
                  <a:lnTo>
                    <a:pt x="479" y="6"/>
                  </a:lnTo>
                  <a:lnTo>
                    <a:pt x="401" y="6"/>
                  </a:lnTo>
                  <a:lnTo>
                    <a:pt x="335" y="0"/>
                  </a:lnTo>
                  <a:lnTo>
                    <a:pt x="276" y="0"/>
                  </a:lnTo>
                  <a:lnTo>
                    <a:pt x="222" y="0"/>
                  </a:lnTo>
                  <a:lnTo>
                    <a:pt x="180" y="6"/>
                  </a:lnTo>
                  <a:lnTo>
                    <a:pt x="138" y="6"/>
                  </a:lnTo>
                  <a:lnTo>
                    <a:pt x="108" y="6"/>
                  </a:lnTo>
                  <a:lnTo>
                    <a:pt x="54" y="6"/>
                  </a:lnTo>
                  <a:lnTo>
                    <a:pt x="24" y="12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12" y="42"/>
                  </a:lnTo>
                  <a:lnTo>
                    <a:pt x="18" y="48"/>
                  </a:lnTo>
                  <a:lnTo>
                    <a:pt x="30" y="54"/>
                  </a:lnTo>
                  <a:lnTo>
                    <a:pt x="60" y="60"/>
                  </a:lnTo>
                  <a:lnTo>
                    <a:pt x="90" y="72"/>
                  </a:lnTo>
                  <a:lnTo>
                    <a:pt x="144" y="84"/>
                  </a:lnTo>
                  <a:lnTo>
                    <a:pt x="210" y="90"/>
                  </a:lnTo>
                  <a:lnTo>
                    <a:pt x="293" y="102"/>
                  </a:lnTo>
                  <a:lnTo>
                    <a:pt x="389" y="108"/>
                  </a:lnTo>
                  <a:lnTo>
                    <a:pt x="503" y="120"/>
                  </a:lnTo>
                  <a:lnTo>
                    <a:pt x="622" y="120"/>
                  </a:lnTo>
                  <a:lnTo>
                    <a:pt x="754" y="126"/>
                  </a:lnTo>
                  <a:lnTo>
                    <a:pt x="873" y="126"/>
                  </a:lnTo>
                  <a:lnTo>
                    <a:pt x="993" y="126"/>
                  </a:lnTo>
                  <a:lnTo>
                    <a:pt x="993" y="12"/>
                  </a:lnTo>
                  <a:lnTo>
                    <a:pt x="879" y="12"/>
                  </a:lnTo>
                  <a:lnTo>
                    <a:pt x="754" y="6"/>
                  </a:lnTo>
                  <a:lnTo>
                    <a:pt x="754" y="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8" name="Freeform 14"/>
            <p:cNvSpPr>
              <a:spLocks/>
            </p:cNvSpPr>
            <p:nvPr userDrawn="1"/>
          </p:nvSpPr>
          <p:spPr bwMode="ltGray">
            <a:xfrm>
              <a:off x="4786" y="3645"/>
              <a:ext cx="972" cy="245"/>
            </a:xfrm>
            <a:custGeom>
              <a:avLst/>
              <a:gdLst>
                <a:gd name="T0" fmla="*/ 0 w 969"/>
                <a:gd name="T1" fmla="*/ 0 h 245"/>
                <a:gd name="T2" fmla="*/ 24 w 969"/>
                <a:gd name="T3" fmla="*/ 54 h 245"/>
                <a:gd name="T4" fmla="*/ 66 w 969"/>
                <a:gd name="T5" fmla="*/ 96 h 245"/>
                <a:gd name="T6" fmla="*/ 120 w 969"/>
                <a:gd name="T7" fmla="*/ 137 h 245"/>
                <a:gd name="T8" fmla="*/ 198 w 969"/>
                <a:gd name="T9" fmla="*/ 173 h 245"/>
                <a:gd name="T10" fmla="*/ 293 w 969"/>
                <a:gd name="T11" fmla="*/ 203 h 245"/>
                <a:gd name="T12" fmla="*/ 353 w 969"/>
                <a:gd name="T13" fmla="*/ 215 h 245"/>
                <a:gd name="T14" fmla="*/ 413 w 969"/>
                <a:gd name="T15" fmla="*/ 227 h 245"/>
                <a:gd name="T16" fmla="*/ 479 w 969"/>
                <a:gd name="T17" fmla="*/ 233 h 245"/>
                <a:gd name="T18" fmla="*/ 556 w 969"/>
                <a:gd name="T19" fmla="*/ 239 h 245"/>
                <a:gd name="T20" fmla="*/ 634 w 969"/>
                <a:gd name="T21" fmla="*/ 245 h 245"/>
                <a:gd name="T22" fmla="*/ 724 w 969"/>
                <a:gd name="T23" fmla="*/ 245 h 245"/>
                <a:gd name="T24" fmla="*/ 855 w 969"/>
                <a:gd name="T25" fmla="*/ 245 h 245"/>
                <a:gd name="T26" fmla="*/ 969 w 969"/>
                <a:gd name="T27" fmla="*/ 239 h 245"/>
                <a:gd name="T28" fmla="*/ 969 w 969"/>
                <a:gd name="T29" fmla="*/ 60 h 245"/>
                <a:gd name="T30" fmla="*/ 700 w 969"/>
                <a:gd name="T31" fmla="*/ 60 h 245"/>
                <a:gd name="T32" fmla="*/ 503 w 969"/>
                <a:gd name="T33" fmla="*/ 54 h 245"/>
                <a:gd name="T34" fmla="*/ 317 w 969"/>
                <a:gd name="T35" fmla="*/ 42 h 245"/>
                <a:gd name="T36" fmla="*/ 150 w 969"/>
                <a:gd name="T37" fmla="*/ 24 h 245"/>
                <a:gd name="T38" fmla="*/ 72 w 969"/>
                <a:gd name="T39" fmla="*/ 12 h 245"/>
                <a:gd name="T40" fmla="*/ 0 w 969"/>
                <a:gd name="T41" fmla="*/ 0 h 245"/>
                <a:gd name="T42" fmla="*/ 0 w 969"/>
                <a:gd name="T43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69" h="245">
                  <a:moveTo>
                    <a:pt x="0" y="0"/>
                  </a:moveTo>
                  <a:lnTo>
                    <a:pt x="24" y="54"/>
                  </a:lnTo>
                  <a:lnTo>
                    <a:pt x="66" y="96"/>
                  </a:lnTo>
                  <a:lnTo>
                    <a:pt x="120" y="137"/>
                  </a:lnTo>
                  <a:lnTo>
                    <a:pt x="198" y="173"/>
                  </a:lnTo>
                  <a:lnTo>
                    <a:pt x="293" y="203"/>
                  </a:lnTo>
                  <a:lnTo>
                    <a:pt x="353" y="215"/>
                  </a:lnTo>
                  <a:lnTo>
                    <a:pt x="413" y="227"/>
                  </a:lnTo>
                  <a:lnTo>
                    <a:pt x="479" y="233"/>
                  </a:lnTo>
                  <a:lnTo>
                    <a:pt x="556" y="239"/>
                  </a:lnTo>
                  <a:lnTo>
                    <a:pt x="634" y="245"/>
                  </a:lnTo>
                  <a:lnTo>
                    <a:pt x="724" y="245"/>
                  </a:lnTo>
                  <a:lnTo>
                    <a:pt x="855" y="245"/>
                  </a:lnTo>
                  <a:lnTo>
                    <a:pt x="969" y="239"/>
                  </a:lnTo>
                  <a:lnTo>
                    <a:pt x="969" y="60"/>
                  </a:lnTo>
                  <a:lnTo>
                    <a:pt x="700" y="60"/>
                  </a:lnTo>
                  <a:lnTo>
                    <a:pt x="503" y="54"/>
                  </a:lnTo>
                  <a:lnTo>
                    <a:pt x="317" y="42"/>
                  </a:lnTo>
                  <a:lnTo>
                    <a:pt x="150" y="24"/>
                  </a:lnTo>
                  <a:lnTo>
                    <a:pt x="7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9" name="Freeform 15"/>
            <p:cNvSpPr>
              <a:spLocks/>
            </p:cNvSpPr>
            <p:nvPr userDrawn="1"/>
          </p:nvSpPr>
          <p:spPr bwMode="ltGray">
            <a:xfrm>
              <a:off x="4804" y="3591"/>
              <a:ext cx="954" cy="90"/>
            </a:xfrm>
            <a:custGeom>
              <a:avLst/>
              <a:gdLst>
                <a:gd name="T0" fmla="*/ 700 w 951"/>
                <a:gd name="T1" fmla="*/ 0 h 90"/>
                <a:gd name="T2" fmla="*/ 598 w 951"/>
                <a:gd name="T3" fmla="*/ 0 h 90"/>
                <a:gd name="T4" fmla="*/ 515 w 951"/>
                <a:gd name="T5" fmla="*/ 0 h 90"/>
                <a:gd name="T6" fmla="*/ 431 w 951"/>
                <a:gd name="T7" fmla="*/ 0 h 90"/>
                <a:gd name="T8" fmla="*/ 365 w 951"/>
                <a:gd name="T9" fmla="*/ 0 h 90"/>
                <a:gd name="T10" fmla="*/ 299 w 951"/>
                <a:gd name="T11" fmla="*/ 0 h 90"/>
                <a:gd name="T12" fmla="*/ 245 w 951"/>
                <a:gd name="T13" fmla="*/ 0 h 90"/>
                <a:gd name="T14" fmla="*/ 198 w 951"/>
                <a:gd name="T15" fmla="*/ 0 h 90"/>
                <a:gd name="T16" fmla="*/ 162 w 951"/>
                <a:gd name="T17" fmla="*/ 0 h 90"/>
                <a:gd name="T18" fmla="*/ 126 w 951"/>
                <a:gd name="T19" fmla="*/ 6 h 90"/>
                <a:gd name="T20" fmla="*/ 96 w 951"/>
                <a:gd name="T21" fmla="*/ 6 h 90"/>
                <a:gd name="T22" fmla="*/ 54 w 951"/>
                <a:gd name="T23" fmla="*/ 12 h 90"/>
                <a:gd name="T24" fmla="*/ 30 w 951"/>
                <a:gd name="T25" fmla="*/ 12 h 90"/>
                <a:gd name="T26" fmla="*/ 12 w 951"/>
                <a:gd name="T27" fmla="*/ 18 h 90"/>
                <a:gd name="T28" fmla="*/ 6 w 951"/>
                <a:gd name="T29" fmla="*/ 18 h 90"/>
                <a:gd name="T30" fmla="*/ 0 w 951"/>
                <a:gd name="T31" fmla="*/ 24 h 90"/>
                <a:gd name="T32" fmla="*/ 6 w 951"/>
                <a:gd name="T33" fmla="*/ 30 h 90"/>
                <a:gd name="T34" fmla="*/ 24 w 951"/>
                <a:gd name="T35" fmla="*/ 36 h 90"/>
                <a:gd name="T36" fmla="*/ 54 w 951"/>
                <a:gd name="T37" fmla="*/ 42 h 90"/>
                <a:gd name="T38" fmla="*/ 102 w 951"/>
                <a:gd name="T39" fmla="*/ 54 h 90"/>
                <a:gd name="T40" fmla="*/ 168 w 951"/>
                <a:gd name="T41" fmla="*/ 60 h 90"/>
                <a:gd name="T42" fmla="*/ 251 w 951"/>
                <a:gd name="T43" fmla="*/ 66 h 90"/>
                <a:gd name="T44" fmla="*/ 341 w 951"/>
                <a:gd name="T45" fmla="*/ 78 h 90"/>
                <a:gd name="T46" fmla="*/ 449 w 951"/>
                <a:gd name="T47" fmla="*/ 84 h 90"/>
                <a:gd name="T48" fmla="*/ 568 w 951"/>
                <a:gd name="T49" fmla="*/ 84 h 90"/>
                <a:gd name="T50" fmla="*/ 694 w 951"/>
                <a:gd name="T51" fmla="*/ 90 h 90"/>
                <a:gd name="T52" fmla="*/ 825 w 951"/>
                <a:gd name="T53" fmla="*/ 90 h 90"/>
                <a:gd name="T54" fmla="*/ 951 w 951"/>
                <a:gd name="T55" fmla="*/ 90 h 90"/>
                <a:gd name="T56" fmla="*/ 951 w 951"/>
                <a:gd name="T57" fmla="*/ 6 h 90"/>
                <a:gd name="T58" fmla="*/ 831 w 951"/>
                <a:gd name="T59" fmla="*/ 6 h 90"/>
                <a:gd name="T60" fmla="*/ 772 w 951"/>
                <a:gd name="T61" fmla="*/ 6 h 90"/>
                <a:gd name="T62" fmla="*/ 700 w 951"/>
                <a:gd name="T63" fmla="*/ 0 h 90"/>
                <a:gd name="T64" fmla="*/ 700 w 951"/>
                <a:gd name="T65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51" h="90">
                  <a:moveTo>
                    <a:pt x="700" y="0"/>
                  </a:moveTo>
                  <a:lnTo>
                    <a:pt x="598" y="0"/>
                  </a:lnTo>
                  <a:lnTo>
                    <a:pt x="515" y="0"/>
                  </a:lnTo>
                  <a:lnTo>
                    <a:pt x="431" y="0"/>
                  </a:lnTo>
                  <a:lnTo>
                    <a:pt x="365" y="0"/>
                  </a:lnTo>
                  <a:lnTo>
                    <a:pt x="299" y="0"/>
                  </a:lnTo>
                  <a:lnTo>
                    <a:pt x="245" y="0"/>
                  </a:lnTo>
                  <a:lnTo>
                    <a:pt x="198" y="0"/>
                  </a:lnTo>
                  <a:lnTo>
                    <a:pt x="162" y="0"/>
                  </a:lnTo>
                  <a:lnTo>
                    <a:pt x="126" y="6"/>
                  </a:lnTo>
                  <a:lnTo>
                    <a:pt x="96" y="6"/>
                  </a:lnTo>
                  <a:lnTo>
                    <a:pt x="54" y="12"/>
                  </a:lnTo>
                  <a:lnTo>
                    <a:pt x="30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24" y="36"/>
                  </a:lnTo>
                  <a:lnTo>
                    <a:pt x="54" y="42"/>
                  </a:lnTo>
                  <a:lnTo>
                    <a:pt x="102" y="54"/>
                  </a:lnTo>
                  <a:lnTo>
                    <a:pt x="168" y="60"/>
                  </a:lnTo>
                  <a:lnTo>
                    <a:pt x="251" y="66"/>
                  </a:lnTo>
                  <a:lnTo>
                    <a:pt x="341" y="78"/>
                  </a:lnTo>
                  <a:lnTo>
                    <a:pt x="449" y="84"/>
                  </a:lnTo>
                  <a:lnTo>
                    <a:pt x="568" y="84"/>
                  </a:lnTo>
                  <a:lnTo>
                    <a:pt x="694" y="90"/>
                  </a:lnTo>
                  <a:lnTo>
                    <a:pt x="825" y="90"/>
                  </a:lnTo>
                  <a:lnTo>
                    <a:pt x="951" y="90"/>
                  </a:lnTo>
                  <a:lnTo>
                    <a:pt x="951" y="6"/>
                  </a:lnTo>
                  <a:lnTo>
                    <a:pt x="831" y="6"/>
                  </a:lnTo>
                  <a:lnTo>
                    <a:pt x="772" y="6"/>
                  </a:lnTo>
                  <a:lnTo>
                    <a:pt x="700" y="0"/>
                  </a:lnTo>
                  <a:lnTo>
                    <a:pt x="7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0" name="Freeform 16"/>
            <p:cNvSpPr>
              <a:spLocks/>
            </p:cNvSpPr>
            <p:nvPr userDrawn="1"/>
          </p:nvSpPr>
          <p:spPr bwMode="ltGray">
            <a:xfrm>
              <a:off x="3059" y="1541"/>
              <a:ext cx="102" cy="155"/>
            </a:xfrm>
            <a:custGeom>
              <a:avLst/>
              <a:gdLst>
                <a:gd name="T0" fmla="*/ 102 w 102"/>
                <a:gd name="T1" fmla="*/ 0 h 155"/>
                <a:gd name="T2" fmla="*/ 0 w 102"/>
                <a:gd name="T3" fmla="*/ 12 h 155"/>
                <a:gd name="T4" fmla="*/ 30 w 102"/>
                <a:gd name="T5" fmla="*/ 72 h 155"/>
                <a:gd name="T6" fmla="*/ 30 w 102"/>
                <a:gd name="T7" fmla="*/ 155 h 155"/>
                <a:gd name="T8" fmla="*/ 72 w 102"/>
                <a:gd name="T9" fmla="*/ 155 h 155"/>
                <a:gd name="T10" fmla="*/ 72 w 102"/>
                <a:gd name="T11" fmla="*/ 66 h 155"/>
                <a:gd name="T12" fmla="*/ 102 w 102"/>
                <a:gd name="T13" fmla="*/ 0 h 155"/>
                <a:gd name="T14" fmla="*/ 102 w 102"/>
                <a:gd name="T15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" h="155">
                  <a:moveTo>
                    <a:pt x="102" y="0"/>
                  </a:moveTo>
                  <a:lnTo>
                    <a:pt x="0" y="12"/>
                  </a:lnTo>
                  <a:lnTo>
                    <a:pt x="30" y="72"/>
                  </a:lnTo>
                  <a:lnTo>
                    <a:pt x="30" y="155"/>
                  </a:lnTo>
                  <a:lnTo>
                    <a:pt x="72" y="155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1" name="Freeform 17"/>
            <p:cNvSpPr>
              <a:spLocks noEditPoints="1"/>
            </p:cNvSpPr>
            <p:nvPr userDrawn="1"/>
          </p:nvSpPr>
          <p:spPr bwMode="ltGray">
            <a:xfrm>
              <a:off x="3059" y="1690"/>
              <a:ext cx="90" cy="96"/>
            </a:xfrm>
            <a:custGeom>
              <a:avLst/>
              <a:gdLst>
                <a:gd name="T0" fmla="*/ 48 w 90"/>
                <a:gd name="T1" fmla="*/ 96 h 96"/>
                <a:gd name="T2" fmla="*/ 72 w 90"/>
                <a:gd name="T3" fmla="*/ 72 h 96"/>
                <a:gd name="T4" fmla="*/ 84 w 90"/>
                <a:gd name="T5" fmla="*/ 48 h 96"/>
                <a:gd name="T6" fmla="*/ 90 w 90"/>
                <a:gd name="T7" fmla="*/ 36 h 96"/>
                <a:gd name="T8" fmla="*/ 84 w 90"/>
                <a:gd name="T9" fmla="*/ 24 h 96"/>
                <a:gd name="T10" fmla="*/ 66 w 90"/>
                <a:gd name="T11" fmla="*/ 6 h 96"/>
                <a:gd name="T12" fmla="*/ 42 w 90"/>
                <a:gd name="T13" fmla="*/ 0 h 96"/>
                <a:gd name="T14" fmla="*/ 24 w 90"/>
                <a:gd name="T15" fmla="*/ 0 h 96"/>
                <a:gd name="T16" fmla="*/ 12 w 90"/>
                <a:gd name="T17" fmla="*/ 12 h 96"/>
                <a:gd name="T18" fmla="*/ 6 w 90"/>
                <a:gd name="T19" fmla="*/ 24 h 96"/>
                <a:gd name="T20" fmla="*/ 0 w 90"/>
                <a:gd name="T21" fmla="*/ 36 h 96"/>
                <a:gd name="T22" fmla="*/ 12 w 90"/>
                <a:gd name="T23" fmla="*/ 66 h 96"/>
                <a:gd name="T24" fmla="*/ 30 w 90"/>
                <a:gd name="T25" fmla="*/ 84 h 96"/>
                <a:gd name="T26" fmla="*/ 48 w 90"/>
                <a:gd name="T27" fmla="*/ 96 h 96"/>
                <a:gd name="T28" fmla="*/ 48 w 90"/>
                <a:gd name="T29" fmla="*/ 96 h 96"/>
                <a:gd name="T30" fmla="*/ 48 w 90"/>
                <a:gd name="T31" fmla="*/ 12 h 96"/>
                <a:gd name="T32" fmla="*/ 66 w 90"/>
                <a:gd name="T33" fmla="*/ 18 h 96"/>
                <a:gd name="T34" fmla="*/ 72 w 90"/>
                <a:gd name="T35" fmla="*/ 24 h 96"/>
                <a:gd name="T36" fmla="*/ 72 w 90"/>
                <a:gd name="T37" fmla="*/ 36 h 96"/>
                <a:gd name="T38" fmla="*/ 72 w 90"/>
                <a:gd name="T39" fmla="*/ 48 h 96"/>
                <a:gd name="T40" fmla="*/ 54 w 90"/>
                <a:gd name="T41" fmla="*/ 66 h 96"/>
                <a:gd name="T42" fmla="*/ 48 w 90"/>
                <a:gd name="T43" fmla="*/ 78 h 96"/>
                <a:gd name="T44" fmla="*/ 30 w 90"/>
                <a:gd name="T45" fmla="*/ 66 h 96"/>
                <a:gd name="T46" fmla="*/ 24 w 90"/>
                <a:gd name="T47" fmla="*/ 48 h 96"/>
                <a:gd name="T48" fmla="*/ 18 w 90"/>
                <a:gd name="T49" fmla="*/ 30 h 96"/>
                <a:gd name="T50" fmla="*/ 30 w 90"/>
                <a:gd name="T51" fmla="*/ 12 h 96"/>
                <a:gd name="T52" fmla="*/ 48 w 90"/>
                <a:gd name="T53" fmla="*/ 12 h 96"/>
                <a:gd name="T54" fmla="*/ 48 w 90"/>
                <a:gd name="T55" fmla="*/ 1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0" h="96">
                  <a:moveTo>
                    <a:pt x="48" y="96"/>
                  </a:moveTo>
                  <a:lnTo>
                    <a:pt x="72" y="72"/>
                  </a:lnTo>
                  <a:lnTo>
                    <a:pt x="84" y="48"/>
                  </a:lnTo>
                  <a:lnTo>
                    <a:pt x="90" y="36"/>
                  </a:lnTo>
                  <a:lnTo>
                    <a:pt x="84" y="24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12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8" y="96"/>
                  </a:lnTo>
                  <a:lnTo>
                    <a:pt x="48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54" y="66"/>
                  </a:lnTo>
                  <a:lnTo>
                    <a:pt x="48" y="78"/>
                  </a:lnTo>
                  <a:lnTo>
                    <a:pt x="30" y="66"/>
                  </a:lnTo>
                  <a:lnTo>
                    <a:pt x="24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2" name="Freeform 18"/>
            <p:cNvSpPr>
              <a:spLocks noEditPoints="1"/>
            </p:cNvSpPr>
            <p:nvPr userDrawn="1"/>
          </p:nvSpPr>
          <p:spPr bwMode="ltGray">
            <a:xfrm>
              <a:off x="3059" y="1768"/>
              <a:ext cx="90" cy="108"/>
            </a:xfrm>
            <a:custGeom>
              <a:avLst/>
              <a:gdLst>
                <a:gd name="T0" fmla="*/ 0 w 90"/>
                <a:gd name="T1" fmla="*/ 90 h 108"/>
                <a:gd name="T2" fmla="*/ 12 w 90"/>
                <a:gd name="T3" fmla="*/ 102 h 108"/>
                <a:gd name="T4" fmla="*/ 24 w 90"/>
                <a:gd name="T5" fmla="*/ 108 h 108"/>
                <a:gd name="T6" fmla="*/ 54 w 90"/>
                <a:gd name="T7" fmla="*/ 108 h 108"/>
                <a:gd name="T8" fmla="*/ 78 w 90"/>
                <a:gd name="T9" fmla="*/ 96 h 108"/>
                <a:gd name="T10" fmla="*/ 90 w 90"/>
                <a:gd name="T11" fmla="*/ 72 h 108"/>
                <a:gd name="T12" fmla="*/ 84 w 90"/>
                <a:gd name="T13" fmla="*/ 42 h 108"/>
                <a:gd name="T14" fmla="*/ 66 w 90"/>
                <a:gd name="T15" fmla="*/ 24 h 108"/>
                <a:gd name="T16" fmla="*/ 54 w 90"/>
                <a:gd name="T17" fmla="*/ 12 h 108"/>
                <a:gd name="T18" fmla="*/ 48 w 90"/>
                <a:gd name="T19" fmla="*/ 6 h 108"/>
                <a:gd name="T20" fmla="*/ 48 w 90"/>
                <a:gd name="T21" fmla="*/ 6 h 108"/>
                <a:gd name="T22" fmla="*/ 48 w 90"/>
                <a:gd name="T23" fmla="*/ 0 h 108"/>
                <a:gd name="T24" fmla="*/ 24 w 90"/>
                <a:gd name="T25" fmla="*/ 24 h 108"/>
                <a:gd name="T26" fmla="*/ 6 w 90"/>
                <a:gd name="T27" fmla="*/ 48 h 108"/>
                <a:gd name="T28" fmla="*/ 0 w 90"/>
                <a:gd name="T29" fmla="*/ 66 h 108"/>
                <a:gd name="T30" fmla="*/ 0 w 90"/>
                <a:gd name="T31" fmla="*/ 90 h 108"/>
                <a:gd name="T32" fmla="*/ 0 w 90"/>
                <a:gd name="T33" fmla="*/ 90 h 108"/>
                <a:gd name="T34" fmla="*/ 12 w 90"/>
                <a:gd name="T35" fmla="*/ 66 h 108"/>
                <a:gd name="T36" fmla="*/ 18 w 90"/>
                <a:gd name="T37" fmla="*/ 48 h 108"/>
                <a:gd name="T38" fmla="*/ 30 w 90"/>
                <a:gd name="T39" fmla="*/ 36 h 108"/>
                <a:gd name="T40" fmla="*/ 42 w 90"/>
                <a:gd name="T41" fmla="*/ 24 h 108"/>
                <a:gd name="T42" fmla="*/ 48 w 90"/>
                <a:gd name="T43" fmla="*/ 18 h 108"/>
                <a:gd name="T44" fmla="*/ 66 w 90"/>
                <a:gd name="T45" fmla="*/ 30 h 108"/>
                <a:gd name="T46" fmla="*/ 72 w 90"/>
                <a:gd name="T47" fmla="*/ 48 h 108"/>
                <a:gd name="T48" fmla="*/ 78 w 90"/>
                <a:gd name="T49" fmla="*/ 72 h 108"/>
                <a:gd name="T50" fmla="*/ 78 w 90"/>
                <a:gd name="T51" fmla="*/ 84 h 108"/>
                <a:gd name="T52" fmla="*/ 66 w 90"/>
                <a:gd name="T53" fmla="*/ 96 h 108"/>
                <a:gd name="T54" fmla="*/ 42 w 90"/>
                <a:gd name="T55" fmla="*/ 102 h 108"/>
                <a:gd name="T56" fmla="*/ 30 w 90"/>
                <a:gd name="T57" fmla="*/ 96 h 108"/>
                <a:gd name="T58" fmla="*/ 18 w 90"/>
                <a:gd name="T59" fmla="*/ 90 h 108"/>
                <a:gd name="T60" fmla="*/ 12 w 90"/>
                <a:gd name="T61" fmla="*/ 78 h 108"/>
                <a:gd name="T62" fmla="*/ 12 w 90"/>
                <a:gd name="T63" fmla="*/ 66 h 108"/>
                <a:gd name="T64" fmla="*/ 12 w 90"/>
                <a:gd name="T65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0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54" y="108"/>
                  </a:lnTo>
                  <a:lnTo>
                    <a:pt x="78" y="96"/>
                  </a:lnTo>
                  <a:lnTo>
                    <a:pt x="90" y="72"/>
                  </a:lnTo>
                  <a:lnTo>
                    <a:pt x="84" y="42"/>
                  </a:lnTo>
                  <a:lnTo>
                    <a:pt x="66" y="24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66" y="30"/>
                  </a:lnTo>
                  <a:lnTo>
                    <a:pt x="72" y="48"/>
                  </a:lnTo>
                  <a:lnTo>
                    <a:pt x="78" y="72"/>
                  </a:lnTo>
                  <a:lnTo>
                    <a:pt x="78" y="84"/>
                  </a:lnTo>
                  <a:lnTo>
                    <a:pt x="66" y="96"/>
                  </a:lnTo>
                  <a:lnTo>
                    <a:pt x="42" y="102"/>
                  </a:lnTo>
                  <a:lnTo>
                    <a:pt x="30" y="96"/>
                  </a:lnTo>
                  <a:lnTo>
                    <a:pt x="18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3" name="Freeform 19"/>
            <p:cNvSpPr>
              <a:spLocks/>
            </p:cNvSpPr>
            <p:nvPr userDrawn="1"/>
          </p:nvSpPr>
          <p:spPr bwMode="ltGray">
            <a:xfrm>
              <a:off x="5470" y="1205"/>
              <a:ext cx="102" cy="156"/>
            </a:xfrm>
            <a:custGeom>
              <a:avLst/>
              <a:gdLst>
                <a:gd name="T0" fmla="*/ 102 w 102"/>
                <a:gd name="T1" fmla="*/ 0 h 156"/>
                <a:gd name="T2" fmla="*/ 0 w 102"/>
                <a:gd name="T3" fmla="*/ 6 h 156"/>
                <a:gd name="T4" fmla="*/ 30 w 102"/>
                <a:gd name="T5" fmla="*/ 72 h 156"/>
                <a:gd name="T6" fmla="*/ 30 w 102"/>
                <a:gd name="T7" fmla="*/ 156 h 156"/>
                <a:gd name="T8" fmla="*/ 72 w 102"/>
                <a:gd name="T9" fmla="*/ 156 h 156"/>
                <a:gd name="T10" fmla="*/ 72 w 102"/>
                <a:gd name="T11" fmla="*/ 66 h 156"/>
                <a:gd name="T12" fmla="*/ 102 w 102"/>
                <a:gd name="T13" fmla="*/ 0 h 156"/>
                <a:gd name="T14" fmla="*/ 102 w 102"/>
                <a:gd name="T15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" h="156">
                  <a:moveTo>
                    <a:pt x="102" y="0"/>
                  </a:moveTo>
                  <a:lnTo>
                    <a:pt x="0" y="6"/>
                  </a:lnTo>
                  <a:lnTo>
                    <a:pt x="30" y="72"/>
                  </a:lnTo>
                  <a:lnTo>
                    <a:pt x="30" y="156"/>
                  </a:lnTo>
                  <a:lnTo>
                    <a:pt x="72" y="156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4" name="Freeform 20"/>
            <p:cNvSpPr>
              <a:spLocks noEditPoints="1"/>
            </p:cNvSpPr>
            <p:nvPr userDrawn="1"/>
          </p:nvSpPr>
          <p:spPr bwMode="ltGray">
            <a:xfrm>
              <a:off x="5476" y="1349"/>
              <a:ext cx="84" cy="96"/>
            </a:xfrm>
            <a:custGeom>
              <a:avLst/>
              <a:gdLst>
                <a:gd name="T0" fmla="*/ 42 w 84"/>
                <a:gd name="T1" fmla="*/ 96 h 96"/>
                <a:gd name="T2" fmla="*/ 66 w 84"/>
                <a:gd name="T3" fmla="*/ 78 h 96"/>
                <a:gd name="T4" fmla="*/ 84 w 84"/>
                <a:gd name="T5" fmla="*/ 54 h 96"/>
                <a:gd name="T6" fmla="*/ 84 w 84"/>
                <a:gd name="T7" fmla="*/ 30 h 96"/>
                <a:gd name="T8" fmla="*/ 66 w 84"/>
                <a:gd name="T9" fmla="*/ 6 h 96"/>
                <a:gd name="T10" fmla="*/ 42 w 84"/>
                <a:gd name="T11" fmla="*/ 0 h 96"/>
                <a:gd name="T12" fmla="*/ 24 w 84"/>
                <a:gd name="T13" fmla="*/ 6 h 96"/>
                <a:gd name="T14" fmla="*/ 12 w 84"/>
                <a:gd name="T15" fmla="*/ 18 h 96"/>
                <a:gd name="T16" fmla="*/ 6 w 84"/>
                <a:gd name="T17" fmla="*/ 30 h 96"/>
                <a:gd name="T18" fmla="*/ 0 w 84"/>
                <a:gd name="T19" fmla="*/ 42 h 96"/>
                <a:gd name="T20" fmla="*/ 12 w 84"/>
                <a:gd name="T21" fmla="*/ 66 h 96"/>
                <a:gd name="T22" fmla="*/ 30 w 84"/>
                <a:gd name="T23" fmla="*/ 84 h 96"/>
                <a:gd name="T24" fmla="*/ 42 w 84"/>
                <a:gd name="T25" fmla="*/ 96 h 96"/>
                <a:gd name="T26" fmla="*/ 42 w 84"/>
                <a:gd name="T27" fmla="*/ 96 h 96"/>
                <a:gd name="T28" fmla="*/ 48 w 84"/>
                <a:gd name="T29" fmla="*/ 12 h 96"/>
                <a:gd name="T30" fmla="*/ 66 w 84"/>
                <a:gd name="T31" fmla="*/ 18 h 96"/>
                <a:gd name="T32" fmla="*/ 72 w 84"/>
                <a:gd name="T33" fmla="*/ 30 h 96"/>
                <a:gd name="T34" fmla="*/ 72 w 84"/>
                <a:gd name="T35" fmla="*/ 42 h 96"/>
                <a:gd name="T36" fmla="*/ 66 w 84"/>
                <a:gd name="T37" fmla="*/ 54 h 96"/>
                <a:gd name="T38" fmla="*/ 54 w 84"/>
                <a:gd name="T39" fmla="*/ 72 h 96"/>
                <a:gd name="T40" fmla="*/ 42 w 84"/>
                <a:gd name="T41" fmla="*/ 84 h 96"/>
                <a:gd name="T42" fmla="*/ 42 w 84"/>
                <a:gd name="T43" fmla="*/ 84 h 96"/>
                <a:gd name="T44" fmla="*/ 30 w 84"/>
                <a:gd name="T45" fmla="*/ 72 h 96"/>
                <a:gd name="T46" fmla="*/ 18 w 84"/>
                <a:gd name="T47" fmla="*/ 54 h 96"/>
                <a:gd name="T48" fmla="*/ 18 w 84"/>
                <a:gd name="T49" fmla="*/ 30 h 96"/>
                <a:gd name="T50" fmla="*/ 30 w 84"/>
                <a:gd name="T51" fmla="*/ 18 h 96"/>
                <a:gd name="T52" fmla="*/ 48 w 84"/>
                <a:gd name="T53" fmla="*/ 12 h 96"/>
                <a:gd name="T54" fmla="*/ 48 w 84"/>
                <a:gd name="T55" fmla="*/ 1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4" h="96">
                  <a:moveTo>
                    <a:pt x="42" y="96"/>
                  </a:moveTo>
                  <a:lnTo>
                    <a:pt x="66" y="78"/>
                  </a:lnTo>
                  <a:lnTo>
                    <a:pt x="84" y="54"/>
                  </a:lnTo>
                  <a:lnTo>
                    <a:pt x="84" y="30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6"/>
                  </a:lnTo>
                  <a:lnTo>
                    <a:pt x="12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2" y="96"/>
                  </a:lnTo>
                  <a:lnTo>
                    <a:pt x="42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4"/>
                  </a:lnTo>
                  <a:lnTo>
                    <a:pt x="54" y="72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30" y="72"/>
                  </a:lnTo>
                  <a:lnTo>
                    <a:pt x="18" y="54"/>
                  </a:lnTo>
                  <a:lnTo>
                    <a:pt x="18" y="30"/>
                  </a:lnTo>
                  <a:lnTo>
                    <a:pt x="30" y="18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5" name="Freeform 21"/>
            <p:cNvSpPr>
              <a:spLocks noEditPoints="1"/>
            </p:cNvSpPr>
            <p:nvPr userDrawn="1"/>
          </p:nvSpPr>
          <p:spPr bwMode="ltGray">
            <a:xfrm>
              <a:off x="5470" y="1433"/>
              <a:ext cx="90" cy="108"/>
            </a:xfrm>
            <a:custGeom>
              <a:avLst/>
              <a:gdLst>
                <a:gd name="T0" fmla="*/ 6 w 90"/>
                <a:gd name="T1" fmla="*/ 90 h 108"/>
                <a:gd name="T2" fmla="*/ 18 w 90"/>
                <a:gd name="T3" fmla="*/ 102 h 108"/>
                <a:gd name="T4" fmla="*/ 30 w 90"/>
                <a:gd name="T5" fmla="*/ 108 h 108"/>
                <a:gd name="T6" fmla="*/ 60 w 90"/>
                <a:gd name="T7" fmla="*/ 108 h 108"/>
                <a:gd name="T8" fmla="*/ 84 w 90"/>
                <a:gd name="T9" fmla="*/ 96 h 108"/>
                <a:gd name="T10" fmla="*/ 90 w 90"/>
                <a:gd name="T11" fmla="*/ 84 h 108"/>
                <a:gd name="T12" fmla="*/ 90 w 90"/>
                <a:gd name="T13" fmla="*/ 66 h 108"/>
                <a:gd name="T14" fmla="*/ 84 w 90"/>
                <a:gd name="T15" fmla="*/ 36 h 108"/>
                <a:gd name="T16" fmla="*/ 72 w 90"/>
                <a:gd name="T17" fmla="*/ 18 h 108"/>
                <a:gd name="T18" fmla="*/ 60 w 90"/>
                <a:gd name="T19" fmla="*/ 6 h 108"/>
                <a:gd name="T20" fmla="*/ 54 w 90"/>
                <a:gd name="T21" fmla="*/ 0 h 108"/>
                <a:gd name="T22" fmla="*/ 54 w 90"/>
                <a:gd name="T23" fmla="*/ 0 h 108"/>
                <a:gd name="T24" fmla="*/ 48 w 90"/>
                <a:gd name="T25" fmla="*/ 0 h 108"/>
                <a:gd name="T26" fmla="*/ 24 w 90"/>
                <a:gd name="T27" fmla="*/ 24 h 108"/>
                <a:gd name="T28" fmla="*/ 12 w 90"/>
                <a:gd name="T29" fmla="*/ 48 h 108"/>
                <a:gd name="T30" fmla="*/ 0 w 90"/>
                <a:gd name="T31" fmla="*/ 66 h 108"/>
                <a:gd name="T32" fmla="*/ 6 w 90"/>
                <a:gd name="T33" fmla="*/ 90 h 108"/>
                <a:gd name="T34" fmla="*/ 6 w 90"/>
                <a:gd name="T35" fmla="*/ 90 h 108"/>
                <a:gd name="T36" fmla="*/ 18 w 90"/>
                <a:gd name="T37" fmla="*/ 66 h 108"/>
                <a:gd name="T38" fmla="*/ 24 w 90"/>
                <a:gd name="T39" fmla="*/ 48 h 108"/>
                <a:gd name="T40" fmla="*/ 36 w 90"/>
                <a:gd name="T41" fmla="*/ 30 h 108"/>
                <a:gd name="T42" fmla="*/ 42 w 90"/>
                <a:gd name="T43" fmla="*/ 18 h 108"/>
                <a:gd name="T44" fmla="*/ 48 w 90"/>
                <a:gd name="T45" fmla="*/ 12 h 108"/>
                <a:gd name="T46" fmla="*/ 78 w 90"/>
                <a:gd name="T47" fmla="*/ 42 h 108"/>
                <a:gd name="T48" fmla="*/ 84 w 90"/>
                <a:gd name="T49" fmla="*/ 66 h 108"/>
                <a:gd name="T50" fmla="*/ 66 w 90"/>
                <a:gd name="T51" fmla="*/ 90 h 108"/>
                <a:gd name="T52" fmla="*/ 54 w 90"/>
                <a:gd name="T53" fmla="*/ 96 h 108"/>
                <a:gd name="T54" fmla="*/ 42 w 90"/>
                <a:gd name="T55" fmla="*/ 96 h 108"/>
                <a:gd name="T56" fmla="*/ 30 w 90"/>
                <a:gd name="T57" fmla="*/ 96 h 108"/>
                <a:gd name="T58" fmla="*/ 24 w 90"/>
                <a:gd name="T59" fmla="*/ 84 h 108"/>
                <a:gd name="T60" fmla="*/ 18 w 90"/>
                <a:gd name="T61" fmla="*/ 78 h 108"/>
                <a:gd name="T62" fmla="*/ 18 w 90"/>
                <a:gd name="T63" fmla="*/ 66 h 108"/>
                <a:gd name="T64" fmla="*/ 18 w 90"/>
                <a:gd name="T65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0" h="108">
                  <a:moveTo>
                    <a:pt x="6" y="90"/>
                  </a:moveTo>
                  <a:lnTo>
                    <a:pt x="18" y="102"/>
                  </a:lnTo>
                  <a:lnTo>
                    <a:pt x="30" y="108"/>
                  </a:lnTo>
                  <a:lnTo>
                    <a:pt x="60" y="108"/>
                  </a:lnTo>
                  <a:lnTo>
                    <a:pt x="84" y="96"/>
                  </a:lnTo>
                  <a:lnTo>
                    <a:pt x="90" y="84"/>
                  </a:lnTo>
                  <a:lnTo>
                    <a:pt x="90" y="66"/>
                  </a:lnTo>
                  <a:lnTo>
                    <a:pt x="84" y="36"/>
                  </a:lnTo>
                  <a:lnTo>
                    <a:pt x="72" y="18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12" y="48"/>
                  </a:lnTo>
                  <a:lnTo>
                    <a:pt x="0" y="66"/>
                  </a:lnTo>
                  <a:lnTo>
                    <a:pt x="6" y="90"/>
                  </a:lnTo>
                  <a:lnTo>
                    <a:pt x="6" y="90"/>
                  </a:lnTo>
                  <a:close/>
                  <a:moveTo>
                    <a:pt x="18" y="66"/>
                  </a:moveTo>
                  <a:lnTo>
                    <a:pt x="24" y="48"/>
                  </a:lnTo>
                  <a:lnTo>
                    <a:pt x="36" y="30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78" y="42"/>
                  </a:lnTo>
                  <a:lnTo>
                    <a:pt x="84" y="66"/>
                  </a:lnTo>
                  <a:lnTo>
                    <a:pt x="66" y="90"/>
                  </a:lnTo>
                  <a:lnTo>
                    <a:pt x="54" y="96"/>
                  </a:lnTo>
                  <a:lnTo>
                    <a:pt x="42" y="96"/>
                  </a:lnTo>
                  <a:lnTo>
                    <a:pt x="30" y="96"/>
                  </a:lnTo>
                  <a:lnTo>
                    <a:pt x="24" y="84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6" name="Freeform 22"/>
            <p:cNvSpPr>
              <a:spLocks noEditPoints="1"/>
            </p:cNvSpPr>
            <p:nvPr userDrawn="1"/>
          </p:nvSpPr>
          <p:spPr bwMode="ltGray">
            <a:xfrm>
              <a:off x="5428" y="3525"/>
              <a:ext cx="66" cy="96"/>
            </a:xfrm>
            <a:custGeom>
              <a:avLst/>
              <a:gdLst>
                <a:gd name="T0" fmla="*/ 30 w 66"/>
                <a:gd name="T1" fmla="*/ 96 h 96"/>
                <a:gd name="T2" fmla="*/ 54 w 66"/>
                <a:gd name="T3" fmla="*/ 72 h 96"/>
                <a:gd name="T4" fmla="*/ 66 w 66"/>
                <a:gd name="T5" fmla="*/ 48 h 96"/>
                <a:gd name="T6" fmla="*/ 66 w 66"/>
                <a:gd name="T7" fmla="*/ 24 h 96"/>
                <a:gd name="T8" fmla="*/ 54 w 66"/>
                <a:gd name="T9" fmla="*/ 6 h 96"/>
                <a:gd name="T10" fmla="*/ 30 w 66"/>
                <a:gd name="T11" fmla="*/ 0 h 96"/>
                <a:gd name="T12" fmla="*/ 18 w 66"/>
                <a:gd name="T13" fmla="*/ 0 h 96"/>
                <a:gd name="T14" fmla="*/ 6 w 66"/>
                <a:gd name="T15" fmla="*/ 12 h 96"/>
                <a:gd name="T16" fmla="*/ 0 w 66"/>
                <a:gd name="T17" fmla="*/ 36 h 96"/>
                <a:gd name="T18" fmla="*/ 6 w 66"/>
                <a:gd name="T19" fmla="*/ 60 h 96"/>
                <a:gd name="T20" fmla="*/ 18 w 66"/>
                <a:gd name="T21" fmla="*/ 84 h 96"/>
                <a:gd name="T22" fmla="*/ 30 w 66"/>
                <a:gd name="T23" fmla="*/ 96 h 96"/>
                <a:gd name="T24" fmla="*/ 30 w 66"/>
                <a:gd name="T25" fmla="*/ 96 h 96"/>
                <a:gd name="T26" fmla="*/ 30 w 66"/>
                <a:gd name="T27" fmla="*/ 12 h 96"/>
                <a:gd name="T28" fmla="*/ 48 w 66"/>
                <a:gd name="T29" fmla="*/ 18 h 96"/>
                <a:gd name="T30" fmla="*/ 54 w 66"/>
                <a:gd name="T31" fmla="*/ 24 h 96"/>
                <a:gd name="T32" fmla="*/ 54 w 66"/>
                <a:gd name="T33" fmla="*/ 36 h 96"/>
                <a:gd name="T34" fmla="*/ 48 w 66"/>
                <a:gd name="T35" fmla="*/ 48 h 96"/>
                <a:gd name="T36" fmla="*/ 36 w 66"/>
                <a:gd name="T37" fmla="*/ 66 h 96"/>
                <a:gd name="T38" fmla="*/ 30 w 66"/>
                <a:gd name="T39" fmla="*/ 78 h 96"/>
                <a:gd name="T40" fmla="*/ 18 w 66"/>
                <a:gd name="T41" fmla="*/ 66 h 96"/>
                <a:gd name="T42" fmla="*/ 12 w 66"/>
                <a:gd name="T43" fmla="*/ 48 h 96"/>
                <a:gd name="T44" fmla="*/ 6 w 66"/>
                <a:gd name="T45" fmla="*/ 30 h 96"/>
                <a:gd name="T46" fmla="*/ 18 w 66"/>
                <a:gd name="T47" fmla="*/ 12 h 96"/>
                <a:gd name="T48" fmla="*/ 30 w 66"/>
                <a:gd name="T49" fmla="*/ 12 h 96"/>
                <a:gd name="T50" fmla="*/ 30 w 66"/>
                <a:gd name="T51" fmla="*/ 1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" h="96">
                  <a:moveTo>
                    <a:pt x="30" y="96"/>
                  </a:moveTo>
                  <a:lnTo>
                    <a:pt x="54" y="72"/>
                  </a:lnTo>
                  <a:lnTo>
                    <a:pt x="66" y="48"/>
                  </a:lnTo>
                  <a:lnTo>
                    <a:pt x="66" y="24"/>
                  </a:lnTo>
                  <a:lnTo>
                    <a:pt x="54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18" y="84"/>
                  </a:lnTo>
                  <a:lnTo>
                    <a:pt x="30" y="96"/>
                  </a:lnTo>
                  <a:lnTo>
                    <a:pt x="30" y="96"/>
                  </a:lnTo>
                  <a:close/>
                  <a:moveTo>
                    <a:pt x="30" y="12"/>
                  </a:moveTo>
                  <a:lnTo>
                    <a:pt x="48" y="18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48" y="48"/>
                  </a:lnTo>
                  <a:lnTo>
                    <a:pt x="36" y="66"/>
                  </a:lnTo>
                  <a:lnTo>
                    <a:pt x="30" y="78"/>
                  </a:lnTo>
                  <a:lnTo>
                    <a:pt x="18" y="66"/>
                  </a:lnTo>
                  <a:lnTo>
                    <a:pt x="12" y="48"/>
                  </a:lnTo>
                  <a:lnTo>
                    <a:pt x="6" y="30"/>
                  </a:lnTo>
                  <a:lnTo>
                    <a:pt x="18" y="12"/>
                  </a:lnTo>
                  <a:lnTo>
                    <a:pt x="30" y="12"/>
                  </a:lnTo>
                  <a:lnTo>
                    <a:pt x="30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7" name="Freeform 23"/>
            <p:cNvSpPr>
              <a:spLocks/>
            </p:cNvSpPr>
            <p:nvPr userDrawn="1"/>
          </p:nvSpPr>
          <p:spPr bwMode="ltGray">
            <a:xfrm>
              <a:off x="3017" y="1127"/>
              <a:ext cx="2603" cy="444"/>
            </a:xfrm>
            <a:custGeom>
              <a:avLst/>
              <a:gdLst>
                <a:gd name="T0" fmla="*/ 2577 w 2594"/>
                <a:gd name="T1" fmla="*/ 0 h 444"/>
                <a:gd name="T2" fmla="*/ 2594 w 2594"/>
                <a:gd name="T3" fmla="*/ 72 h 444"/>
                <a:gd name="T4" fmla="*/ 6 w 2594"/>
                <a:gd name="T5" fmla="*/ 444 h 444"/>
                <a:gd name="T6" fmla="*/ 0 w 2594"/>
                <a:gd name="T7" fmla="*/ 396 h 444"/>
                <a:gd name="T8" fmla="*/ 1225 w 2594"/>
                <a:gd name="T9" fmla="*/ 96 h 444"/>
                <a:gd name="T10" fmla="*/ 1351 w 2594"/>
                <a:gd name="T11" fmla="*/ 78 h 444"/>
                <a:gd name="T12" fmla="*/ 2577 w 2594"/>
                <a:gd name="T13" fmla="*/ 0 h 444"/>
                <a:gd name="T14" fmla="*/ 2577 w 2594"/>
                <a:gd name="T15" fmla="*/ 0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94" h="444">
                  <a:moveTo>
                    <a:pt x="2577" y="0"/>
                  </a:moveTo>
                  <a:lnTo>
                    <a:pt x="2594" y="72"/>
                  </a:lnTo>
                  <a:lnTo>
                    <a:pt x="6" y="444"/>
                  </a:lnTo>
                  <a:lnTo>
                    <a:pt x="0" y="396"/>
                  </a:lnTo>
                  <a:lnTo>
                    <a:pt x="1225" y="96"/>
                  </a:lnTo>
                  <a:lnTo>
                    <a:pt x="1351" y="78"/>
                  </a:lnTo>
                  <a:lnTo>
                    <a:pt x="2577" y="0"/>
                  </a:lnTo>
                  <a:lnTo>
                    <a:pt x="25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8" name="Freeform 24"/>
            <p:cNvSpPr>
              <a:spLocks noEditPoints="1"/>
            </p:cNvSpPr>
            <p:nvPr userDrawn="1"/>
          </p:nvSpPr>
          <p:spPr bwMode="ltGray">
            <a:xfrm>
              <a:off x="2934" y="3773"/>
              <a:ext cx="84" cy="95"/>
            </a:xfrm>
            <a:custGeom>
              <a:avLst/>
              <a:gdLst>
                <a:gd name="T0" fmla="*/ 36 w 84"/>
                <a:gd name="T1" fmla="*/ 95 h 95"/>
                <a:gd name="T2" fmla="*/ 60 w 84"/>
                <a:gd name="T3" fmla="*/ 77 h 95"/>
                <a:gd name="T4" fmla="*/ 78 w 84"/>
                <a:gd name="T5" fmla="*/ 53 h 95"/>
                <a:gd name="T6" fmla="*/ 84 w 84"/>
                <a:gd name="T7" fmla="*/ 42 h 95"/>
                <a:gd name="T8" fmla="*/ 84 w 84"/>
                <a:gd name="T9" fmla="*/ 30 h 95"/>
                <a:gd name="T10" fmla="*/ 72 w 84"/>
                <a:gd name="T11" fmla="*/ 6 h 95"/>
                <a:gd name="T12" fmla="*/ 42 w 84"/>
                <a:gd name="T13" fmla="*/ 0 h 95"/>
                <a:gd name="T14" fmla="*/ 30 w 84"/>
                <a:gd name="T15" fmla="*/ 0 h 95"/>
                <a:gd name="T16" fmla="*/ 12 w 84"/>
                <a:gd name="T17" fmla="*/ 12 h 95"/>
                <a:gd name="T18" fmla="*/ 0 w 84"/>
                <a:gd name="T19" fmla="*/ 24 h 95"/>
                <a:gd name="T20" fmla="*/ 0 w 84"/>
                <a:gd name="T21" fmla="*/ 36 h 95"/>
                <a:gd name="T22" fmla="*/ 6 w 84"/>
                <a:gd name="T23" fmla="*/ 59 h 95"/>
                <a:gd name="T24" fmla="*/ 24 w 84"/>
                <a:gd name="T25" fmla="*/ 83 h 95"/>
                <a:gd name="T26" fmla="*/ 36 w 84"/>
                <a:gd name="T27" fmla="*/ 95 h 95"/>
                <a:gd name="T28" fmla="*/ 36 w 84"/>
                <a:gd name="T29" fmla="*/ 95 h 95"/>
                <a:gd name="T30" fmla="*/ 48 w 84"/>
                <a:gd name="T31" fmla="*/ 12 h 95"/>
                <a:gd name="T32" fmla="*/ 66 w 84"/>
                <a:gd name="T33" fmla="*/ 18 h 95"/>
                <a:gd name="T34" fmla="*/ 72 w 84"/>
                <a:gd name="T35" fmla="*/ 30 h 95"/>
                <a:gd name="T36" fmla="*/ 72 w 84"/>
                <a:gd name="T37" fmla="*/ 42 h 95"/>
                <a:gd name="T38" fmla="*/ 66 w 84"/>
                <a:gd name="T39" fmla="*/ 53 h 95"/>
                <a:gd name="T40" fmla="*/ 48 w 84"/>
                <a:gd name="T41" fmla="*/ 71 h 95"/>
                <a:gd name="T42" fmla="*/ 42 w 84"/>
                <a:gd name="T43" fmla="*/ 77 h 95"/>
                <a:gd name="T44" fmla="*/ 36 w 84"/>
                <a:gd name="T45" fmla="*/ 77 h 95"/>
                <a:gd name="T46" fmla="*/ 24 w 84"/>
                <a:gd name="T47" fmla="*/ 65 h 95"/>
                <a:gd name="T48" fmla="*/ 18 w 84"/>
                <a:gd name="T49" fmla="*/ 48 h 95"/>
                <a:gd name="T50" fmla="*/ 18 w 84"/>
                <a:gd name="T51" fmla="*/ 30 h 95"/>
                <a:gd name="T52" fmla="*/ 30 w 84"/>
                <a:gd name="T53" fmla="*/ 12 h 95"/>
                <a:gd name="T54" fmla="*/ 48 w 84"/>
                <a:gd name="T55" fmla="*/ 12 h 95"/>
                <a:gd name="T56" fmla="*/ 48 w 84"/>
                <a:gd name="T57" fmla="*/ 1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4" h="95">
                  <a:moveTo>
                    <a:pt x="36" y="95"/>
                  </a:moveTo>
                  <a:lnTo>
                    <a:pt x="60" y="77"/>
                  </a:lnTo>
                  <a:lnTo>
                    <a:pt x="78" y="53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72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2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6" y="59"/>
                  </a:lnTo>
                  <a:lnTo>
                    <a:pt x="24" y="83"/>
                  </a:lnTo>
                  <a:lnTo>
                    <a:pt x="36" y="95"/>
                  </a:lnTo>
                  <a:lnTo>
                    <a:pt x="36" y="95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3"/>
                  </a:lnTo>
                  <a:lnTo>
                    <a:pt x="48" y="71"/>
                  </a:lnTo>
                  <a:lnTo>
                    <a:pt x="42" y="77"/>
                  </a:lnTo>
                  <a:lnTo>
                    <a:pt x="36" y="77"/>
                  </a:lnTo>
                  <a:lnTo>
                    <a:pt x="24" y="65"/>
                  </a:lnTo>
                  <a:lnTo>
                    <a:pt x="18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9" name="Freeform 25"/>
            <p:cNvSpPr>
              <a:spLocks noEditPoints="1"/>
            </p:cNvSpPr>
            <p:nvPr userDrawn="1"/>
          </p:nvSpPr>
          <p:spPr bwMode="ltGray">
            <a:xfrm>
              <a:off x="3779" y="3872"/>
              <a:ext cx="90" cy="108"/>
            </a:xfrm>
            <a:custGeom>
              <a:avLst/>
              <a:gdLst>
                <a:gd name="T0" fmla="*/ 12 w 90"/>
                <a:gd name="T1" fmla="*/ 96 h 108"/>
                <a:gd name="T2" fmla="*/ 24 w 90"/>
                <a:gd name="T3" fmla="*/ 108 h 108"/>
                <a:gd name="T4" fmla="*/ 42 w 90"/>
                <a:gd name="T5" fmla="*/ 108 h 108"/>
                <a:gd name="T6" fmla="*/ 66 w 90"/>
                <a:gd name="T7" fmla="*/ 102 h 108"/>
                <a:gd name="T8" fmla="*/ 84 w 90"/>
                <a:gd name="T9" fmla="*/ 78 h 108"/>
                <a:gd name="T10" fmla="*/ 90 w 90"/>
                <a:gd name="T11" fmla="*/ 66 h 108"/>
                <a:gd name="T12" fmla="*/ 84 w 90"/>
                <a:gd name="T13" fmla="*/ 48 h 108"/>
                <a:gd name="T14" fmla="*/ 66 w 90"/>
                <a:gd name="T15" fmla="*/ 24 h 108"/>
                <a:gd name="T16" fmla="*/ 48 w 90"/>
                <a:gd name="T17" fmla="*/ 12 h 108"/>
                <a:gd name="T18" fmla="*/ 36 w 90"/>
                <a:gd name="T19" fmla="*/ 0 h 108"/>
                <a:gd name="T20" fmla="*/ 30 w 90"/>
                <a:gd name="T21" fmla="*/ 0 h 108"/>
                <a:gd name="T22" fmla="*/ 30 w 90"/>
                <a:gd name="T23" fmla="*/ 0 h 108"/>
                <a:gd name="T24" fmla="*/ 24 w 90"/>
                <a:gd name="T25" fmla="*/ 0 h 108"/>
                <a:gd name="T26" fmla="*/ 12 w 90"/>
                <a:gd name="T27" fmla="*/ 30 h 108"/>
                <a:gd name="T28" fmla="*/ 0 w 90"/>
                <a:gd name="T29" fmla="*/ 54 h 108"/>
                <a:gd name="T30" fmla="*/ 0 w 90"/>
                <a:gd name="T31" fmla="*/ 78 h 108"/>
                <a:gd name="T32" fmla="*/ 12 w 90"/>
                <a:gd name="T33" fmla="*/ 96 h 108"/>
                <a:gd name="T34" fmla="*/ 12 w 90"/>
                <a:gd name="T35" fmla="*/ 96 h 108"/>
                <a:gd name="T36" fmla="*/ 12 w 90"/>
                <a:gd name="T37" fmla="*/ 72 h 108"/>
                <a:gd name="T38" fmla="*/ 18 w 90"/>
                <a:gd name="T39" fmla="*/ 54 h 108"/>
                <a:gd name="T40" fmla="*/ 24 w 90"/>
                <a:gd name="T41" fmla="*/ 36 h 108"/>
                <a:gd name="T42" fmla="*/ 30 w 90"/>
                <a:gd name="T43" fmla="*/ 18 h 108"/>
                <a:gd name="T44" fmla="*/ 30 w 90"/>
                <a:gd name="T45" fmla="*/ 12 h 108"/>
                <a:gd name="T46" fmla="*/ 48 w 90"/>
                <a:gd name="T47" fmla="*/ 24 h 108"/>
                <a:gd name="T48" fmla="*/ 66 w 90"/>
                <a:gd name="T49" fmla="*/ 36 h 108"/>
                <a:gd name="T50" fmla="*/ 78 w 90"/>
                <a:gd name="T51" fmla="*/ 54 h 108"/>
                <a:gd name="T52" fmla="*/ 78 w 90"/>
                <a:gd name="T53" fmla="*/ 72 h 108"/>
                <a:gd name="T54" fmla="*/ 72 w 90"/>
                <a:gd name="T55" fmla="*/ 84 h 108"/>
                <a:gd name="T56" fmla="*/ 48 w 90"/>
                <a:gd name="T57" fmla="*/ 96 h 108"/>
                <a:gd name="T58" fmla="*/ 36 w 90"/>
                <a:gd name="T59" fmla="*/ 96 h 108"/>
                <a:gd name="T60" fmla="*/ 24 w 90"/>
                <a:gd name="T61" fmla="*/ 90 h 108"/>
                <a:gd name="T62" fmla="*/ 18 w 90"/>
                <a:gd name="T63" fmla="*/ 84 h 108"/>
                <a:gd name="T64" fmla="*/ 12 w 90"/>
                <a:gd name="T65" fmla="*/ 72 h 108"/>
                <a:gd name="T66" fmla="*/ 12 w 90"/>
                <a:gd name="T67" fmla="*/ 72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0" h="108">
                  <a:moveTo>
                    <a:pt x="12" y="96"/>
                  </a:moveTo>
                  <a:lnTo>
                    <a:pt x="24" y="108"/>
                  </a:lnTo>
                  <a:lnTo>
                    <a:pt x="42" y="108"/>
                  </a:lnTo>
                  <a:lnTo>
                    <a:pt x="66" y="102"/>
                  </a:lnTo>
                  <a:lnTo>
                    <a:pt x="84" y="78"/>
                  </a:lnTo>
                  <a:lnTo>
                    <a:pt x="90" y="66"/>
                  </a:lnTo>
                  <a:lnTo>
                    <a:pt x="84" y="48"/>
                  </a:lnTo>
                  <a:lnTo>
                    <a:pt x="66" y="24"/>
                  </a:lnTo>
                  <a:lnTo>
                    <a:pt x="48" y="1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2" y="30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12" y="96"/>
                  </a:lnTo>
                  <a:lnTo>
                    <a:pt x="12" y="96"/>
                  </a:lnTo>
                  <a:close/>
                  <a:moveTo>
                    <a:pt x="12" y="72"/>
                  </a:moveTo>
                  <a:lnTo>
                    <a:pt x="18" y="54"/>
                  </a:lnTo>
                  <a:lnTo>
                    <a:pt x="24" y="36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48" y="24"/>
                  </a:lnTo>
                  <a:lnTo>
                    <a:pt x="66" y="36"/>
                  </a:lnTo>
                  <a:lnTo>
                    <a:pt x="78" y="54"/>
                  </a:lnTo>
                  <a:lnTo>
                    <a:pt x="78" y="72"/>
                  </a:lnTo>
                  <a:lnTo>
                    <a:pt x="72" y="84"/>
                  </a:lnTo>
                  <a:lnTo>
                    <a:pt x="48" y="96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12" y="72"/>
                  </a:lnTo>
                  <a:lnTo>
                    <a:pt x="12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0" name="Freeform 26"/>
            <p:cNvSpPr>
              <a:spLocks noEditPoints="1"/>
            </p:cNvSpPr>
            <p:nvPr userDrawn="1"/>
          </p:nvSpPr>
          <p:spPr bwMode="ltGray">
            <a:xfrm>
              <a:off x="2400" y="3872"/>
              <a:ext cx="72" cy="90"/>
            </a:xfrm>
            <a:custGeom>
              <a:avLst/>
              <a:gdLst>
                <a:gd name="T0" fmla="*/ 71 w 71"/>
                <a:gd name="T1" fmla="*/ 90 h 90"/>
                <a:gd name="T2" fmla="*/ 71 w 71"/>
                <a:gd name="T3" fmla="*/ 60 h 90"/>
                <a:gd name="T4" fmla="*/ 71 w 71"/>
                <a:gd name="T5" fmla="*/ 36 h 90"/>
                <a:gd name="T6" fmla="*/ 60 w 71"/>
                <a:gd name="T7" fmla="*/ 12 h 90"/>
                <a:gd name="T8" fmla="*/ 36 w 71"/>
                <a:gd name="T9" fmla="*/ 0 h 90"/>
                <a:gd name="T10" fmla="*/ 12 w 71"/>
                <a:gd name="T11" fmla="*/ 12 h 90"/>
                <a:gd name="T12" fmla="*/ 0 w 71"/>
                <a:gd name="T13" fmla="*/ 36 h 90"/>
                <a:gd name="T14" fmla="*/ 6 w 71"/>
                <a:gd name="T15" fmla="*/ 60 h 90"/>
                <a:gd name="T16" fmla="*/ 30 w 71"/>
                <a:gd name="T17" fmla="*/ 78 h 90"/>
                <a:gd name="T18" fmla="*/ 54 w 71"/>
                <a:gd name="T19" fmla="*/ 90 h 90"/>
                <a:gd name="T20" fmla="*/ 71 w 71"/>
                <a:gd name="T21" fmla="*/ 90 h 90"/>
                <a:gd name="T22" fmla="*/ 71 w 71"/>
                <a:gd name="T23" fmla="*/ 90 h 90"/>
                <a:gd name="T24" fmla="*/ 24 w 71"/>
                <a:gd name="T25" fmla="*/ 18 h 90"/>
                <a:gd name="T26" fmla="*/ 42 w 71"/>
                <a:gd name="T27" fmla="*/ 18 h 90"/>
                <a:gd name="T28" fmla="*/ 54 w 71"/>
                <a:gd name="T29" fmla="*/ 18 h 90"/>
                <a:gd name="T30" fmla="*/ 60 w 71"/>
                <a:gd name="T31" fmla="*/ 42 h 90"/>
                <a:gd name="T32" fmla="*/ 60 w 71"/>
                <a:gd name="T33" fmla="*/ 66 h 90"/>
                <a:gd name="T34" fmla="*/ 60 w 71"/>
                <a:gd name="T35" fmla="*/ 72 h 90"/>
                <a:gd name="T36" fmla="*/ 60 w 71"/>
                <a:gd name="T37" fmla="*/ 78 h 90"/>
                <a:gd name="T38" fmla="*/ 42 w 71"/>
                <a:gd name="T39" fmla="*/ 72 h 90"/>
                <a:gd name="T40" fmla="*/ 24 w 71"/>
                <a:gd name="T41" fmla="*/ 66 h 90"/>
                <a:gd name="T42" fmla="*/ 12 w 71"/>
                <a:gd name="T43" fmla="*/ 48 h 90"/>
                <a:gd name="T44" fmla="*/ 12 w 71"/>
                <a:gd name="T45" fmla="*/ 30 h 90"/>
                <a:gd name="T46" fmla="*/ 24 w 71"/>
                <a:gd name="T47" fmla="*/ 18 h 90"/>
                <a:gd name="T48" fmla="*/ 24 w 71"/>
                <a:gd name="T49" fmla="*/ 18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1" h="90">
                  <a:moveTo>
                    <a:pt x="71" y="90"/>
                  </a:moveTo>
                  <a:lnTo>
                    <a:pt x="71" y="60"/>
                  </a:lnTo>
                  <a:lnTo>
                    <a:pt x="71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30" y="78"/>
                  </a:lnTo>
                  <a:lnTo>
                    <a:pt x="54" y="90"/>
                  </a:lnTo>
                  <a:lnTo>
                    <a:pt x="71" y="90"/>
                  </a:lnTo>
                  <a:lnTo>
                    <a:pt x="71" y="90"/>
                  </a:lnTo>
                  <a:close/>
                  <a:moveTo>
                    <a:pt x="24" y="18"/>
                  </a:moveTo>
                  <a:lnTo>
                    <a:pt x="42" y="18"/>
                  </a:lnTo>
                  <a:lnTo>
                    <a:pt x="54" y="18"/>
                  </a:lnTo>
                  <a:lnTo>
                    <a:pt x="60" y="42"/>
                  </a:lnTo>
                  <a:lnTo>
                    <a:pt x="60" y="66"/>
                  </a:lnTo>
                  <a:lnTo>
                    <a:pt x="60" y="72"/>
                  </a:lnTo>
                  <a:lnTo>
                    <a:pt x="60" y="78"/>
                  </a:lnTo>
                  <a:lnTo>
                    <a:pt x="42" y="72"/>
                  </a:lnTo>
                  <a:lnTo>
                    <a:pt x="24" y="66"/>
                  </a:lnTo>
                  <a:lnTo>
                    <a:pt x="12" y="48"/>
                  </a:lnTo>
                  <a:lnTo>
                    <a:pt x="12" y="30"/>
                  </a:lnTo>
                  <a:lnTo>
                    <a:pt x="24" y="18"/>
                  </a:lnTo>
                  <a:lnTo>
                    <a:pt x="24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1" name="Oval 27"/>
            <p:cNvSpPr>
              <a:spLocks noChangeArrowheads="1"/>
            </p:cNvSpPr>
            <p:nvPr userDrawn="1"/>
          </p:nvSpPr>
          <p:spPr bwMode="ltGray">
            <a:xfrm>
              <a:off x="2444" y="3838"/>
              <a:ext cx="1380" cy="389"/>
            </a:xfrm>
            <a:prstGeom prst="ellipse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2" name="Oval 28"/>
            <p:cNvSpPr>
              <a:spLocks noChangeArrowheads="1"/>
            </p:cNvSpPr>
            <p:nvPr userDrawn="1"/>
          </p:nvSpPr>
          <p:spPr bwMode="ltGray">
            <a:xfrm>
              <a:off x="2394" y="3834"/>
              <a:ext cx="1502" cy="288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3" name="Oval 29"/>
            <p:cNvSpPr>
              <a:spLocks noChangeArrowheads="1"/>
            </p:cNvSpPr>
            <p:nvPr userDrawn="1"/>
          </p:nvSpPr>
          <p:spPr bwMode="ltGray">
            <a:xfrm>
              <a:off x="2441" y="3860"/>
              <a:ext cx="1425" cy="22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4" name="Freeform 30"/>
            <p:cNvSpPr>
              <a:spLocks noEditPoints="1"/>
            </p:cNvSpPr>
            <p:nvPr userDrawn="1"/>
          </p:nvSpPr>
          <p:spPr bwMode="ltGray">
            <a:xfrm>
              <a:off x="3743" y="3788"/>
              <a:ext cx="90" cy="96"/>
            </a:xfrm>
            <a:custGeom>
              <a:avLst/>
              <a:gdLst>
                <a:gd name="T0" fmla="*/ 66 w 90"/>
                <a:gd name="T1" fmla="*/ 96 h 96"/>
                <a:gd name="T2" fmla="*/ 78 w 90"/>
                <a:gd name="T3" fmla="*/ 66 h 96"/>
                <a:gd name="T4" fmla="*/ 90 w 90"/>
                <a:gd name="T5" fmla="*/ 42 h 96"/>
                <a:gd name="T6" fmla="*/ 78 w 90"/>
                <a:gd name="T7" fmla="*/ 18 h 96"/>
                <a:gd name="T8" fmla="*/ 60 w 90"/>
                <a:gd name="T9" fmla="*/ 0 h 96"/>
                <a:gd name="T10" fmla="*/ 30 w 90"/>
                <a:gd name="T11" fmla="*/ 6 h 96"/>
                <a:gd name="T12" fmla="*/ 18 w 90"/>
                <a:gd name="T13" fmla="*/ 18 h 96"/>
                <a:gd name="T14" fmla="*/ 6 w 90"/>
                <a:gd name="T15" fmla="*/ 30 h 96"/>
                <a:gd name="T16" fmla="*/ 0 w 90"/>
                <a:gd name="T17" fmla="*/ 42 h 96"/>
                <a:gd name="T18" fmla="*/ 6 w 90"/>
                <a:gd name="T19" fmla="*/ 60 h 96"/>
                <a:gd name="T20" fmla="*/ 24 w 90"/>
                <a:gd name="T21" fmla="*/ 78 h 96"/>
                <a:gd name="T22" fmla="*/ 48 w 90"/>
                <a:gd name="T23" fmla="*/ 90 h 96"/>
                <a:gd name="T24" fmla="*/ 66 w 90"/>
                <a:gd name="T25" fmla="*/ 96 h 96"/>
                <a:gd name="T26" fmla="*/ 66 w 90"/>
                <a:gd name="T27" fmla="*/ 96 h 96"/>
                <a:gd name="T28" fmla="*/ 42 w 90"/>
                <a:gd name="T29" fmla="*/ 18 h 96"/>
                <a:gd name="T30" fmla="*/ 60 w 90"/>
                <a:gd name="T31" fmla="*/ 18 h 96"/>
                <a:gd name="T32" fmla="*/ 72 w 90"/>
                <a:gd name="T33" fmla="*/ 24 h 96"/>
                <a:gd name="T34" fmla="*/ 72 w 90"/>
                <a:gd name="T35" fmla="*/ 36 h 96"/>
                <a:gd name="T36" fmla="*/ 72 w 90"/>
                <a:gd name="T37" fmla="*/ 48 h 96"/>
                <a:gd name="T38" fmla="*/ 66 w 90"/>
                <a:gd name="T39" fmla="*/ 72 h 96"/>
                <a:gd name="T40" fmla="*/ 60 w 90"/>
                <a:gd name="T41" fmla="*/ 78 h 96"/>
                <a:gd name="T42" fmla="*/ 60 w 90"/>
                <a:gd name="T43" fmla="*/ 84 h 96"/>
                <a:gd name="T44" fmla="*/ 42 w 90"/>
                <a:gd name="T45" fmla="*/ 72 h 96"/>
                <a:gd name="T46" fmla="*/ 30 w 90"/>
                <a:gd name="T47" fmla="*/ 66 h 96"/>
                <a:gd name="T48" fmla="*/ 18 w 90"/>
                <a:gd name="T49" fmla="*/ 42 h 96"/>
                <a:gd name="T50" fmla="*/ 24 w 90"/>
                <a:gd name="T51" fmla="*/ 30 h 96"/>
                <a:gd name="T52" fmla="*/ 42 w 90"/>
                <a:gd name="T53" fmla="*/ 18 h 96"/>
                <a:gd name="T54" fmla="*/ 42 w 90"/>
                <a:gd name="T55" fmla="*/ 1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0" h="96">
                  <a:moveTo>
                    <a:pt x="66" y="96"/>
                  </a:moveTo>
                  <a:lnTo>
                    <a:pt x="78" y="66"/>
                  </a:lnTo>
                  <a:lnTo>
                    <a:pt x="90" y="42"/>
                  </a:lnTo>
                  <a:lnTo>
                    <a:pt x="78" y="18"/>
                  </a:lnTo>
                  <a:lnTo>
                    <a:pt x="60" y="0"/>
                  </a:lnTo>
                  <a:lnTo>
                    <a:pt x="30" y="6"/>
                  </a:lnTo>
                  <a:lnTo>
                    <a:pt x="18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6" y="60"/>
                  </a:lnTo>
                  <a:lnTo>
                    <a:pt x="24" y="78"/>
                  </a:lnTo>
                  <a:lnTo>
                    <a:pt x="48" y="90"/>
                  </a:lnTo>
                  <a:lnTo>
                    <a:pt x="66" y="96"/>
                  </a:lnTo>
                  <a:lnTo>
                    <a:pt x="66" y="96"/>
                  </a:lnTo>
                  <a:close/>
                  <a:moveTo>
                    <a:pt x="42" y="18"/>
                  </a:moveTo>
                  <a:lnTo>
                    <a:pt x="60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60" y="84"/>
                  </a:lnTo>
                  <a:lnTo>
                    <a:pt x="42" y="72"/>
                  </a:lnTo>
                  <a:lnTo>
                    <a:pt x="30" y="66"/>
                  </a:lnTo>
                  <a:lnTo>
                    <a:pt x="18" y="42"/>
                  </a:lnTo>
                  <a:lnTo>
                    <a:pt x="24" y="30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5" name="Freeform 31"/>
            <p:cNvSpPr>
              <a:spLocks noEditPoints="1"/>
            </p:cNvSpPr>
            <p:nvPr userDrawn="1"/>
          </p:nvSpPr>
          <p:spPr bwMode="ltGray">
            <a:xfrm>
              <a:off x="5422" y="3603"/>
              <a:ext cx="72" cy="108"/>
            </a:xfrm>
            <a:custGeom>
              <a:avLst/>
              <a:gdLst>
                <a:gd name="T0" fmla="*/ 0 w 72"/>
                <a:gd name="T1" fmla="*/ 90 h 108"/>
                <a:gd name="T2" fmla="*/ 12 w 72"/>
                <a:gd name="T3" fmla="*/ 102 h 108"/>
                <a:gd name="T4" fmla="*/ 24 w 72"/>
                <a:gd name="T5" fmla="*/ 108 h 108"/>
                <a:gd name="T6" fmla="*/ 48 w 72"/>
                <a:gd name="T7" fmla="*/ 108 h 108"/>
                <a:gd name="T8" fmla="*/ 66 w 72"/>
                <a:gd name="T9" fmla="*/ 96 h 108"/>
                <a:gd name="T10" fmla="*/ 72 w 72"/>
                <a:gd name="T11" fmla="*/ 66 h 108"/>
                <a:gd name="T12" fmla="*/ 66 w 72"/>
                <a:gd name="T13" fmla="*/ 42 h 108"/>
                <a:gd name="T14" fmla="*/ 60 w 72"/>
                <a:gd name="T15" fmla="*/ 18 h 108"/>
                <a:gd name="T16" fmla="*/ 48 w 72"/>
                <a:gd name="T17" fmla="*/ 6 h 108"/>
                <a:gd name="T18" fmla="*/ 42 w 72"/>
                <a:gd name="T19" fmla="*/ 0 h 108"/>
                <a:gd name="T20" fmla="*/ 42 w 72"/>
                <a:gd name="T21" fmla="*/ 0 h 108"/>
                <a:gd name="T22" fmla="*/ 36 w 72"/>
                <a:gd name="T23" fmla="*/ 0 h 108"/>
                <a:gd name="T24" fmla="*/ 18 w 72"/>
                <a:gd name="T25" fmla="*/ 24 h 108"/>
                <a:gd name="T26" fmla="*/ 6 w 72"/>
                <a:gd name="T27" fmla="*/ 48 h 108"/>
                <a:gd name="T28" fmla="*/ 0 w 72"/>
                <a:gd name="T29" fmla="*/ 66 h 108"/>
                <a:gd name="T30" fmla="*/ 0 w 72"/>
                <a:gd name="T31" fmla="*/ 90 h 108"/>
                <a:gd name="T32" fmla="*/ 0 w 72"/>
                <a:gd name="T33" fmla="*/ 90 h 108"/>
                <a:gd name="T34" fmla="*/ 12 w 72"/>
                <a:gd name="T35" fmla="*/ 66 h 108"/>
                <a:gd name="T36" fmla="*/ 18 w 72"/>
                <a:gd name="T37" fmla="*/ 48 h 108"/>
                <a:gd name="T38" fmla="*/ 24 w 72"/>
                <a:gd name="T39" fmla="*/ 36 h 108"/>
                <a:gd name="T40" fmla="*/ 30 w 72"/>
                <a:gd name="T41" fmla="*/ 24 h 108"/>
                <a:gd name="T42" fmla="*/ 36 w 72"/>
                <a:gd name="T43" fmla="*/ 18 h 108"/>
                <a:gd name="T44" fmla="*/ 54 w 72"/>
                <a:gd name="T45" fmla="*/ 30 h 108"/>
                <a:gd name="T46" fmla="*/ 60 w 72"/>
                <a:gd name="T47" fmla="*/ 48 h 108"/>
                <a:gd name="T48" fmla="*/ 66 w 72"/>
                <a:gd name="T49" fmla="*/ 72 h 108"/>
                <a:gd name="T50" fmla="*/ 66 w 72"/>
                <a:gd name="T51" fmla="*/ 84 h 108"/>
                <a:gd name="T52" fmla="*/ 54 w 72"/>
                <a:gd name="T53" fmla="*/ 96 h 108"/>
                <a:gd name="T54" fmla="*/ 30 w 72"/>
                <a:gd name="T55" fmla="*/ 102 h 108"/>
                <a:gd name="T56" fmla="*/ 24 w 72"/>
                <a:gd name="T57" fmla="*/ 96 h 108"/>
                <a:gd name="T58" fmla="*/ 12 w 72"/>
                <a:gd name="T59" fmla="*/ 90 h 108"/>
                <a:gd name="T60" fmla="*/ 12 w 72"/>
                <a:gd name="T61" fmla="*/ 78 h 108"/>
                <a:gd name="T62" fmla="*/ 12 w 72"/>
                <a:gd name="T63" fmla="*/ 66 h 108"/>
                <a:gd name="T64" fmla="*/ 12 w 72"/>
                <a:gd name="T65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2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48" y="108"/>
                  </a:lnTo>
                  <a:lnTo>
                    <a:pt x="66" y="96"/>
                  </a:lnTo>
                  <a:lnTo>
                    <a:pt x="72" y="66"/>
                  </a:lnTo>
                  <a:lnTo>
                    <a:pt x="66" y="42"/>
                  </a:lnTo>
                  <a:lnTo>
                    <a:pt x="60" y="1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18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24" y="36"/>
                  </a:lnTo>
                  <a:lnTo>
                    <a:pt x="30" y="24"/>
                  </a:lnTo>
                  <a:lnTo>
                    <a:pt x="36" y="18"/>
                  </a:lnTo>
                  <a:lnTo>
                    <a:pt x="54" y="30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66" y="84"/>
                  </a:lnTo>
                  <a:lnTo>
                    <a:pt x="54" y="96"/>
                  </a:lnTo>
                  <a:lnTo>
                    <a:pt x="30" y="102"/>
                  </a:lnTo>
                  <a:lnTo>
                    <a:pt x="24" y="96"/>
                  </a:lnTo>
                  <a:lnTo>
                    <a:pt x="12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6" name="Rectangle 32"/>
            <p:cNvSpPr>
              <a:spLocks noChangeArrowheads="1"/>
            </p:cNvSpPr>
            <p:nvPr userDrawn="1"/>
          </p:nvSpPr>
          <p:spPr bwMode="ltGray">
            <a:xfrm>
              <a:off x="4238" y="1773"/>
              <a:ext cx="173" cy="2539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7" name="Rectangle 33"/>
            <p:cNvSpPr>
              <a:spLocks noChangeArrowheads="1"/>
            </p:cNvSpPr>
            <p:nvPr userDrawn="1"/>
          </p:nvSpPr>
          <p:spPr bwMode="ltGray">
            <a:xfrm>
              <a:off x="4288" y="1545"/>
              <a:ext cx="76" cy="24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8" name="AutoShape 34"/>
            <p:cNvSpPr>
              <a:spLocks noChangeArrowheads="1"/>
            </p:cNvSpPr>
            <p:nvPr userDrawn="1"/>
          </p:nvSpPr>
          <p:spPr bwMode="ltGray">
            <a:xfrm>
              <a:off x="4220" y="1743"/>
              <a:ext cx="205" cy="5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9" name="Freeform 35"/>
            <p:cNvSpPr>
              <a:spLocks/>
            </p:cNvSpPr>
            <p:nvPr userDrawn="1"/>
          </p:nvSpPr>
          <p:spPr bwMode="ltGray">
            <a:xfrm>
              <a:off x="4306" y="1529"/>
              <a:ext cx="252" cy="1576"/>
            </a:xfrm>
            <a:custGeom>
              <a:avLst/>
              <a:gdLst>
                <a:gd name="T0" fmla="*/ 252 w 252"/>
                <a:gd name="T1" fmla="*/ 1576 h 1576"/>
                <a:gd name="T2" fmla="*/ 12 w 252"/>
                <a:gd name="T3" fmla="*/ 84 h 1576"/>
                <a:gd name="T4" fmla="*/ 12 w 252"/>
                <a:gd name="T5" fmla="*/ 60 h 1576"/>
                <a:gd name="T6" fmla="*/ 0 w 252"/>
                <a:gd name="T7" fmla="*/ 12 h 1576"/>
                <a:gd name="T8" fmla="*/ 72 w 252"/>
                <a:gd name="T9" fmla="*/ 0 h 1576"/>
                <a:gd name="T10" fmla="*/ 72 w 252"/>
                <a:gd name="T11" fmla="*/ 0 h 1576"/>
                <a:gd name="T12" fmla="*/ 78 w 252"/>
                <a:gd name="T13" fmla="*/ 48 h 1576"/>
                <a:gd name="T14" fmla="*/ 88 w 252"/>
                <a:gd name="T15" fmla="*/ 66 h 1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2" h="1576">
                  <a:moveTo>
                    <a:pt x="252" y="1576"/>
                  </a:moveTo>
                  <a:lnTo>
                    <a:pt x="12" y="84"/>
                  </a:lnTo>
                  <a:lnTo>
                    <a:pt x="12" y="60"/>
                  </a:lnTo>
                  <a:lnTo>
                    <a:pt x="0" y="1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8" y="48"/>
                  </a:lnTo>
                  <a:lnTo>
                    <a:pt x="88" y="6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80" name="Freeform 36"/>
            <p:cNvSpPr>
              <a:spLocks/>
            </p:cNvSpPr>
            <p:nvPr userDrawn="1"/>
          </p:nvSpPr>
          <p:spPr bwMode="ltGray">
            <a:xfrm>
              <a:off x="4169" y="1421"/>
              <a:ext cx="317" cy="138"/>
            </a:xfrm>
            <a:custGeom>
              <a:avLst/>
              <a:gdLst>
                <a:gd name="T0" fmla="*/ 161 w 316"/>
                <a:gd name="T1" fmla="*/ 0 h 138"/>
                <a:gd name="T2" fmla="*/ 227 w 316"/>
                <a:gd name="T3" fmla="*/ 6 h 138"/>
                <a:gd name="T4" fmla="*/ 275 w 316"/>
                <a:gd name="T5" fmla="*/ 36 h 138"/>
                <a:gd name="T6" fmla="*/ 304 w 316"/>
                <a:gd name="T7" fmla="*/ 78 h 138"/>
                <a:gd name="T8" fmla="*/ 316 w 316"/>
                <a:gd name="T9" fmla="*/ 138 h 138"/>
                <a:gd name="T10" fmla="*/ 0 w 316"/>
                <a:gd name="T11" fmla="*/ 138 h 138"/>
                <a:gd name="T12" fmla="*/ 11 w 316"/>
                <a:gd name="T13" fmla="*/ 78 h 138"/>
                <a:gd name="T14" fmla="*/ 47 w 316"/>
                <a:gd name="T15" fmla="*/ 36 h 138"/>
                <a:gd name="T16" fmla="*/ 95 w 316"/>
                <a:gd name="T17" fmla="*/ 6 h 138"/>
                <a:gd name="T18" fmla="*/ 161 w 316"/>
                <a:gd name="T19" fmla="*/ 0 h 138"/>
                <a:gd name="T20" fmla="*/ 161 w 316"/>
                <a:gd name="T21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6" h="138">
                  <a:moveTo>
                    <a:pt x="161" y="0"/>
                  </a:moveTo>
                  <a:lnTo>
                    <a:pt x="227" y="6"/>
                  </a:lnTo>
                  <a:lnTo>
                    <a:pt x="275" y="36"/>
                  </a:lnTo>
                  <a:lnTo>
                    <a:pt x="304" y="78"/>
                  </a:lnTo>
                  <a:lnTo>
                    <a:pt x="316" y="138"/>
                  </a:lnTo>
                  <a:lnTo>
                    <a:pt x="0" y="138"/>
                  </a:lnTo>
                  <a:lnTo>
                    <a:pt x="11" y="78"/>
                  </a:lnTo>
                  <a:lnTo>
                    <a:pt x="47" y="36"/>
                  </a:lnTo>
                  <a:lnTo>
                    <a:pt x="95" y="6"/>
                  </a:lnTo>
                  <a:lnTo>
                    <a:pt x="161" y="0"/>
                  </a:lnTo>
                  <a:lnTo>
                    <a:pt x="16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</p:grpSp>
      <p:sp>
        <p:nvSpPr>
          <p:cNvPr id="31781" name="Rectangle 3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1782" name="Rectangle 3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1783" name="Rectangle 3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78563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1784" name="Rectangle 4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78563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smtClean="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1785" name="Rectangle 4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78563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fld id="{F6416D2B-B6E0-481C-A5E6-444A50F51C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84" r:id="rId1"/>
    <p:sldLayoutId id="2147484723" r:id="rId2"/>
    <p:sldLayoutId id="2147484724" r:id="rId3"/>
    <p:sldLayoutId id="2147484725" r:id="rId4"/>
    <p:sldLayoutId id="2147484726" r:id="rId5"/>
    <p:sldLayoutId id="2147484727" r:id="rId6"/>
    <p:sldLayoutId id="2147484728" r:id="rId7"/>
    <p:sldLayoutId id="2147484729" r:id="rId8"/>
    <p:sldLayoutId id="2147484730" r:id="rId9"/>
    <p:sldLayoutId id="2147484731" r:id="rId10"/>
    <p:sldLayoutId id="2147484732" r:id="rId11"/>
  </p:sldLayoutIdLst>
  <p:transition advTm="4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317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317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5000" fill="hold"/>
                                        <p:tgtEl>
                                          <p:spTgt spid="317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0" fill="hold"/>
                                        <p:tgtEl>
                                          <p:spTgt spid="317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5000" fill="hold"/>
                                        <p:tgtEl>
                                          <p:spTgt spid="317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000" fill="hold"/>
                                        <p:tgtEl>
                                          <p:spTgt spid="317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5000" fill="hold"/>
                                        <p:tgtEl>
                                          <p:spTgt spid="317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0" fill="hold"/>
                                        <p:tgtEl>
                                          <p:spTgt spid="317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5000" fill="hold"/>
                                        <p:tgtEl>
                                          <p:spTgt spid="317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000" fill="hold"/>
                                        <p:tgtEl>
                                          <p:spTgt spid="317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5000" fill="hold"/>
                                        <p:tgtEl>
                                          <p:spTgt spid="317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5000" fill="hold"/>
                                        <p:tgtEl>
                                          <p:spTgt spid="317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81" grpId="0"/>
      <p:bldP spid="31782" grpId="0" build="allAtOnce">
        <p:tmplLst>
          <p:tmpl lvl="1">
            <p:tnLst>
              <p:par>
                <p:cTn presetID="28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78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5000" fill="hold"/>
                        <p:tgtEl>
                          <p:spTgt spid="3178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5000" fill="hold"/>
                        <p:tgtEl>
                          <p:spTgt spid="3178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1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28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78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5000" fill="hold"/>
                        <p:tgtEl>
                          <p:spTgt spid="3178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5000" fill="hold"/>
                        <p:tgtEl>
                          <p:spTgt spid="3178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1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28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78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5000" fill="hold"/>
                        <p:tgtEl>
                          <p:spTgt spid="3178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5000" fill="hold"/>
                        <p:tgtEl>
                          <p:spTgt spid="3178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1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28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78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5000" fill="hold"/>
                        <p:tgtEl>
                          <p:spTgt spid="3178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5000" fill="hold"/>
                        <p:tgtEl>
                          <p:spTgt spid="3178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1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28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78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5000" fill="hold"/>
                        <p:tgtEl>
                          <p:spTgt spid="3178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5000" fill="hold"/>
                        <p:tgtEl>
                          <p:spTgt spid="3178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1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8" name="Group 2"/>
          <p:cNvGrpSpPr>
            <a:grpSpLocks/>
          </p:cNvGrpSpPr>
          <p:nvPr/>
        </p:nvGrpSpPr>
        <p:grpSpPr bwMode="auto">
          <a:xfrm>
            <a:off x="319088" y="1828800"/>
            <a:ext cx="8824912" cy="5029200"/>
            <a:chOff x="201" y="1152"/>
            <a:chExt cx="5559" cy="3168"/>
          </a:xfrm>
        </p:grpSpPr>
        <p:sp>
          <p:nvSpPr>
            <p:cNvPr id="14344" name="Freeform 3"/>
            <p:cNvSpPr>
              <a:spLocks/>
            </p:cNvSpPr>
            <p:nvPr/>
          </p:nvSpPr>
          <p:spPr bwMode="ltGray">
            <a:xfrm>
              <a:off x="528" y="2909"/>
              <a:ext cx="5232" cy="1411"/>
            </a:xfrm>
            <a:custGeom>
              <a:avLst/>
              <a:gdLst>
                <a:gd name="T0" fmla="*/ 0 w 4897"/>
                <a:gd name="T1" fmla="*/ 0 h 2182"/>
                <a:gd name="T2" fmla="*/ 0 w 4897"/>
                <a:gd name="T3" fmla="*/ 1411 h 2182"/>
                <a:gd name="T4" fmla="*/ 5232 w 4897"/>
                <a:gd name="T5" fmla="*/ 1411 h 2182"/>
                <a:gd name="T6" fmla="*/ 5232 w 4897"/>
                <a:gd name="T7" fmla="*/ 0 h 2182"/>
                <a:gd name="T8" fmla="*/ 0 w 4897"/>
                <a:gd name="T9" fmla="*/ 0 h 2182"/>
                <a:gd name="T10" fmla="*/ 0 w 4897"/>
                <a:gd name="T11" fmla="*/ 0 h 218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345" name="Freeform 4"/>
            <p:cNvSpPr>
              <a:spLocks/>
            </p:cNvSpPr>
            <p:nvPr/>
          </p:nvSpPr>
          <p:spPr bwMode="ltGray">
            <a:xfrm>
              <a:off x="210" y="1152"/>
              <a:ext cx="5550" cy="3168"/>
            </a:xfrm>
            <a:custGeom>
              <a:avLst/>
              <a:gdLst>
                <a:gd name="T0" fmla="*/ 330 w 5550"/>
                <a:gd name="T1" fmla="*/ 1764 h 3168"/>
                <a:gd name="T2" fmla="*/ 0 w 5550"/>
                <a:gd name="T3" fmla="*/ 1764 h 3168"/>
                <a:gd name="T4" fmla="*/ 0 w 5550"/>
                <a:gd name="T5" fmla="*/ 3168 h 3168"/>
                <a:gd name="T6" fmla="*/ 5550 w 5550"/>
                <a:gd name="T7" fmla="*/ 3168 h 3168"/>
                <a:gd name="T8" fmla="*/ 5550 w 5550"/>
                <a:gd name="T9" fmla="*/ 0 h 3168"/>
                <a:gd name="T10" fmla="*/ 330 w 5550"/>
                <a:gd name="T11" fmla="*/ 0 h 3168"/>
                <a:gd name="T12" fmla="*/ 330 w 5550"/>
                <a:gd name="T13" fmla="*/ 1764 h 316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550" h="3168">
                  <a:moveTo>
                    <a:pt x="330" y="1764"/>
                  </a:moveTo>
                  <a:lnTo>
                    <a:pt x="0" y="1764"/>
                  </a:lnTo>
                  <a:lnTo>
                    <a:pt x="0" y="3168"/>
                  </a:lnTo>
                  <a:lnTo>
                    <a:pt x="5550" y="3168"/>
                  </a:lnTo>
                  <a:lnTo>
                    <a:pt x="5550" y="0"/>
                  </a:lnTo>
                  <a:lnTo>
                    <a:pt x="330" y="0"/>
                  </a:lnTo>
                  <a:lnTo>
                    <a:pt x="330" y="1764"/>
                  </a:lnTo>
                  <a:close/>
                </a:path>
              </a:pathLst>
            </a:custGeom>
            <a:solidFill>
              <a:schemeClr val="bg2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346" name="Freeform 5"/>
            <p:cNvSpPr>
              <a:spLocks/>
            </p:cNvSpPr>
            <p:nvPr/>
          </p:nvSpPr>
          <p:spPr bwMode="ltGray">
            <a:xfrm>
              <a:off x="528" y="2932"/>
              <a:ext cx="5232" cy="1388"/>
            </a:xfrm>
            <a:custGeom>
              <a:avLst/>
              <a:gdLst>
                <a:gd name="T0" fmla="*/ 0 w 4897"/>
                <a:gd name="T1" fmla="*/ 0 h 2182"/>
                <a:gd name="T2" fmla="*/ 0 w 4897"/>
                <a:gd name="T3" fmla="*/ 1388 h 2182"/>
                <a:gd name="T4" fmla="*/ 5232 w 4897"/>
                <a:gd name="T5" fmla="*/ 1388 h 2182"/>
                <a:gd name="T6" fmla="*/ 5232 w 4897"/>
                <a:gd name="T7" fmla="*/ 0 h 2182"/>
                <a:gd name="T8" fmla="*/ 0 w 4897"/>
                <a:gd name="T9" fmla="*/ 0 h 2182"/>
                <a:gd name="T10" fmla="*/ 0 w 4897"/>
                <a:gd name="T11" fmla="*/ 0 h 218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8614" name="Freeform 6"/>
            <p:cNvSpPr>
              <a:spLocks/>
            </p:cNvSpPr>
            <p:nvPr/>
          </p:nvSpPr>
          <p:spPr bwMode="ltGray">
            <a:xfrm>
              <a:off x="528" y="1152"/>
              <a:ext cx="4607" cy="29"/>
            </a:xfrm>
            <a:custGeom>
              <a:avLst/>
              <a:gdLst>
                <a:gd name="T0" fmla="*/ 0 w 5387"/>
                <a:gd name="T1" fmla="*/ 0 h 149"/>
                <a:gd name="T2" fmla="*/ 0 w 5387"/>
                <a:gd name="T3" fmla="*/ 149 h 149"/>
                <a:gd name="T4" fmla="*/ 5387 w 5387"/>
                <a:gd name="T5" fmla="*/ 149 h 149"/>
                <a:gd name="T6" fmla="*/ 5387 w 5387"/>
                <a:gd name="T7" fmla="*/ 0 h 149"/>
                <a:gd name="T8" fmla="*/ 0 w 5387"/>
                <a:gd name="T9" fmla="*/ 0 h 149"/>
                <a:gd name="T10" fmla="*/ 0 w 5387"/>
                <a:gd name="T1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FF9900"/>
                </a:solidFill>
                <a:latin typeface="Arial"/>
              </a:endParaRPr>
            </a:p>
          </p:txBody>
        </p:sp>
        <p:sp>
          <p:nvSpPr>
            <p:cNvPr id="68615" name="Freeform 7"/>
            <p:cNvSpPr>
              <a:spLocks/>
            </p:cNvSpPr>
            <p:nvPr/>
          </p:nvSpPr>
          <p:spPr bwMode="ltGray">
            <a:xfrm>
              <a:off x="528" y="1152"/>
              <a:ext cx="29" cy="1785"/>
            </a:xfrm>
            <a:custGeom>
              <a:avLst/>
              <a:gdLst>
                <a:gd name="T0" fmla="*/ 0 w 29"/>
                <a:gd name="T1" fmla="*/ 0 h 2161"/>
                <a:gd name="T2" fmla="*/ 0 w 29"/>
                <a:gd name="T3" fmla="*/ 2161 h 2161"/>
                <a:gd name="T4" fmla="*/ 29 w 29"/>
                <a:gd name="T5" fmla="*/ 2161 h 2161"/>
                <a:gd name="T6" fmla="*/ 27 w 29"/>
                <a:gd name="T7" fmla="*/ 27 h 2161"/>
                <a:gd name="T8" fmla="*/ 0 w 29"/>
                <a:gd name="T9" fmla="*/ 0 h 2161"/>
                <a:gd name="T10" fmla="*/ 0 w 29"/>
                <a:gd name="T11" fmla="*/ 0 h 2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FF9900"/>
                </a:solidFill>
                <a:latin typeface="Arial"/>
              </a:endParaRPr>
            </a:p>
          </p:txBody>
        </p:sp>
        <p:sp>
          <p:nvSpPr>
            <p:cNvPr id="68616" name="Freeform 8"/>
            <p:cNvSpPr>
              <a:spLocks/>
            </p:cNvSpPr>
            <p:nvPr/>
          </p:nvSpPr>
          <p:spPr bwMode="ltGray">
            <a:xfrm>
              <a:off x="527" y="2904"/>
              <a:ext cx="29" cy="1416"/>
            </a:xfrm>
            <a:custGeom>
              <a:avLst/>
              <a:gdLst>
                <a:gd name="T0" fmla="*/ 0 w 29"/>
                <a:gd name="T1" fmla="*/ 1416 h 1416"/>
                <a:gd name="T2" fmla="*/ 29 w 29"/>
                <a:gd name="T3" fmla="*/ 1416 h 1416"/>
                <a:gd name="T4" fmla="*/ 28 w 29"/>
                <a:gd name="T5" fmla="*/ 24 h 1416"/>
                <a:gd name="T6" fmla="*/ 0 w 29"/>
                <a:gd name="T7" fmla="*/ 0 h 1416"/>
                <a:gd name="T8" fmla="*/ 0 w 29"/>
                <a:gd name="T9" fmla="*/ 1416 h 1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416">
                  <a:moveTo>
                    <a:pt x="0" y="1416"/>
                  </a:moveTo>
                  <a:lnTo>
                    <a:pt x="29" y="1416"/>
                  </a:lnTo>
                  <a:lnTo>
                    <a:pt x="28" y="24"/>
                  </a:lnTo>
                  <a:lnTo>
                    <a:pt x="0" y="0"/>
                  </a:lnTo>
                  <a:lnTo>
                    <a:pt x="0" y="1416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FF9900"/>
                </a:solidFill>
                <a:latin typeface="Arial"/>
              </a:endParaRPr>
            </a:p>
          </p:txBody>
        </p:sp>
        <p:sp>
          <p:nvSpPr>
            <p:cNvPr id="68617" name="Freeform 9"/>
            <p:cNvSpPr>
              <a:spLocks/>
            </p:cNvSpPr>
            <p:nvPr/>
          </p:nvSpPr>
          <p:spPr bwMode="ltGray">
            <a:xfrm>
              <a:off x="201" y="2904"/>
              <a:ext cx="2879" cy="29"/>
            </a:xfrm>
            <a:custGeom>
              <a:avLst/>
              <a:gdLst>
                <a:gd name="T0" fmla="*/ 0 w 5387"/>
                <a:gd name="T1" fmla="*/ 0 h 149"/>
                <a:gd name="T2" fmla="*/ 0 w 5387"/>
                <a:gd name="T3" fmla="*/ 149 h 149"/>
                <a:gd name="T4" fmla="*/ 5387 w 5387"/>
                <a:gd name="T5" fmla="*/ 149 h 149"/>
                <a:gd name="T6" fmla="*/ 5387 w 5387"/>
                <a:gd name="T7" fmla="*/ 0 h 149"/>
                <a:gd name="T8" fmla="*/ 0 w 5387"/>
                <a:gd name="T9" fmla="*/ 0 h 149"/>
                <a:gd name="T10" fmla="*/ 0 w 5387"/>
                <a:gd name="T1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FF9900"/>
                </a:solidFill>
                <a:latin typeface="Arial"/>
              </a:endParaRPr>
            </a:p>
          </p:txBody>
        </p:sp>
        <p:sp>
          <p:nvSpPr>
            <p:cNvPr id="68618" name="Freeform 10"/>
            <p:cNvSpPr>
              <a:spLocks/>
            </p:cNvSpPr>
            <p:nvPr/>
          </p:nvSpPr>
          <p:spPr bwMode="ltGray">
            <a:xfrm>
              <a:off x="201" y="2904"/>
              <a:ext cx="30" cy="1416"/>
            </a:xfrm>
            <a:custGeom>
              <a:avLst/>
              <a:gdLst>
                <a:gd name="T0" fmla="*/ 0 w 30"/>
                <a:gd name="T1" fmla="*/ 0 h 1416"/>
                <a:gd name="T2" fmla="*/ 0 w 30"/>
                <a:gd name="T3" fmla="*/ 1416 h 1416"/>
                <a:gd name="T4" fmla="*/ 29 w 30"/>
                <a:gd name="T5" fmla="*/ 1416 h 1416"/>
                <a:gd name="T6" fmla="*/ 30 w 30"/>
                <a:gd name="T7" fmla="*/ 27 h 1416"/>
                <a:gd name="T8" fmla="*/ 0 w 30"/>
                <a:gd name="T9" fmla="*/ 0 h 1416"/>
                <a:gd name="T10" fmla="*/ 0 w 30"/>
                <a:gd name="T11" fmla="*/ 0 h 1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10001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FF9900"/>
                </a:solidFill>
                <a:latin typeface="Arial"/>
              </a:endParaRPr>
            </a:p>
          </p:txBody>
        </p:sp>
      </p:grpSp>
      <p:sp>
        <p:nvSpPr>
          <p:cNvPr id="68619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245225"/>
            <a:ext cx="190182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8620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8621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1pPr>
          </a:lstStyle>
          <a:p>
            <a:pPr>
              <a:defRPr/>
            </a:pPr>
            <a:fld id="{ABD1E640-B8ED-41D0-A437-1CE71ED75E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8622" name="Rectangle 14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44475"/>
            <a:ext cx="8385175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8623" name="Rectangle 15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838200" y="1905000"/>
            <a:ext cx="800735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85" r:id="rId1"/>
    <p:sldLayoutId id="2147484886" r:id="rId2"/>
    <p:sldLayoutId id="2147484887" r:id="rId3"/>
    <p:sldLayoutId id="2147484888" r:id="rId4"/>
    <p:sldLayoutId id="2147484889" r:id="rId5"/>
    <p:sldLayoutId id="2147484890" r:id="rId6"/>
    <p:sldLayoutId id="2147484891" r:id="rId7"/>
    <p:sldLayoutId id="2147484892" r:id="rId8"/>
    <p:sldLayoutId id="2147484893" r:id="rId9"/>
    <p:sldLayoutId id="2147484894" r:id="rId10"/>
    <p:sldLayoutId id="2147484895" r:id="rId11"/>
  </p:sldLayoutIdLst>
  <p:transition advTm="120000">
    <p:comb dir="vert"/>
    <p:sndAc>
      <p:stSnd>
        <p:snd r:embed="rId13" name="suction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86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86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22" grpId="0"/>
      <p:bldP spid="68623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86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6862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2"/>
            </a:gs>
            <a:gs pos="100000">
              <a:schemeClr val="bg1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Group 2"/>
          <p:cNvGrpSpPr>
            <a:grpSpLocks/>
          </p:cNvGrpSpPr>
          <p:nvPr/>
        </p:nvGrpSpPr>
        <p:grpSpPr bwMode="auto">
          <a:xfrm>
            <a:off x="-609600" y="762000"/>
            <a:ext cx="7542213" cy="6029325"/>
            <a:chOff x="-384" y="480"/>
            <a:chExt cx="4751" cy="3798"/>
          </a:xfrm>
        </p:grpSpPr>
        <p:grpSp>
          <p:nvGrpSpPr>
            <p:cNvPr id="15368" name="Group 3"/>
            <p:cNvGrpSpPr>
              <a:grpSpLocks/>
            </p:cNvGrpSpPr>
            <p:nvPr/>
          </p:nvGrpSpPr>
          <p:grpSpPr bwMode="auto">
            <a:xfrm>
              <a:off x="-384" y="480"/>
              <a:ext cx="4751" cy="3798"/>
              <a:chOff x="0" y="522"/>
              <a:chExt cx="4751" cy="3798"/>
            </a:xfrm>
          </p:grpSpPr>
          <p:grpSp>
            <p:nvGrpSpPr>
              <p:cNvPr id="15382" name="Group 4"/>
              <p:cNvGrpSpPr>
                <a:grpSpLocks/>
              </p:cNvGrpSpPr>
              <p:nvPr userDrawn="1"/>
            </p:nvGrpSpPr>
            <p:grpSpPr bwMode="auto">
              <a:xfrm>
                <a:off x="0" y="522"/>
                <a:ext cx="4751" cy="3794"/>
                <a:chOff x="0" y="522"/>
                <a:chExt cx="4751" cy="3794"/>
              </a:xfrm>
            </p:grpSpPr>
            <p:sp>
              <p:nvSpPr>
                <p:cNvPr id="15396" name="Freeform 5"/>
                <p:cNvSpPr>
                  <a:spLocks/>
                </p:cNvSpPr>
                <p:nvPr userDrawn="1"/>
              </p:nvSpPr>
              <p:spPr bwMode="hidden">
                <a:xfrm>
                  <a:off x="628" y="1241"/>
                  <a:ext cx="3281" cy="3075"/>
                </a:xfrm>
                <a:custGeom>
                  <a:avLst/>
                  <a:gdLst>
                    <a:gd name="T0" fmla="*/ 504 w 3271"/>
                    <a:gd name="T1" fmla="*/ 1990 h 3075"/>
                    <a:gd name="T2" fmla="*/ 187 w 3271"/>
                    <a:gd name="T3" fmla="*/ 1474 h 3075"/>
                    <a:gd name="T4" fmla="*/ 66 w 3271"/>
                    <a:gd name="T5" fmla="*/ 1169 h 3075"/>
                    <a:gd name="T6" fmla="*/ 12 w 3271"/>
                    <a:gd name="T7" fmla="*/ 875 h 3075"/>
                    <a:gd name="T8" fmla="*/ 18 w 3271"/>
                    <a:gd name="T9" fmla="*/ 611 h 3075"/>
                    <a:gd name="T10" fmla="*/ 84 w 3271"/>
                    <a:gd name="T11" fmla="*/ 389 h 3075"/>
                    <a:gd name="T12" fmla="*/ 210 w 3271"/>
                    <a:gd name="T13" fmla="*/ 216 h 3075"/>
                    <a:gd name="T14" fmla="*/ 510 w 3271"/>
                    <a:gd name="T15" fmla="*/ 42 h 3075"/>
                    <a:gd name="T16" fmla="*/ 894 w 3271"/>
                    <a:gd name="T17" fmla="*/ 6 h 3075"/>
                    <a:gd name="T18" fmla="*/ 1338 w 3271"/>
                    <a:gd name="T19" fmla="*/ 102 h 3075"/>
                    <a:gd name="T20" fmla="*/ 1812 w 3271"/>
                    <a:gd name="T21" fmla="*/ 324 h 3075"/>
                    <a:gd name="T22" fmla="*/ 2279 w 3271"/>
                    <a:gd name="T23" fmla="*/ 659 h 3075"/>
                    <a:gd name="T24" fmla="*/ 2777 w 3271"/>
                    <a:gd name="T25" fmla="*/ 1187 h 3075"/>
                    <a:gd name="T26" fmla="*/ 3094 w 3271"/>
                    <a:gd name="T27" fmla="*/ 1702 h 3075"/>
                    <a:gd name="T28" fmla="*/ 3215 w 3271"/>
                    <a:gd name="T29" fmla="*/ 2008 h 3075"/>
                    <a:gd name="T30" fmla="*/ 3269 w 3271"/>
                    <a:gd name="T31" fmla="*/ 2302 h 3075"/>
                    <a:gd name="T32" fmla="*/ 3263 w 3271"/>
                    <a:gd name="T33" fmla="*/ 2565 h 3075"/>
                    <a:gd name="T34" fmla="*/ 3197 w 3271"/>
                    <a:gd name="T35" fmla="*/ 2781 h 3075"/>
                    <a:gd name="T36" fmla="*/ 3077 w 3271"/>
                    <a:gd name="T37" fmla="*/ 2961 h 3075"/>
                    <a:gd name="T38" fmla="*/ 2927 w 3271"/>
                    <a:gd name="T39" fmla="*/ 3075 h 3075"/>
                    <a:gd name="T40" fmla="*/ 3077 w 3271"/>
                    <a:gd name="T41" fmla="*/ 2967 h 3075"/>
                    <a:gd name="T42" fmla="*/ 3203 w 3271"/>
                    <a:gd name="T43" fmla="*/ 2787 h 3075"/>
                    <a:gd name="T44" fmla="*/ 3269 w 3271"/>
                    <a:gd name="T45" fmla="*/ 2565 h 3075"/>
                    <a:gd name="T46" fmla="*/ 3275 w 3271"/>
                    <a:gd name="T47" fmla="*/ 2302 h 3075"/>
                    <a:gd name="T48" fmla="*/ 3221 w 3271"/>
                    <a:gd name="T49" fmla="*/ 2008 h 3075"/>
                    <a:gd name="T50" fmla="*/ 3100 w 3271"/>
                    <a:gd name="T51" fmla="*/ 1702 h 3075"/>
                    <a:gd name="T52" fmla="*/ 2783 w 3271"/>
                    <a:gd name="T53" fmla="*/ 1181 h 3075"/>
                    <a:gd name="T54" fmla="*/ 2285 w 3271"/>
                    <a:gd name="T55" fmla="*/ 653 h 3075"/>
                    <a:gd name="T56" fmla="*/ 1812 w 3271"/>
                    <a:gd name="T57" fmla="*/ 318 h 3075"/>
                    <a:gd name="T58" fmla="*/ 1338 w 3271"/>
                    <a:gd name="T59" fmla="*/ 96 h 3075"/>
                    <a:gd name="T60" fmla="*/ 894 w 3271"/>
                    <a:gd name="T61" fmla="*/ 0 h 3075"/>
                    <a:gd name="T62" fmla="*/ 504 w 3271"/>
                    <a:gd name="T63" fmla="*/ 36 h 3075"/>
                    <a:gd name="T64" fmla="*/ 205 w 3271"/>
                    <a:gd name="T65" fmla="*/ 210 h 3075"/>
                    <a:gd name="T66" fmla="*/ 78 w 3271"/>
                    <a:gd name="T67" fmla="*/ 389 h 3075"/>
                    <a:gd name="T68" fmla="*/ 12 w 3271"/>
                    <a:gd name="T69" fmla="*/ 611 h 3075"/>
                    <a:gd name="T70" fmla="*/ 6 w 3271"/>
                    <a:gd name="T71" fmla="*/ 875 h 3075"/>
                    <a:gd name="T72" fmla="*/ 60 w 3271"/>
                    <a:gd name="T73" fmla="*/ 1169 h 3075"/>
                    <a:gd name="T74" fmla="*/ 181 w 3271"/>
                    <a:gd name="T75" fmla="*/ 1474 h 3075"/>
                    <a:gd name="T76" fmla="*/ 354 w 3271"/>
                    <a:gd name="T77" fmla="*/ 1786 h 3075"/>
                    <a:gd name="T78" fmla="*/ 852 w 3271"/>
                    <a:gd name="T79" fmla="*/ 2380 h 3075"/>
                    <a:gd name="T80" fmla="*/ 1248 w 3271"/>
                    <a:gd name="T81" fmla="*/ 2709 h 3075"/>
                    <a:gd name="T82" fmla="*/ 1661 w 3271"/>
                    <a:gd name="T83" fmla="*/ 2961 h 3075"/>
                    <a:gd name="T84" fmla="*/ 1943 w 3271"/>
                    <a:gd name="T85" fmla="*/ 3075 h 3075"/>
                    <a:gd name="T86" fmla="*/ 1530 w 3271"/>
                    <a:gd name="T87" fmla="*/ 2889 h 3075"/>
                    <a:gd name="T88" fmla="*/ 1121 w 3271"/>
                    <a:gd name="T89" fmla="*/ 2607 h 3075"/>
                    <a:gd name="T90" fmla="*/ 852 w 3271"/>
                    <a:gd name="T91" fmla="*/ 2380 h 3075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</a:gdLst>
                  <a:ahLst/>
                  <a:cxnLst>
                    <a:cxn ang="T92">
                      <a:pos x="T0" y="T1"/>
                    </a:cxn>
                    <a:cxn ang="T93">
                      <a:pos x="T2" y="T3"/>
                    </a:cxn>
                    <a:cxn ang="T94">
                      <a:pos x="T4" y="T5"/>
                    </a:cxn>
                    <a:cxn ang="T95">
                      <a:pos x="T6" y="T7"/>
                    </a:cxn>
                    <a:cxn ang="T96">
                      <a:pos x="T8" y="T9"/>
                    </a:cxn>
                    <a:cxn ang="T97">
                      <a:pos x="T10" y="T11"/>
                    </a:cxn>
                    <a:cxn ang="T98">
                      <a:pos x="T12" y="T13"/>
                    </a:cxn>
                    <a:cxn ang="T99">
                      <a:pos x="T14" y="T15"/>
                    </a:cxn>
                    <a:cxn ang="T100">
                      <a:pos x="T16" y="T17"/>
                    </a:cxn>
                    <a:cxn ang="T101">
                      <a:pos x="T18" y="T19"/>
                    </a:cxn>
                    <a:cxn ang="T102">
                      <a:pos x="T20" y="T21"/>
                    </a:cxn>
                    <a:cxn ang="T103">
                      <a:pos x="T22" y="T23"/>
                    </a:cxn>
                    <a:cxn ang="T104">
                      <a:pos x="T24" y="T25"/>
                    </a:cxn>
                    <a:cxn ang="T105">
                      <a:pos x="T26" y="T27"/>
                    </a:cxn>
                    <a:cxn ang="T106">
                      <a:pos x="T28" y="T29"/>
                    </a:cxn>
                    <a:cxn ang="T107">
                      <a:pos x="T30" y="T31"/>
                    </a:cxn>
                    <a:cxn ang="T108">
                      <a:pos x="T32" y="T33"/>
                    </a:cxn>
                    <a:cxn ang="T109">
                      <a:pos x="T34" y="T35"/>
                    </a:cxn>
                    <a:cxn ang="T110">
                      <a:pos x="T36" y="T37"/>
                    </a:cxn>
                    <a:cxn ang="T111">
                      <a:pos x="T38" y="T39"/>
                    </a:cxn>
                    <a:cxn ang="T112">
                      <a:pos x="T40" y="T41"/>
                    </a:cxn>
                    <a:cxn ang="T113">
                      <a:pos x="T42" y="T43"/>
                    </a:cxn>
                    <a:cxn ang="T114">
                      <a:pos x="T44" y="T45"/>
                    </a:cxn>
                    <a:cxn ang="T115">
                      <a:pos x="T46" y="T47"/>
                    </a:cxn>
                    <a:cxn ang="T116">
                      <a:pos x="T48" y="T49"/>
                    </a:cxn>
                    <a:cxn ang="T117">
                      <a:pos x="T50" y="T51"/>
                    </a:cxn>
                    <a:cxn ang="T118">
                      <a:pos x="T52" y="T53"/>
                    </a:cxn>
                    <a:cxn ang="T119">
                      <a:pos x="T54" y="T55"/>
                    </a:cxn>
                    <a:cxn ang="T120">
                      <a:pos x="T56" y="T57"/>
                    </a:cxn>
                    <a:cxn ang="T121">
                      <a:pos x="T58" y="T59"/>
                    </a:cxn>
                    <a:cxn ang="T122">
                      <a:pos x="T60" y="T61"/>
                    </a:cxn>
                    <a:cxn ang="T123">
                      <a:pos x="T62" y="T63"/>
                    </a:cxn>
                    <a:cxn ang="T124">
                      <a:pos x="T64" y="T65"/>
                    </a:cxn>
                    <a:cxn ang="T125">
                      <a:pos x="T66" y="T67"/>
                    </a:cxn>
                    <a:cxn ang="T126">
                      <a:pos x="T68" y="T69"/>
                    </a:cxn>
                    <a:cxn ang="T127">
                      <a:pos x="T70" y="T71"/>
                    </a:cxn>
                    <a:cxn ang="T128">
                      <a:pos x="T72" y="T73"/>
                    </a:cxn>
                    <a:cxn ang="T129">
                      <a:pos x="T74" y="T75"/>
                    </a:cxn>
                    <a:cxn ang="T130">
                      <a:pos x="T76" y="T77"/>
                    </a:cxn>
                    <a:cxn ang="T131">
                      <a:pos x="T78" y="T79"/>
                    </a:cxn>
                    <a:cxn ang="T132">
                      <a:pos x="T80" y="T81"/>
                    </a:cxn>
                    <a:cxn ang="T133">
                      <a:pos x="T82" y="T83"/>
                    </a:cxn>
                    <a:cxn ang="T134">
                      <a:pos x="T84" y="T85"/>
                    </a:cxn>
                    <a:cxn ang="T135">
                      <a:pos x="T86" y="T87"/>
                    </a:cxn>
                    <a:cxn ang="T136">
                      <a:pos x="T88" y="T89"/>
                    </a:cxn>
                    <a:cxn ang="T137">
                      <a:pos x="T90" y="T91"/>
                    </a:cxn>
                  </a:cxnLst>
                  <a:rect l="0" t="0" r="r" b="b"/>
                  <a:pathLst>
                    <a:path w="3271" h="3075">
                      <a:moveTo>
                        <a:pt x="849" y="2380"/>
                      </a:moveTo>
                      <a:lnTo>
                        <a:pt x="664" y="2188"/>
                      </a:lnTo>
                      <a:lnTo>
                        <a:pt x="502" y="1990"/>
                      </a:lnTo>
                      <a:lnTo>
                        <a:pt x="359" y="1786"/>
                      </a:lnTo>
                      <a:lnTo>
                        <a:pt x="239" y="1576"/>
                      </a:lnTo>
                      <a:lnTo>
                        <a:pt x="186" y="1474"/>
                      </a:lnTo>
                      <a:lnTo>
                        <a:pt x="138" y="1373"/>
                      </a:lnTo>
                      <a:lnTo>
                        <a:pt x="102" y="1271"/>
                      </a:lnTo>
                      <a:lnTo>
                        <a:pt x="66" y="1169"/>
                      </a:lnTo>
                      <a:lnTo>
                        <a:pt x="42" y="1067"/>
                      </a:lnTo>
                      <a:lnTo>
                        <a:pt x="24" y="971"/>
                      </a:lnTo>
                      <a:lnTo>
                        <a:pt x="12" y="875"/>
                      </a:lnTo>
                      <a:lnTo>
                        <a:pt x="6" y="779"/>
                      </a:lnTo>
                      <a:lnTo>
                        <a:pt x="6" y="695"/>
                      </a:lnTo>
                      <a:lnTo>
                        <a:pt x="18" y="611"/>
                      </a:lnTo>
                      <a:lnTo>
                        <a:pt x="30" y="533"/>
                      </a:lnTo>
                      <a:lnTo>
                        <a:pt x="54" y="461"/>
                      </a:lnTo>
                      <a:lnTo>
                        <a:pt x="84" y="389"/>
                      </a:lnTo>
                      <a:lnTo>
                        <a:pt x="120" y="330"/>
                      </a:lnTo>
                      <a:lnTo>
                        <a:pt x="162" y="270"/>
                      </a:lnTo>
                      <a:lnTo>
                        <a:pt x="209" y="216"/>
                      </a:lnTo>
                      <a:lnTo>
                        <a:pt x="299" y="144"/>
                      </a:lnTo>
                      <a:lnTo>
                        <a:pt x="395" y="84"/>
                      </a:lnTo>
                      <a:lnTo>
                        <a:pt x="508" y="42"/>
                      </a:lnTo>
                      <a:lnTo>
                        <a:pt x="628" y="18"/>
                      </a:lnTo>
                      <a:lnTo>
                        <a:pt x="754" y="6"/>
                      </a:lnTo>
                      <a:lnTo>
                        <a:pt x="891" y="6"/>
                      </a:lnTo>
                      <a:lnTo>
                        <a:pt x="1035" y="24"/>
                      </a:lnTo>
                      <a:lnTo>
                        <a:pt x="1184" y="60"/>
                      </a:lnTo>
                      <a:lnTo>
                        <a:pt x="1334" y="102"/>
                      </a:lnTo>
                      <a:lnTo>
                        <a:pt x="1489" y="162"/>
                      </a:lnTo>
                      <a:lnTo>
                        <a:pt x="1644" y="240"/>
                      </a:lnTo>
                      <a:lnTo>
                        <a:pt x="1806" y="324"/>
                      </a:lnTo>
                      <a:lnTo>
                        <a:pt x="1961" y="425"/>
                      </a:lnTo>
                      <a:lnTo>
                        <a:pt x="2117" y="533"/>
                      </a:lnTo>
                      <a:lnTo>
                        <a:pt x="2272" y="659"/>
                      </a:lnTo>
                      <a:lnTo>
                        <a:pt x="2422" y="797"/>
                      </a:lnTo>
                      <a:lnTo>
                        <a:pt x="2607" y="989"/>
                      </a:lnTo>
                      <a:lnTo>
                        <a:pt x="2769" y="1187"/>
                      </a:lnTo>
                      <a:lnTo>
                        <a:pt x="2912" y="1391"/>
                      </a:lnTo>
                      <a:lnTo>
                        <a:pt x="3032" y="1600"/>
                      </a:lnTo>
                      <a:lnTo>
                        <a:pt x="3085" y="1702"/>
                      </a:lnTo>
                      <a:lnTo>
                        <a:pt x="3133" y="1804"/>
                      </a:lnTo>
                      <a:lnTo>
                        <a:pt x="3169" y="1906"/>
                      </a:lnTo>
                      <a:lnTo>
                        <a:pt x="3205" y="2008"/>
                      </a:lnTo>
                      <a:lnTo>
                        <a:pt x="3229" y="2110"/>
                      </a:lnTo>
                      <a:lnTo>
                        <a:pt x="3247" y="2206"/>
                      </a:lnTo>
                      <a:lnTo>
                        <a:pt x="3259" y="2302"/>
                      </a:lnTo>
                      <a:lnTo>
                        <a:pt x="3265" y="2398"/>
                      </a:lnTo>
                      <a:lnTo>
                        <a:pt x="3265" y="2482"/>
                      </a:lnTo>
                      <a:lnTo>
                        <a:pt x="3253" y="2565"/>
                      </a:lnTo>
                      <a:lnTo>
                        <a:pt x="3241" y="2643"/>
                      </a:lnTo>
                      <a:lnTo>
                        <a:pt x="3217" y="2715"/>
                      </a:lnTo>
                      <a:lnTo>
                        <a:pt x="3187" y="2781"/>
                      </a:lnTo>
                      <a:lnTo>
                        <a:pt x="3157" y="2847"/>
                      </a:lnTo>
                      <a:lnTo>
                        <a:pt x="3115" y="2907"/>
                      </a:lnTo>
                      <a:lnTo>
                        <a:pt x="3068" y="2961"/>
                      </a:lnTo>
                      <a:lnTo>
                        <a:pt x="2996" y="3021"/>
                      </a:lnTo>
                      <a:lnTo>
                        <a:pt x="2918" y="3075"/>
                      </a:lnTo>
                      <a:lnTo>
                        <a:pt x="2930" y="3075"/>
                      </a:lnTo>
                      <a:lnTo>
                        <a:pt x="3002" y="3027"/>
                      </a:lnTo>
                      <a:lnTo>
                        <a:pt x="3068" y="2967"/>
                      </a:lnTo>
                      <a:lnTo>
                        <a:pt x="3115" y="2913"/>
                      </a:lnTo>
                      <a:lnTo>
                        <a:pt x="3157" y="2853"/>
                      </a:lnTo>
                      <a:lnTo>
                        <a:pt x="3193" y="2787"/>
                      </a:lnTo>
                      <a:lnTo>
                        <a:pt x="3223" y="2721"/>
                      </a:lnTo>
                      <a:lnTo>
                        <a:pt x="3247" y="2643"/>
                      </a:lnTo>
                      <a:lnTo>
                        <a:pt x="3259" y="2565"/>
                      </a:lnTo>
                      <a:lnTo>
                        <a:pt x="3271" y="2482"/>
                      </a:lnTo>
                      <a:lnTo>
                        <a:pt x="3271" y="2398"/>
                      </a:lnTo>
                      <a:lnTo>
                        <a:pt x="3265" y="2302"/>
                      </a:lnTo>
                      <a:lnTo>
                        <a:pt x="3253" y="2206"/>
                      </a:lnTo>
                      <a:lnTo>
                        <a:pt x="3235" y="2110"/>
                      </a:lnTo>
                      <a:lnTo>
                        <a:pt x="3211" y="2008"/>
                      </a:lnTo>
                      <a:lnTo>
                        <a:pt x="3175" y="1906"/>
                      </a:lnTo>
                      <a:lnTo>
                        <a:pt x="3139" y="1804"/>
                      </a:lnTo>
                      <a:lnTo>
                        <a:pt x="3091" y="1702"/>
                      </a:lnTo>
                      <a:lnTo>
                        <a:pt x="3038" y="1594"/>
                      </a:lnTo>
                      <a:lnTo>
                        <a:pt x="2918" y="1391"/>
                      </a:lnTo>
                      <a:lnTo>
                        <a:pt x="2775" y="1181"/>
                      </a:lnTo>
                      <a:lnTo>
                        <a:pt x="2613" y="983"/>
                      </a:lnTo>
                      <a:lnTo>
                        <a:pt x="2428" y="791"/>
                      </a:lnTo>
                      <a:lnTo>
                        <a:pt x="2278" y="653"/>
                      </a:lnTo>
                      <a:lnTo>
                        <a:pt x="2123" y="527"/>
                      </a:lnTo>
                      <a:lnTo>
                        <a:pt x="1967" y="419"/>
                      </a:lnTo>
                      <a:lnTo>
                        <a:pt x="1806" y="318"/>
                      </a:lnTo>
                      <a:lnTo>
                        <a:pt x="1650" y="234"/>
                      </a:lnTo>
                      <a:lnTo>
                        <a:pt x="1489" y="156"/>
                      </a:lnTo>
                      <a:lnTo>
                        <a:pt x="1334" y="96"/>
                      </a:lnTo>
                      <a:lnTo>
                        <a:pt x="1184" y="54"/>
                      </a:lnTo>
                      <a:lnTo>
                        <a:pt x="1035" y="18"/>
                      </a:lnTo>
                      <a:lnTo>
                        <a:pt x="891" y="0"/>
                      </a:lnTo>
                      <a:lnTo>
                        <a:pt x="754" y="0"/>
                      </a:lnTo>
                      <a:lnTo>
                        <a:pt x="622" y="12"/>
                      </a:lnTo>
                      <a:lnTo>
                        <a:pt x="502" y="36"/>
                      </a:lnTo>
                      <a:lnTo>
                        <a:pt x="395" y="78"/>
                      </a:lnTo>
                      <a:lnTo>
                        <a:pt x="293" y="138"/>
                      </a:lnTo>
                      <a:lnTo>
                        <a:pt x="204" y="210"/>
                      </a:lnTo>
                      <a:lnTo>
                        <a:pt x="156" y="264"/>
                      </a:lnTo>
                      <a:lnTo>
                        <a:pt x="114" y="324"/>
                      </a:lnTo>
                      <a:lnTo>
                        <a:pt x="78" y="389"/>
                      </a:lnTo>
                      <a:lnTo>
                        <a:pt x="48" y="461"/>
                      </a:lnTo>
                      <a:lnTo>
                        <a:pt x="30" y="533"/>
                      </a:lnTo>
                      <a:lnTo>
                        <a:pt x="12" y="611"/>
                      </a:lnTo>
                      <a:lnTo>
                        <a:pt x="6" y="695"/>
                      </a:lnTo>
                      <a:lnTo>
                        <a:pt x="0" y="779"/>
                      </a:lnTo>
                      <a:lnTo>
                        <a:pt x="6" y="875"/>
                      </a:lnTo>
                      <a:lnTo>
                        <a:pt x="18" y="971"/>
                      </a:lnTo>
                      <a:lnTo>
                        <a:pt x="36" y="1067"/>
                      </a:lnTo>
                      <a:lnTo>
                        <a:pt x="60" y="1169"/>
                      </a:lnTo>
                      <a:lnTo>
                        <a:pt x="96" y="1271"/>
                      </a:lnTo>
                      <a:lnTo>
                        <a:pt x="132" y="1373"/>
                      </a:lnTo>
                      <a:lnTo>
                        <a:pt x="180" y="1474"/>
                      </a:lnTo>
                      <a:lnTo>
                        <a:pt x="233" y="1582"/>
                      </a:lnTo>
                      <a:lnTo>
                        <a:pt x="287" y="1684"/>
                      </a:lnTo>
                      <a:lnTo>
                        <a:pt x="353" y="1786"/>
                      </a:lnTo>
                      <a:lnTo>
                        <a:pt x="496" y="1990"/>
                      </a:lnTo>
                      <a:lnTo>
                        <a:pt x="664" y="2188"/>
                      </a:lnTo>
                      <a:lnTo>
                        <a:pt x="849" y="2380"/>
                      </a:lnTo>
                      <a:lnTo>
                        <a:pt x="981" y="2500"/>
                      </a:lnTo>
                      <a:lnTo>
                        <a:pt x="1112" y="2607"/>
                      </a:lnTo>
                      <a:lnTo>
                        <a:pt x="1244" y="2709"/>
                      </a:lnTo>
                      <a:lnTo>
                        <a:pt x="1381" y="2805"/>
                      </a:lnTo>
                      <a:lnTo>
                        <a:pt x="1519" y="2889"/>
                      </a:lnTo>
                      <a:lnTo>
                        <a:pt x="1656" y="2961"/>
                      </a:lnTo>
                      <a:lnTo>
                        <a:pt x="1788" y="3021"/>
                      </a:lnTo>
                      <a:lnTo>
                        <a:pt x="1926" y="3075"/>
                      </a:lnTo>
                      <a:lnTo>
                        <a:pt x="1937" y="3075"/>
                      </a:lnTo>
                      <a:lnTo>
                        <a:pt x="1800" y="3021"/>
                      </a:lnTo>
                      <a:lnTo>
                        <a:pt x="1662" y="2961"/>
                      </a:lnTo>
                      <a:lnTo>
                        <a:pt x="1525" y="2889"/>
                      </a:lnTo>
                      <a:lnTo>
                        <a:pt x="1387" y="2805"/>
                      </a:lnTo>
                      <a:lnTo>
                        <a:pt x="1250" y="2709"/>
                      </a:lnTo>
                      <a:lnTo>
                        <a:pt x="1118" y="2607"/>
                      </a:lnTo>
                      <a:lnTo>
                        <a:pt x="981" y="2500"/>
                      </a:lnTo>
                      <a:lnTo>
                        <a:pt x="849" y="23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15397" name="Group 6"/>
                <p:cNvGrpSpPr>
                  <a:grpSpLocks/>
                </p:cNvGrpSpPr>
                <p:nvPr userDrawn="1"/>
              </p:nvGrpSpPr>
              <p:grpSpPr bwMode="auto">
                <a:xfrm>
                  <a:off x="0" y="522"/>
                  <a:ext cx="4751" cy="3794"/>
                  <a:chOff x="0" y="522"/>
                  <a:chExt cx="4751" cy="3794"/>
                </a:xfrm>
              </p:grpSpPr>
              <p:sp>
                <p:nvSpPr>
                  <p:cNvPr id="15398" name="Freeform 7"/>
                  <p:cNvSpPr>
                    <a:spLocks/>
                  </p:cNvSpPr>
                  <p:nvPr userDrawn="1"/>
                </p:nvSpPr>
                <p:spPr bwMode="hidden">
                  <a:xfrm>
                    <a:off x="400" y="815"/>
                    <a:ext cx="3964" cy="3501"/>
                  </a:xfrm>
                  <a:custGeom>
                    <a:avLst/>
                    <a:gdLst>
                      <a:gd name="T0" fmla="*/ 3958 w 3952"/>
                      <a:gd name="T1" fmla="*/ 2860 h 3501"/>
                      <a:gd name="T2" fmla="*/ 3922 w 3952"/>
                      <a:gd name="T3" fmla="*/ 2614 h 3501"/>
                      <a:gd name="T4" fmla="*/ 3851 w 3952"/>
                      <a:gd name="T5" fmla="*/ 2368 h 3501"/>
                      <a:gd name="T6" fmla="*/ 3742 w 3952"/>
                      <a:gd name="T7" fmla="*/ 2110 h 3501"/>
                      <a:gd name="T8" fmla="*/ 3604 w 3952"/>
                      <a:gd name="T9" fmla="*/ 1853 h 3501"/>
                      <a:gd name="T10" fmla="*/ 3442 w 3952"/>
                      <a:gd name="T11" fmla="*/ 1595 h 3501"/>
                      <a:gd name="T12" fmla="*/ 3251 w 3952"/>
                      <a:gd name="T13" fmla="*/ 1343 h 3501"/>
                      <a:gd name="T14" fmla="*/ 3034 w 3952"/>
                      <a:gd name="T15" fmla="*/ 1103 h 3501"/>
                      <a:gd name="T16" fmla="*/ 2729 w 3952"/>
                      <a:gd name="T17" fmla="*/ 815 h 3501"/>
                      <a:gd name="T18" fmla="*/ 2339 w 3952"/>
                      <a:gd name="T19" fmla="*/ 522 h 3501"/>
                      <a:gd name="T20" fmla="*/ 1949 w 3952"/>
                      <a:gd name="T21" fmla="*/ 288 h 3501"/>
                      <a:gd name="T22" fmla="*/ 1560 w 3952"/>
                      <a:gd name="T23" fmla="*/ 126 h 3501"/>
                      <a:gd name="T24" fmla="*/ 1188 w 3952"/>
                      <a:gd name="T25" fmla="*/ 24 h 3501"/>
                      <a:gd name="T26" fmla="*/ 840 w 3952"/>
                      <a:gd name="T27" fmla="*/ 0 h 3501"/>
                      <a:gd name="T28" fmla="*/ 528 w 3952"/>
                      <a:gd name="T29" fmla="*/ 48 h 3501"/>
                      <a:gd name="T30" fmla="*/ 264 w 3952"/>
                      <a:gd name="T31" fmla="*/ 174 h 3501"/>
                      <a:gd name="T32" fmla="*/ 114 w 3952"/>
                      <a:gd name="T33" fmla="*/ 312 h 3501"/>
                      <a:gd name="T34" fmla="*/ 0 w 3952"/>
                      <a:gd name="T35" fmla="*/ 486 h 3501"/>
                      <a:gd name="T36" fmla="*/ 72 w 3952"/>
                      <a:gd name="T37" fmla="*/ 372 h 3501"/>
                      <a:gd name="T38" fmla="*/ 270 w 3952"/>
                      <a:gd name="T39" fmla="*/ 174 h 3501"/>
                      <a:gd name="T40" fmla="*/ 528 w 3952"/>
                      <a:gd name="T41" fmla="*/ 48 h 3501"/>
                      <a:gd name="T42" fmla="*/ 840 w 3952"/>
                      <a:gd name="T43" fmla="*/ 6 h 3501"/>
                      <a:gd name="T44" fmla="*/ 1188 w 3952"/>
                      <a:gd name="T45" fmla="*/ 30 h 3501"/>
                      <a:gd name="T46" fmla="*/ 1560 w 3952"/>
                      <a:gd name="T47" fmla="*/ 132 h 3501"/>
                      <a:gd name="T48" fmla="*/ 1949 w 3952"/>
                      <a:gd name="T49" fmla="*/ 294 h 3501"/>
                      <a:gd name="T50" fmla="*/ 2339 w 3952"/>
                      <a:gd name="T51" fmla="*/ 528 h 3501"/>
                      <a:gd name="T52" fmla="*/ 2723 w 3952"/>
                      <a:gd name="T53" fmla="*/ 821 h 3501"/>
                      <a:gd name="T54" fmla="*/ 3136 w 3952"/>
                      <a:gd name="T55" fmla="*/ 1223 h 3501"/>
                      <a:gd name="T56" fmla="*/ 3346 w 3952"/>
                      <a:gd name="T57" fmla="*/ 1469 h 3501"/>
                      <a:gd name="T58" fmla="*/ 3521 w 3952"/>
                      <a:gd name="T59" fmla="*/ 1727 h 3501"/>
                      <a:gd name="T60" fmla="*/ 3676 w 3952"/>
                      <a:gd name="T61" fmla="*/ 1984 h 3501"/>
                      <a:gd name="T62" fmla="*/ 3796 w 3952"/>
                      <a:gd name="T63" fmla="*/ 2236 h 3501"/>
                      <a:gd name="T64" fmla="*/ 3887 w 3952"/>
                      <a:gd name="T65" fmla="*/ 2494 h 3501"/>
                      <a:gd name="T66" fmla="*/ 3946 w 3952"/>
                      <a:gd name="T67" fmla="*/ 2740 h 3501"/>
                      <a:gd name="T68" fmla="*/ 3964 w 3952"/>
                      <a:gd name="T69" fmla="*/ 2973 h 3501"/>
                      <a:gd name="T70" fmla="*/ 3934 w 3952"/>
                      <a:gd name="T71" fmla="*/ 3255 h 3501"/>
                      <a:gd name="T72" fmla="*/ 3845 w 3952"/>
                      <a:gd name="T73" fmla="*/ 3501 h 3501"/>
                      <a:gd name="T74" fmla="*/ 3898 w 3952"/>
                      <a:gd name="T75" fmla="*/ 3387 h 3501"/>
                      <a:gd name="T76" fmla="*/ 3958 w 3952"/>
                      <a:gd name="T77" fmla="*/ 3123 h 3501"/>
                      <a:gd name="T78" fmla="*/ 3964 w 3952"/>
                      <a:gd name="T79" fmla="*/ 2973 h 3501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</a:gdLst>
                    <a:ahLst/>
                    <a:cxnLst>
                      <a:cxn ang="T80">
                        <a:pos x="T0" y="T1"/>
                      </a:cxn>
                      <a:cxn ang="T81">
                        <a:pos x="T2" y="T3"/>
                      </a:cxn>
                      <a:cxn ang="T82">
                        <a:pos x="T4" y="T5"/>
                      </a:cxn>
                      <a:cxn ang="T83">
                        <a:pos x="T6" y="T7"/>
                      </a:cxn>
                      <a:cxn ang="T84">
                        <a:pos x="T8" y="T9"/>
                      </a:cxn>
                      <a:cxn ang="T85">
                        <a:pos x="T10" y="T11"/>
                      </a:cxn>
                      <a:cxn ang="T86">
                        <a:pos x="T12" y="T13"/>
                      </a:cxn>
                      <a:cxn ang="T87">
                        <a:pos x="T14" y="T15"/>
                      </a:cxn>
                      <a:cxn ang="T88">
                        <a:pos x="T16" y="T17"/>
                      </a:cxn>
                      <a:cxn ang="T89">
                        <a:pos x="T18" y="T19"/>
                      </a:cxn>
                      <a:cxn ang="T90">
                        <a:pos x="T20" y="T21"/>
                      </a:cxn>
                      <a:cxn ang="T91">
                        <a:pos x="T22" y="T23"/>
                      </a:cxn>
                      <a:cxn ang="T92">
                        <a:pos x="T24" y="T25"/>
                      </a:cxn>
                      <a:cxn ang="T93">
                        <a:pos x="T26" y="T27"/>
                      </a:cxn>
                      <a:cxn ang="T94">
                        <a:pos x="T28" y="T29"/>
                      </a:cxn>
                      <a:cxn ang="T95">
                        <a:pos x="T30" y="T31"/>
                      </a:cxn>
                      <a:cxn ang="T96">
                        <a:pos x="T32" y="T33"/>
                      </a:cxn>
                      <a:cxn ang="T97">
                        <a:pos x="T34" y="T35"/>
                      </a:cxn>
                      <a:cxn ang="T98">
                        <a:pos x="T36" y="T37"/>
                      </a:cxn>
                      <a:cxn ang="T99">
                        <a:pos x="T38" y="T39"/>
                      </a:cxn>
                      <a:cxn ang="T100">
                        <a:pos x="T40" y="T41"/>
                      </a:cxn>
                      <a:cxn ang="T101">
                        <a:pos x="T42" y="T43"/>
                      </a:cxn>
                      <a:cxn ang="T102">
                        <a:pos x="T44" y="T45"/>
                      </a:cxn>
                      <a:cxn ang="T103">
                        <a:pos x="T46" y="T47"/>
                      </a:cxn>
                      <a:cxn ang="T104">
                        <a:pos x="T48" y="T49"/>
                      </a:cxn>
                      <a:cxn ang="T105">
                        <a:pos x="T50" y="T51"/>
                      </a:cxn>
                      <a:cxn ang="T106">
                        <a:pos x="T52" y="T53"/>
                      </a:cxn>
                      <a:cxn ang="T107">
                        <a:pos x="T54" y="T55"/>
                      </a:cxn>
                      <a:cxn ang="T108">
                        <a:pos x="T56" y="T57"/>
                      </a:cxn>
                      <a:cxn ang="T109">
                        <a:pos x="T58" y="T59"/>
                      </a:cxn>
                      <a:cxn ang="T110">
                        <a:pos x="T60" y="T61"/>
                      </a:cxn>
                      <a:cxn ang="T111">
                        <a:pos x="T62" y="T63"/>
                      </a:cxn>
                      <a:cxn ang="T112">
                        <a:pos x="T64" y="T65"/>
                      </a:cxn>
                      <a:cxn ang="T113">
                        <a:pos x="T66" y="T67"/>
                      </a:cxn>
                      <a:cxn ang="T114">
                        <a:pos x="T68" y="T69"/>
                      </a:cxn>
                      <a:cxn ang="T115">
                        <a:pos x="T70" y="T71"/>
                      </a:cxn>
                      <a:cxn ang="T116">
                        <a:pos x="T72" y="T73"/>
                      </a:cxn>
                      <a:cxn ang="T117">
                        <a:pos x="T74" y="T75"/>
                      </a:cxn>
                      <a:cxn ang="T118">
                        <a:pos x="T76" y="T77"/>
                      </a:cxn>
                      <a:cxn ang="T119">
                        <a:pos x="T78" y="T79"/>
                      </a:cxn>
                    </a:cxnLst>
                    <a:rect l="0" t="0" r="r" b="b"/>
                    <a:pathLst>
                      <a:path w="3952" h="3501">
                        <a:moveTo>
                          <a:pt x="3952" y="2973"/>
                        </a:moveTo>
                        <a:lnTo>
                          <a:pt x="3946" y="2860"/>
                        </a:lnTo>
                        <a:lnTo>
                          <a:pt x="3934" y="2740"/>
                        </a:lnTo>
                        <a:lnTo>
                          <a:pt x="3910" y="2614"/>
                        </a:lnTo>
                        <a:lnTo>
                          <a:pt x="3875" y="2494"/>
                        </a:lnTo>
                        <a:lnTo>
                          <a:pt x="3839" y="2368"/>
                        </a:lnTo>
                        <a:lnTo>
                          <a:pt x="3785" y="2236"/>
                        </a:lnTo>
                        <a:lnTo>
                          <a:pt x="3731" y="2110"/>
                        </a:lnTo>
                        <a:lnTo>
                          <a:pt x="3665" y="1978"/>
                        </a:lnTo>
                        <a:lnTo>
                          <a:pt x="3593" y="1853"/>
                        </a:lnTo>
                        <a:lnTo>
                          <a:pt x="3516" y="1721"/>
                        </a:lnTo>
                        <a:lnTo>
                          <a:pt x="3432" y="1595"/>
                        </a:lnTo>
                        <a:lnTo>
                          <a:pt x="3336" y="1469"/>
                        </a:lnTo>
                        <a:lnTo>
                          <a:pt x="3241" y="1343"/>
                        </a:lnTo>
                        <a:lnTo>
                          <a:pt x="3133" y="1223"/>
                        </a:lnTo>
                        <a:lnTo>
                          <a:pt x="3025" y="1103"/>
                        </a:lnTo>
                        <a:lnTo>
                          <a:pt x="2906" y="983"/>
                        </a:lnTo>
                        <a:lnTo>
                          <a:pt x="2721" y="815"/>
                        </a:lnTo>
                        <a:lnTo>
                          <a:pt x="2529" y="660"/>
                        </a:lnTo>
                        <a:lnTo>
                          <a:pt x="2332" y="522"/>
                        </a:lnTo>
                        <a:lnTo>
                          <a:pt x="2141" y="396"/>
                        </a:lnTo>
                        <a:lnTo>
                          <a:pt x="1943" y="288"/>
                        </a:lnTo>
                        <a:lnTo>
                          <a:pt x="1746" y="198"/>
                        </a:lnTo>
                        <a:lnTo>
                          <a:pt x="1555" y="126"/>
                        </a:lnTo>
                        <a:lnTo>
                          <a:pt x="1363" y="66"/>
                        </a:lnTo>
                        <a:lnTo>
                          <a:pt x="1184" y="24"/>
                        </a:lnTo>
                        <a:lnTo>
                          <a:pt x="1005" y="6"/>
                        </a:lnTo>
                        <a:lnTo>
                          <a:pt x="837" y="0"/>
                        </a:lnTo>
                        <a:lnTo>
                          <a:pt x="676" y="12"/>
                        </a:lnTo>
                        <a:lnTo>
                          <a:pt x="526" y="48"/>
                        </a:lnTo>
                        <a:lnTo>
                          <a:pt x="389" y="102"/>
                        </a:lnTo>
                        <a:lnTo>
                          <a:pt x="263" y="174"/>
                        </a:lnTo>
                        <a:lnTo>
                          <a:pt x="155" y="264"/>
                        </a:lnTo>
                        <a:lnTo>
                          <a:pt x="114" y="312"/>
                        </a:lnTo>
                        <a:lnTo>
                          <a:pt x="72" y="366"/>
                        </a:lnTo>
                        <a:lnTo>
                          <a:pt x="0" y="486"/>
                        </a:lnTo>
                        <a:lnTo>
                          <a:pt x="0" y="498"/>
                        </a:lnTo>
                        <a:lnTo>
                          <a:pt x="72" y="372"/>
                        </a:lnTo>
                        <a:lnTo>
                          <a:pt x="161" y="264"/>
                        </a:lnTo>
                        <a:lnTo>
                          <a:pt x="269" y="174"/>
                        </a:lnTo>
                        <a:lnTo>
                          <a:pt x="395" y="102"/>
                        </a:lnTo>
                        <a:lnTo>
                          <a:pt x="526" y="48"/>
                        </a:lnTo>
                        <a:lnTo>
                          <a:pt x="676" y="18"/>
                        </a:lnTo>
                        <a:lnTo>
                          <a:pt x="837" y="6"/>
                        </a:lnTo>
                        <a:lnTo>
                          <a:pt x="1005" y="6"/>
                        </a:lnTo>
                        <a:lnTo>
                          <a:pt x="1184" y="30"/>
                        </a:lnTo>
                        <a:lnTo>
                          <a:pt x="1363" y="72"/>
                        </a:lnTo>
                        <a:lnTo>
                          <a:pt x="1555" y="132"/>
                        </a:lnTo>
                        <a:lnTo>
                          <a:pt x="1746" y="204"/>
                        </a:lnTo>
                        <a:lnTo>
                          <a:pt x="1943" y="294"/>
                        </a:lnTo>
                        <a:lnTo>
                          <a:pt x="2135" y="402"/>
                        </a:lnTo>
                        <a:lnTo>
                          <a:pt x="2332" y="528"/>
                        </a:lnTo>
                        <a:lnTo>
                          <a:pt x="2523" y="666"/>
                        </a:lnTo>
                        <a:lnTo>
                          <a:pt x="2715" y="821"/>
                        </a:lnTo>
                        <a:lnTo>
                          <a:pt x="2900" y="989"/>
                        </a:lnTo>
                        <a:lnTo>
                          <a:pt x="3127" y="1223"/>
                        </a:lnTo>
                        <a:lnTo>
                          <a:pt x="3235" y="1349"/>
                        </a:lnTo>
                        <a:lnTo>
                          <a:pt x="3336" y="1469"/>
                        </a:lnTo>
                        <a:lnTo>
                          <a:pt x="3426" y="1595"/>
                        </a:lnTo>
                        <a:lnTo>
                          <a:pt x="3510" y="1727"/>
                        </a:lnTo>
                        <a:lnTo>
                          <a:pt x="3593" y="1853"/>
                        </a:lnTo>
                        <a:lnTo>
                          <a:pt x="3665" y="1984"/>
                        </a:lnTo>
                        <a:lnTo>
                          <a:pt x="3731" y="2110"/>
                        </a:lnTo>
                        <a:lnTo>
                          <a:pt x="3785" y="2236"/>
                        </a:lnTo>
                        <a:lnTo>
                          <a:pt x="3833" y="2368"/>
                        </a:lnTo>
                        <a:lnTo>
                          <a:pt x="3875" y="2494"/>
                        </a:lnTo>
                        <a:lnTo>
                          <a:pt x="3910" y="2614"/>
                        </a:lnTo>
                        <a:lnTo>
                          <a:pt x="3934" y="2740"/>
                        </a:lnTo>
                        <a:lnTo>
                          <a:pt x="3946" y="2860"/>
                        </a:lnTo>
                        <a:lnTo>
                          <a:pt x="3952" y="2973"/>
                        </a:lnTo>
                        <a:lnTo>
                          <a:pt x="3946" y="3123"/>
                        </a:lnTo>
                        <a:lnTo>
                          <a:pt x="3922" y="3255"/>
                        </a:lnTo>
                        <a:lnTo>
                          <a:pt x="3886" y="3387"/>
                        </a:lnTo>
                        <a:lnTo>
                          <a:pt x="3833" y="3501"/>
                        </a:lnTo>
                        <a:lnTo>
                          <a:pt x="3886" y="3387"/>
                        </a:lnTo>
                        <a:lnTo>
                          <a:pt x="3928" y="3255"/>
                        </a:lnTo>
                        <a:lnTo>
                          <a:pt x="3946" y="3123"/>
                        </a:lnTo>
                        <a:lnTo>
                          <a:pt x="3952" y="2973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399" name="Freeform 8"/>
                  <p:cNvSpPr>
                    <a:spLocks/>
                  </p:cNvSpPr>
                  <p:nvPr userDrawn="1"/>
                </p:nvSpPr>
                <p:spPr bwMode="hidden">
                  <a:xfrm>
                    <a:off x="406" y="953"/>
                    <a:ext cx="3803" cy="3363"/>
                  </a:xfrm>
                  <a:custGeom>
                    <a:avLst/>
                    <a:gdLst>
                      <a:gd name="T0" fmla="*/ 678 w 3791"/>
                      <a:gd name="T1" fmla="*/ 2416 h 3363"/>
                      <a:gd name="T2" fmla="*/ 420 w 3791"/>
                      <a:gd name="T3" fmla="*/ 2062 h 3363"/>
                      <a:gd name="T4" fmla="*/ 216 w 3791"/>
                      <a:gd name="T5" fmla="*/ 1703 h 3363"/>
                      <a:gd name="T6" fmla="*/ 78 w 3791"/>
                      <a:gd name="T7" fmla="*/ 1343 h 3363"/>
                      <a:gd name="T8" fmla="*/ 12 w 3791"/>
                      <a:gd name="T9" fmla="*/ 1001 h 3363"/>
                      <a:gd name="T10" fmla="*/ 18 w 3791"/>
                      <a:gd name="T11" fmla="*/ 701 h 3363"/>
                      <a:gd name="T12" fmla="*/ 96 w 3791"/>
                      <a:gd name="T13" fmla="*/ 450 h 3363"/>
                      <a:gd name="T14" fmla="*/ 240 w 3791"/>
                      <a:gd name="T15" fmla="*/ 246 h 3363"/>
                      <a:gd name="T16" fmla="*/ 582 w 3791"/>
                      <a:gd name="T17" fmla="*/ 48 h 3363"/>
                      <a:gd name="T18" fmla="*/ 1031 w 3791"/>
                      <a:gd name="T19" fmla="*/ 6 h 3363"/>
                      <a:gd name="T20" fmla="*/ 1548 w 3791"/>
                      <a:gd name="T21" fmla="*/ 120 h 3363"/>
                      <a:gd name="T22" fmla="*/ 2094 w 3791"/>
                      <a:gd name="T23" fmla="*/ 378 h 3363"/>
                      <a:gd name="T24" fmla="*/ 2639 w 3791"/>
                      <a:gd name="T25" fmla="*/ 773 h 3363"/>
                      <a:gd name="T26" fmla="*/ 3125 w 3791"/>
                      <a:gd name="T27" fmla="*/ 1265 h 3363"/>
                      <a:gd name="T28" fmla="*/ 3389 w 3791"/>
                      <a:gd name="T29" fmla="*/ 1625 h 3363"/>
                      <a:gd name="T30" fmla="*/ 3593 w 3791"/>
                      <a:gd name="T31" fmla="*/ 1984 h 3363"/>
                      <a:gd name="T32" fmla="*/ 3731 w 3791"/>
                      <a:gd name="T33" fmla="*/ 2344 h 3363"/>
                      <a:gd name="T34" fmla="*/ 3797 w 3791"/>
                      <a:gd name="T35" fmla="*/ 2686 h 3363"/>
                      <a:gd name="T36" fmla="*/ 3761 w 3791"/>
                      <a:gd name="T37" fmla="*/ 3105 h 3363"/>
                      <a:gd name="T38" fmla="*/ 3640 w 3791"/>
                      <a:gd name="T39" fmla="*/ 3363 h 3363"/>
                      <a:gd name="T40" fmla="*/ 3791 w 3791"/>
                      <a:gd name="T41" fmla="*/ 2967 h 3363"/>
                      <a:gd name="T42" fmla="*/ 3803 w 3791"/>
                      <a:gd name="T43" fmla="*/ 2794 h 3363"/>
                      <a:gd name="T44" fmla="*/ 3761 w 3791"/>
                      <a:gd name="T45" fmla="*/ 2458 h 3363"/>
                      <a:gd name="T46" fmla="*/ 3647 w 3791"/>
                      <a:gd name="T47" fmla="*/ 2104 h 3363"/>
                      <a:gd name="T48" fmla="*/ 3467 w 3791"/>
                      <a:gd name="T49" fmla="*/ 1739 h 3363"/>
                      <a:gd name="T50" fmla="*/ 3221 w 3791"/>
                      <a:gd name="T51" fmla="*/ 1385 h 3363"/>
                      <a:gd name="T52" fmla="*/ 2813 w 3791"/>
                      <a:gd name="T53" fmla="*/ 929 h 3363"/>
                      <a:gd name="T54" fmla="*/ 2279 w 3791"/>
                      <a:gd name="T55" fmla="*/ 492 h 3363"/>
                      <a:gd name="T56" fmla="*/ 1727 w 3791"/>
                      <a:gd name="T57" fmla="*/ 192 h 3363"/>
                      <a:gd name="T58" fmla="*/ 1194 w 3791"/>
                      <a:gd name="T59" fmla="*/ 24 h 3363"/>
                      <a:gd name="T60" fmla="*/ 719 w 3791"/>
                      <a:gd name="T61" fmla="*/ 12 h 3363"/>
                      <a:gd name="T62" fmla="*/ 336 w 3791"/>
                      <a:gd name="T63" fmla="*/ 162 h 3363"/>
                      <a:gd name="T64" fmla="*/ 132 w 3791"/>
                      <a:gd name="T65" fmla="*/ 378 h 3363"/>
                      <a:gd name="T66" fmla="*/ 36 w 3791"/>
                      <a:gd name="T67" fmla="*/ 612 h 3363"/>
                      <a:gd name="T68" fmla="*/ 0 w 3791"/>
                      <a:gd name="T69" fmla="*/ 893 h 3363"/>
                      <a:gd name="T70" fmla="*/ 42 w 3791"/>
                      <a:gd name="T71" fmla="*/ 1229 h 3363"/>
                      <a:gd name="T72" fmla="*/ 162 w 3791"/>
                      <a:gd name="T73" fmla="*/ 1583 h 3363"/>
                      <a:gd name="T74" fmla="*/ 342 w 3791"/>
                      <a:gd name="T75" fmla="*/ 1942 h 3363"/>
                      <a:gd name="T76" fmla="*/ 582 w 3791"/>
                      <a:gd name="T77" fmla="*/ 2302 h 3363"/>
                      <a:gd name="T78" fmla="*/ 990 w 3791"/>
                      <a:gd name="T79" fmla="*/ 2758 h 3363"/>
                      <a:gd name="T80" fmla="*/ 1601 w 3791"/>
                      <a:gd name="T81" fmla="*/ 3237 h 3363"/>
                      <a:gd name="T82" fmla="*/ 1601 w 3791"/>
                      <a:gd name="T83" fmla="*/ 3237 h 3363"/>
                      <a:gd name="T84" fmla="*/ 996 w 3791"/>
                      <a:gd name="T85" fmla="*/ 2758 h 3363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</a:gdLst>
                    <a:ahLst/>
                    <a:cxnLst>
                      <a:cxn ang="T86">
                        <a:pos x="T0" y="T1"/>
                      </a:cxn>
                      <a:cxn ang="T87">
                        <a:pos x="T2" y="T3"/>
                      </a:cxn>
                      <a:cxn ang="T88">
                        <a:pos x="T4" y="T5"/>
                      </a:cxn>
                      <a:cxn ang="T89">
                        <a:pos x="T6" y="T7"/>
                      </a:cxn>
                      <a:cxn ang="T90">
                        <a:pos x="T8" y="T9"/>
                      </a:cxn>
                      <a:cxn ang="T91">
                        <a:pos x="T10" y="T11"/>
                      </a:cxn>
                      <a:cxn ang="T92">
                        <a:pos x="T12" y="T13"/>
                      </a:cxn>
                      <a:cxn ang="T93">
                        <a:pos x="T14" y="T15"/>
                      </a:cxn>
                      <a:cxn ang="T94">
                        <a:pos x="T16" y="T17"/>
                      </a:cxn>
                      <a:cxn ang="T95">
                        <a:pos x="T18" y="T19"/>
                      </a:cxn>
                      <a:cxn ang="T96">
                        <a:pos x="T20" y="T21"/>
                      </a:cxn>
                      <a:cxn ang="T97">
                        <a:pos x="T22" y="T23"/>
                      </a:cxn>
                      <a:cxn ang="T98">
                        <a:pos x="T24" y="T25"/>
                      </a:cxn>
                      <a:cxn ang="T99">
                        <a:pos x="T26" y="T27"/>
                      </a:cxn>
                      <a:cxn ang="T100">
                        <a:pos x="T28" y="T29"/>
                      </a:cxn>
                      <a:cxn ang="T101">
                        <a:pos x="T30" y="T31"/>
                      </a:cxn>
                      <a:cxn ang="T102">
                        <a:pos x="T32" y="T33"/>
                      </a:cxn>
                      <a:cxn ang="T103">
                        <a:pos x="T34" y="T35"/>
                      </a:cxn>
                      <a:cxn ang="T104">
                        <a:pos x="T36" y="T37"/>
                      </a:cxn>
                      <a:cxn ang="T105">
                        <a:pos x="T38" y="T39"/>
                      </a:cxn>
                      <a:cxn ang="T106">
                        <a:pos x="T40" y="T41"/>
                      </a:cxn>
                      <a:cxn ang="T107">
                        <a:pos x="T42" y="T43"/>
                      </a:cxn>
                      <a:cxn ang="T108">
                        <a:pos x="T44" y="T45"/>
                      </a:cxn>
                      <a:cxn ang="T109">
                        <a:pos x="T46" y="T47"/>
                      </a:cxn>
                      <a:cxn ang="T110">
                        <a:pos x="T48" y="T49"/>
                      </a:cxn>
                      <a:cxn ang="T111">
                        <a:pos x="T50" y="T51"/>
                      </a:cxn>
                      <a:cxn ang="T112">
                        <a:pos x="T52" y="T53"/>
                      </a:cxn>
                      <a:cxn ang="T113">
                        <a:pos x="T54" y="T55"/>
                      </a:cxn>
                      <a:cxn ang="T114">
                        <a:pos x="T56" y="T57"/>
                      </a:cxn>
                      <a:cxn ang="T115">
                        <a:pos x="T58" y="T59"/>
                      </a:cxn>
                      <a:cxn ang="T116">
                        <a:pos x="T60" y="T61"/>
                      </a:cxn>
                      <a:cxn ang="T117">
                        <a:pos x="T62" y="T63"/>
                      </a:cxn>
                      <a:cxn ang="T118">
                        <a:pos x="T64" y="T65"/>
                      </a:cxn>
                      <a:cxn ang="T119">
                        <a:pos x="T66" y="T67"/>
                      </a:cxn>
                      <a:cxn ang="T120">
                        <a:pos x="T68" y="T69"/>
                      </a:cxn>
                      <a:cxn ang="T121">
                        <a:pos x="T70" y="T71"/>
                      </a:cxn>
                      <a:cxn ang="T122">
                        <a:pos x="T72" y="T73"/>
                      </a:cxn>
                      <a:cxn ang="T123">
                        <a:pos x="T74" y="T75"/>
                      </a:cxn>
                      <a:cxn ang="T124">
                        <a:pos x="T76" y="T77"/>
                      </a:cxn>
                      <a:cxn ang="T125">
                        <a:pos x="T78" y="T79"/>
                      </a:cxn>
                      <a:cxn ang="T126">
                        <a:pos x="T80" y="T81"/>
                      </a:cxn>
                      <a:cxn ang="T127">
                        <a:pos x="T82" y="T83"/>
                      </a:cxn>
                      <a:cxn ang="T128">
                        <a:pos x="T84" y="T85"/>
                      </a:cxn>
                    </a:cxnLst>
                    <a:rect l="0" t="0" r="r" b="b"/>
                    <a:pathLst>
                      <a:path w="3791" h="3363">
                        <a:moveTo>
                          <a:pt x="993" y="2758"/>
                        </a:moveTo>
                        <a:lnTo>
                          <a:pt x="777" y="2536"/>
                        </a:lnTo>
                        <a:lnTo>
                          <a:pt x="676" y="2416"/>
                        </a:lnTo>
                        <a:lnTo>
                          <a:pt x="586" y="2302"/>
                        </a:lnTo>
                        <a:lnTo>
                          <a:pt x="496" y="2182"/>
                        </a:lnTo>
                        <a:lnTo>
                          <a:pt x="419" y="2062"/>
                        </a:lnTo>
                        <a:lnTo>
                          <a:pt x="341" y="1942"/>
                        </a:lnTo>
                        <a:lnTo>
                          <a:pt x="275" y="1822"/>
                        </a:lnTo>
                        <a:lnTo>
                          <a:pt x="215" y="1703"/>
                        </a:lnTo>
                        <a:lnTo>
                          <a:pt x="161" y="1583"/>
                        </a:lnTo>
                        <a:lnTo>
                          <a:pt x="114" y="1463"/>
                        </a:lnTo>
                        <a:lnTo>
                          <a:pt x="78" y="1343"/>
                        </a:lnTo>
                        <a:lnTo>
                          <a:pt x="48" y="1229"/>
                        </a:lnTo>
                        <a:lnTo>
                          <a:pt x="24" y="1115"/>
                        </a:lnTo>
                        <a:lnTo>
                          <a:pt x="12" y="1001"/>
                        </a:lnTo>
                        <a:lnTo>
                          <a:pt x="6" y="893"/>
                        </a:lnTo>
                        <a:lnTo>
                          <a:pt x="12" y="797"/>
                        </a:lnTo>
                        <a:lnTo>
                          <a:pt x="18" y="701"/>
                        </a:lnTo>
                        <a:lnTo>
                          <a:pt x="42" y="612"/>
                        </a:lnTo>
                        <a:lnTo>
                          <a:pt x="66" y="528"/>
                        </a:lnTo>
                        <a:lnTo>
                          <a:pt x="96" y="450"/>
                        </a:lnTo>
                        <a:lnTo>
                          <a:pt x="138" y="378"/>
                        </a:lnTo>
                        <a:lnTo>
                          <a:pt x="185" y="306"/>
                        </a:lnTo>
                        <a:lnTo>
                          <a:pt x="239" y="246"/>
                        </a:lnTo>
                        <a:lnTo>
                          <a:pt x="341" y="162"/>
                        </a:lnTo>
                        <a:lnTo>
                          <a:pt x="454" y="96"/>
                        </a:lnTo>
                        <a:lnTo>
                          <a:pt x="580" y="48"/>
                        </a:lnTo>
                        <a:lnTo>
                          <a:pt x="723" y="18"/>
                        </a:lnTo>
                        <a:lnTo>
                          <a:pt x="867" y="6"/>
                        </a:lnTo>
                        <a:lnTo>
                          <a:pt x="1028" y="6"/>
                        </a:lnTo>
                        <a:lnTo>
                          <a:pt x="1196" y="30"/>
                        </a:lnTo>
                        <a:lnTo>
                          <a:pt x="1363" y="66"/>
                        </a:lnTo>
                        <a:lnTo>
                          <a:pt x="1543" y="120"/>
                        </a:lnTo>
                        <a:lnTo>
                          <a:pt x="1722" y="192"/>
                        </a:lnTo>
                        <a:lnTo>
                          <a:pt x="1901" y="282"/>
                        </a:lnTo>
                        <a:lnTo>
                          <a:pt x="2087" y="378"/>
                        </a:lnTo>
                        <a:lnTo>
                          <a:pt x="2272" y="498"/>
                        </a:lnTo>
                        <a:lnTo>
                          <a:pt x="2451" y="624"/>
                        </a:lnTo>
                        <a:lnTo>
                          <a:pt x="2631" y="773"/>
                        </a:lnTo>
                        <a:lnTo>
                          <a:pt x="2804" y="929"/>
                        </a:lnTo>
                        <a:lnTo>
                          <a:pt x="3019" y="1151"/>
                        </a:lnTo>
                        <a:lnTo>
                          <a:pt x="3115" y="1265"/>
                        </a:lnTo>
                        <a:lnTo>
                          <a:pt x="3211" y="1385"/>
                        </a:lnTo>
                        <a:lnTo>
                          <a:pt x="3295" y="1505"/>
                        </a:lnTo>
                        <a:lnTo>
                          <a:pt x="3378" y="1625"/>
                        </a:lnTo>
                        <a:lnTo>
                          <a:pt x="3450" y="1745"/>
                        </a:lnTo>
                        <a:lnTo>
                          <a:pt x="3522" y="1864"/>
                        </a:lnTo>
                        <a:lnTo>
                          <a:pt x="3582" y="1984"/>
                        </a:lnTo>
                        <a:lnTo>
                          <a:pt x="3635" y="2104"/>
                        </a:lnTo>
                        <a:lnTo>
                          <a:pt x="3677" y="2224"/>
                        </a:lnTo>
                        <a:lnTo>
                          <a:pt x="3719" y="2344"/>
                        </a:lnTo>
                        <a:lnTo>
                          <a:pt x="3749" y="2458"/>
                        </a:lnTo>
                        <a:lnTo>
                          <a:pt x="3773" y="2572"/>
                        </a:lnTo>
                        <a:lnTo>
                          <a:pt x="3785" y="2686"/>
                        </a:lnTo>
                        <a:lnTo>
                          <a:pt x="3791" y="2794"/>
                        </a:lnTo>
                        <a:lnTo>
                          <a:pt x="3779" y="2955"/>
                        </a:lnTo>
                        <a:lnTo>
                          <a:pt x="3749" y="3105"/>
                        </a:lnTo>
                        <a:lnTo>
                          <a:pt x="3695" y="3243"/>
                        </a:lnTo>
                        <a:lnTo>
                          <a:pt x="3623" y="3363"/>
                        </a:lnTo>
                        <a:lnTo>
                          <a:pt x="3629" y="3363"/>
                        </a:lnTo>
                        <a:lnTo>
                          <a:pt x="3701" y="3243"/>
                        </a:lnTo>
                        <a:lnTo>
                          <a:pt x="3749" y="3111"/>
                        </a:lnTo>
                        <a:lnTo>
                          <a:pt x="3779" y="2967"/>
                        </a:lnTo>
                        <a:lnTo>
                          <a:pt x="3791" y="2806"/>
                        </a:lnTo>
                        <a:lnTo>
                          <a:pt x="3791" y="2800"/>
                        </a:lnTo>
                        <a:lnTo>
                          <a:pt x="3791" y="2794"/>
                        </a:lnTo>
                        <a:lnTo>
                          <a:pt x="3785" y="2686"/>
                        </a:lnTo>
                        <a:lnTo>
                          <a:pt x="3773" y="2572"/>
                        </a:lnTo>
                        <a:lnTo>
                          <a:pt x="3749" y="2458"/>
                        </a:lnTo>
                        <a:lnTo>
                          <a:pt x="3719" y="2338"/>
                        </a:lnTo>
                        <a:lnTo>
                          <a:pt x="3683" y="2224"/>
                        </a:lnTo>
                        <a:lnTo>
                          <a:pt x="3635" y="2104"/>
                        </a:lnTo>
                        <a:lnTo>
                          <a:pt x="3582" y="1984"/>
                        </a:lnTo>
                        <a:lnTo>
                          <a:pt x="3522" y="1864"/>
                        </a:lnTo>
                        <a:lnTo>
                          <a:pt x="3456" y="1739"/>
                        </a:lnTo>
                        <a:lnTo>
                          <a:pt x="3378" y="1619"/>
                        </a:lnTo>
                        <a:lnTo>
                          <a:pt x="3300" y="1499"/>
                        </a:lnTo>
                        <a:lnTo>
                          <a:pt x="3211" y="1385"/>
                        </a:lnTo>
                        <a:lnTo>
                          <a:pt x="3121" y="1265"/>
                        </a:lnTo>
                        <a:lnTo>
                          <a:pt x="3019" y="1151"/>
                        </a:lnTo>
                        <a:lnTo>
                          <a:pt x="2804" y="929"/>
                        </a:lnTo>
                        <a:lnTo>
                          <a:pt x="2631" y="767"/>
                        </a:lnTo>
                        <a:lnTo>
                          <a:pt x="2451" y="624"/>
                        </a:lnTo>
                        <a:lnTo>
                          <a:pt x="2272" y="492"/>
                        </a:lnTo>
                        <a:lnTo>
                          <a:pt x="2087" y="378"/>
                        </a:lnTo>
                        <a:lnTo>
                          <a:pt x="1901" y="276"/>
                        </a:lnTo>
                        <a:lnTo>
                          <a:pt x="1722" y="192"/>
                        </a:lnTo>
                        <a:lnTo>
                          <a:pt x="1543" y="120"/>
                        </a:lnTo>
                        <a:lnTo>
                          <a:pt x="1363" y="66"/>
                        </a:lnTo>
                        <a:lnTo>
                          <a:pt x="1190" y="24"/>
                        </a:lnTo>
                        <a:lnTo>
                          <a:pt x="1028" y="6"/>
                        </a:lnTo>
                        <a:lnTo>
                          <a:pt x="867" y="0"/>
                        </a:lnTo>
                        <a:lnTo>
                          <a:pt x="717" y="12"/>
                        </a:lnTo>
                        <a:lnTo>
                          <a:pt x="580" y="42"/>
                        </a:lnTo>
                        <a:lnTo>
                          <a:pt x="448" y="90"/>
                        </a:lnTo>
                        <a:lnTo>
                          <a:pt x="335" y="162"/>
                        </a:lnTo>
                        <a:lnTo>
                          <a:pt x="233" y="246"/>
                        </a:lnTo>
                        <a:lnTo>
                          <a:pt x="179" y="306"/>
                        </a:lnTo>
                        <a:lnTo>
                          <a:pt x="132" y="378"/>
                        </a:lnTo>
                        <a:lnTo>
                          <a:pt x="90" y="450"/>
                        </a:lnTo>
                        <a:lnTo>
                          <a:pt x="60" y="528"/>
                        </a:lnTo>
                        <a:lnTo>
                          <a:pt x="36" y="612"/>
                        </a:lnTo>
                        <a:lnTo>
                          <a:pt x="12" y="701"/>
                        </a:lnTo>
                        <a:lnTo>
                          <a:pt x="6" y="797"/>
                        </a:lnTo>
                        <a:lnTo>
                          <a:pt x="0" y="893"/>
                        </a:lnTo>
                        <a:lnTo>
                          <a:pt x="6" y="1001"/>
                        </a:lnTo>
                        <a:lnTo>
                          <a:pt x="24" y="1115"/>
                        </a:lnTo>
                        <a:lnTo>
                          <a:pt x="42" y="1229"/>
                        </a:lnTo>
                        <a:lnTo>
                          <a:pt x="78" y="1343"/>
                        </a:lnTo>
                        <a:lnTo>
                          <a:pt x="114" y="1463"/>
                        </a:lnTo>
                        <a:lnTo>
                          <a:pt x="161" y="1583"/>
                        </a:lnTo>
                        <a:lnTo>
                          <a:pt x="215" y="1703"/>
                        </a:lnTo>
                        <a:lnTo>
                          <a:pt x="275" y="1822"/>
                        </a:lnTo>
                        <a:lnTo>
                          <a:pt x="341" y="1942"/>
                        </a:lnTo>
                        <a:lnTo>
                          <a:pt x="413" y="2062"/>
                        </a:lnTo>
                        <a:lnTo>
                          <a:pt x="496" y="2182"/>
                        </a:lnTo>
                        <a:lnTo>
                          <a:pt x="580" y="2302"/>
                        </a:lnTo>
                        <a:lnTo>
                          <a:pt x="676" y="2422"/>
                        </a:lnTo>
                        <a:lnTo>
                          <a:pt x="771" y="2536"/>
                        </a:lnTo>
                        <a:lnTo>
                          <a:pt x="987" y="2758"/>
                        </a:lnTo>
                        <a:lnTo>
                          <a:pt x="1184" y="2931"/>
                        </a:lnTo>
                        <a:lnTo>
                          <a:pt x="1387" y="3093"/>
                        </a:lnTo>
                        <a:lnTo>
                          <a:pt x="1596" y="3237"/>
                        </a:lnTo>
                        <a:lnTo>
                          <a:pt x="1800" y="3363"/>
                        </a:lnTo>
                        <a:lnTo>
                          <a:pt x="1806" y="3363"/>
                        </a:lnTo>
                        <a:lnTo>
                          <a:pt x="1596" y="3237"/>
                        </a:lnTo>
                        <a:lnTo>
                          <a:pt x="1393" y="3093"/>
                        </a:lnTo>
                        <a:lnTo>
                          <a:pt x="1190" y="2931"/>
                        </a:lnTo>
                        <a:lnTo>
                          <a:pt x="993" y="2758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400" name="Freeform 9"/>
                  <p:cNvSpPr>
                    <a:spLocks/>
                  </p:cNvSpPr>
                  <p:nvPr userDrawn="1"/>
                </p:nvSpPr>
                <p:spPr bwMode="hidden">
                  <a:xfrm>
                    <a:off x="514" y="1091"/>
                    <a:ext cx="3538" cy="3225"/>
                  </a:xfrm>
                  <a:custGeom>
                    <a:avLst/>
                    <a:gdLst>
                      <a:gd name="T0" fmla="*/ 540 w 3527"/>
                      <a:gd name="T1" fmla="*/ 2146 h 3225"/>
                      <a:gd name="T2" fmla="*/ 318 w 3527"/>
                      <a:gd name="T3" fmla="*/ 1816 h 3225"/>
                      <a:gd name="T4" fmla="*/ 149 w 3527"/>
                      <a:gd name="T5" fmla="*/ 1481 h 3225"/>
                      <a:gd name="T6" fmla="*/ 41 w 3527"/>
                      <a:gd name="T7" fmla="*/ 1151 h 3225"/>
                      <a:gd name="T8" fmla="*/ 0 w 3527"/>
                      <a:gd name="T9" fmla="*/ 839 h 3225"/>
                      <a:gd name="T10" fmla="*/ 30 w 3527"/>
                      <a:gd name="T11" fmla="*/ 575 h 3225"/>
                      <a:gd name="T12" fmla="*/ 125 w 3527"/>
                      <a:gd name="T13" fmla="*/ 354 h 3225"/>
                      <a:gd name="T14" fmla="*/ 318 w 3527"/>
                      <a:gd name="T15" fmla="*/ 150 h 3225"/>
                      <a:gd name="T16" fmla="*/ 671 w 3527"/>
                      <a:gd name="T17" fmla="*/ 12 h 3225"/>
                      <a:gd name="T18" fmla="*/ 1115 w 3527"/>
                      <a:gd name="T19" fmla="*/ 24 h 3225"/>
                      <a:gd name="T20" fmla="*/ 1613 w 3527"/>
                      <a:gd name="T21" fmla="*/ 174 h 3225"/>
                      <a:gd name="T22" fmla="*/ 2123 w 3527"/>
                      <a:gd name="T23" fmla="*/ 456 h 3225"/>
                      <a:gd name="T24" fmla="*/ 2621 w 3527"/>
                      <a:gd name="T25" fmla="*/ 857 h 3225"/>
                      <a:gd name="T26" fmla="*/ 3083 w 3527"/>
                      <a:gd name="T27" fmla="*/ 1391 h 3225"/>
                      <a:gd name="T28" fmla="*/ 3286 w 3527"/>
                      <a:gd name="T29" fmla="*/ 1726 h 3225"/>
                      <a:gd name="T30" fmla="*/ 3437 w 3527"/>
                      <a:gd name="T31" fmla="*/ 2062 h 3225"/>
                      <a:gd name="T32" fmla="*/ 3520 w 3527"/>
                      <a:gd name="T33" fmla="*/ 2386 h 3225"/>
                      <a:gd name="T34" fmla="*/ 3532 w 3527"/>
                      <a:gd name="T35" fmla="*/ 2680 h 3225"/>
                      <a:gd name="T36" fmla="*/ 3485 w 3527"/>
                      <a:gd name="T37" fmla="*/ 2931 h 3225"/>
                      <a:gd name="T38" fmla="*/ 3370 w 3527"/>
                      <a:gd name="T39" fmla="*/ 3141 h 3225"/>
                      <a:gd name="T40" fmla="*/ 3292 w 3527"/>
                      <a:gd name="T41" fmla="*/ 3225 h 3225"/>
                      <a:gd name="T42" fmla="*/ 3322 w 3527"/>
                      <a:gd name="T43" fmla="*/ 3201 h 3225"/>
                      <a:gd name="T44" fmla="*/ 3455 w 3527"/>
                      <a:gd name="T45" fmla="*/ 3009 h 3225"/>
                      <a:gd name="T46" fmla="*/ 3526 w 3527"/>
                      <a:gd name="T47" fmla="*/ 2769 h 3225"/>
                      <a:gd name="T48" fmla="*/ 3532 w 3527"/>
                      <a:gd name="T49" fmla="*/ 2488 h 3225"/>
                      <a:gd name="T50" fmla="*/ 3473 w 3527"/>
                      <a:gd name="T51" fmla="*/ 2170 h 3225"/>
                      <a:gd name="T52" fmla="*/ 3346 w 3527"/>
                      <a:gd name="T53" fmla="*/ 1834 h 3225"/>
                      <a:gd name="T54" fmla="*/ 3155 w 3527"/>
                      <a:gd name="T55" fmla="*/ 1499 h 3225"/>
                      <a:gd name="T56" fmla="*/ 2825 w 3527"/>
                      <a:gd name="T57" fmla="*/ 1061 h 3225"/>
                      <a:gd name="T58" fmla="*/ 2291 w 3527"/>
                      <a:gd name="T59" fmla="*/ 575 h 3225"/>
                      <a:gd name="T60" fmla="*/ 1781 w 3527"/>
                      <a:gd name="T61" fmla="*/ 252 h 3225"/>
                      <a:gd name="T62" fmla="*/ 1277 w 3527"/>
                      <a:gd name="T63" fmla="*/ 60 h 3225"/>
                      <a:gd name="T64" fmla="*/ 810 w 3527"/>
                      <a:gd name="T65" fmla="*/ 0 h 3225"/>
                      <a:gd name="T66" fmla="*/ 419 w 3527"/>
                      <a:gd name="T67" fmla="*/ 84 h 3225"/>
                      <a:gd name="T68" fmla="*/ 168 w 3527"/>
                      <a:gd name="T69" fmla="*/ 288 h 3225"/>
                      <a:gd name="T70" fmla="*/ 53 w 3527"/>
                      <a:gd name="T71" fmla="*/ 498 h 3225"/>
                      <a:gd name="T72" fmla="*/ 0 w 3527"/>
                      <a:gd name="T73" fmla="*/ 749 h 3225"/>
                      <a:gd name="T74" fmla="*/ 18 w 3527"/>
                      <a:gd name="T75" fmla="*/ 1043 h 3225"/>
                      <a:gd name="T76" fmla="*/ 101 w 3527"/>
                      <a:gd name="T77" fmla="*/ 1373 h 3225"/>
                      <a:gd name="T78" fmla="*/ 252 w 3527"/>
                      <a:gd name="T79" fmla="*/ 1708 h 3225"/>
                      <a:gd name="T80" fmla="*/ 455 w 3527"/>
                      <a:gd name="T81" fmla="*/ 2038 h 3225"/>
                      <a:gd name="T82" fmla="*/ 917 w 3527"/>
                      <a:gd name="T83" fmla="*/ 2572 h 3225"/>
                      <a:gd name="T84" fmla="*/ 1259 w 3527"/>
                      <a:gd name="T85" fmla="*/ 2865 h 3225"/>
                      <a:gd name="T86" fmla="*/ 1613 w 3527"/>
                      <a:gd name="T87" fmla="*/ 3099 h 3225"/>
                      <a:gd name="T88" fmla="*/ 1859 w 3527"/>
                      <a:gd name="T89" fmla="*/ 3225 h 3225"/>
                      <a:gd name="T90" fmla="*/ 1499 w 3527"/>
                      <a:gd name="T91" fmla="*/ 3027 h 3225"/>
                      <a:gd name="T92" fmla="*/ 1146 w 3527"/>
                      <a:gd name="T93" fmla="*/ 2769 h 3225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</a:gdLst>
                    <a:ahLst/>
                    <a:cxnLst>
                      <a:cxn ang="T94">
                        <a:pos x="T0" y="T1"/>
                      </a:cxn>
                      <a:cxn ang="T95">
                        <a:pos x="T2" y="T3"/>
                      </a:cxn>
                      <a:cxn ang="T96">
                        <a:pos x="T4" y="T5"/>
                      </a:cxn>
                      <a:cxn ang="T97">
                        <a:pos x="T6" y="T7"/>
                      </a:cxn>
                      <a:cxn ang="T98">
                        <a:pos x="T8" y="T9"/>
                      </a:cxn>
                      <a:cxn ang="T99">
                        <a:pos x="T10" y="T11"/>
                      </a:cxn>
                      <a:cxn ang="T100">
                        <a:pos x="T12" y="T13"/>
                      </a:cxn>
                      <a:cxn ang="T101">
                        <a:pos x="T14" y="T15"/>
                      </a:cxn>
                      <a:cxn ang="T102">
                        <a:pos x="T16" y="T17"/>
                      </a:cxn>
                      <a:cxn ang="T103">
                        <a:pos x="T18" y="T19"/>
                      </a:cxn>
                      <a:cxn ang="T104">
                        <a:pos x="T20" y="T21"/>
                      </a:cxn>
                      <a:cxn ang="T105">
                        <a:pos x="T22" y="T23"/>
                      </a:cxn>
                      <a:cxn ang="T106">
                        <a:pos x="T24" y="T25"/>
                      </a:cxn>
                      <a:cxn ang="T107">
                        <a:pos x="T26" y="T27"/>
                      </a:cxn>
                      <a:cxn ang="T108">
                        <a:pos x="T28" y="T29"/>
                      </a:cxn>
                      <a:cxn ang="T109">
                        <a:pos x="T30" y="T31"/>
                      </a:cxn>
                      <a:cxn ang="T110">
                        <a:pos x="T32" y="T33"/>
                      </a:cxn>
                      <a:cxn ang="T111">
                        <a:pos x="T34" y="T35"/>
                      </a:cxn>
                      <a:cxn ang="T112">
                        <a:pos x="T36" y="T37"/>
                      </a:cxn>
                      <a:cxn ang="T113">
                        <a:pos x="T38" y="T39"/>
                      </a:cxn>
                      <a:cxn ang="T114">
                        <a:pos x="T40" y="T41"/>
                      </a:cxn>
                      <a:cxn ang="T115">
                        <a:pos x="T42" y="T43"/>
                      </a:cxn>
                      <a:cxn ang="T116">
                        <a:pos x="T44" y="T45"/>
                      </a:cxn>
                      <a:cxn ang="T117">
                        <a:pos x="T46" y="T47"/>
                      </a:cxn>
                      <a:cxn ang="T118">
                        <a:pos x="T48" y="T49"/>
                      </a:cxn>
                      <a:cxn ang="T119">
                        <a:pos x="T50" y="T51"/>
                      </a:cxn>
                      <a:cxn ang="T120">
                        <a:pos x="T52" y="T53"/>
                      </a:cxn>
                      <a:cxn ang="T121">
                        <a:pos x="T54" y="T55"/>
                      </a:cxn>
                      <a:cxn ang="T122">
                        <a:pos x="T56" y="T57"/>
                      </a:cxn>
                      <a:cxn ang="T123">
                        <a:pos x="T58" y="T59"/>
                      </a:cxn>
                      <a:cxn ang="T124">
                        <a:pos x="T60" y="T61"/>
                      </a:cxn>
                      <a:cxn ang="T125">
                        <a:pos x="T62" y="T63"/>
                      </a:cxn>
                      <a:cxn ang="T126">
                        <a:pos x="T64" y="T65"/>
                      </a:cxn>
                      <a:cxn ang="T127">
                        <a:pos x="T66" y="T67"/>
                      </a:cxn>
                      <a:cxn ang="T128">
                        <a:pos x="T68" y="T69"/>
                      </a:cxn>
                      <a:cxn ang="T129">
                        <a:pos x="T70" y="T71"/>
                      </a:cxn>
                      <a:cxn ang="T130">
                        <a:pos x="T72" y="T73"/>
                      </a:cxn>
                      <a:cxn ang="T131">
                        <a:pos x="T74" y="T75"/>
                      </a:cxn>
                      <a:cxn ang="T132">
                        <a:pos x="T76" y="T77"/>
                      </a:cxn>
                      <a:cxn ang="T133">
                        <a:pos x="T78" y="T79"/>
                      </a:cxn>
                      <a:cxn ang="T134">
                        <a:pos x="T80" y="T81"/>
                      </a:cxn>
                      <a:cxn ang="T135">
                        <a:pos x="T82" y="T83"/>
                      </a:cxn>
                      <a:cxn ang="T136">
                        <a:pos x="T84" y="T85"/>
                      </a:cxn>
                      <a:cxn ang="T137">
                        <a:pos x="T86" y="T87"/>
                      </a:cxn>
                      <a:cxn ang="T138">
                        <a:pos x="T88" y="T89"/>
                      </a:cxn>
                      <a:cxn ang="T139">
                        <a:pos x="T90" y="T91"/>
                      </a:cxn>
                      <a:cxn ang="T140">
                        <a:pos x="T92" y="T93"/>
                      </a:cxn>
                    </a:cxnLst>
                    <a:rect l="0" t="0" r="r" b="b"/>
                    <a:pathLst>
                      <a:path w="3527" h="3225">
                        <a:moveTo>
                          <a:pt x="914" y="2572"/>
                        </a:moveTo>
                        <a:lnTo>
                          <a:pt x="717" y="2362"/>
                        </a:lnTo>
                        <a:lnTo>
                          <a:pt x="538" y="2146"/>
                        </a:lnTo>
                        <a:lnTo>
                          <a:pt x="460" y="2038"/>
                        </a:lnTo>
                        <a:lnTo>
                          <a:pt x="382" y="1930"/>
                        </a:lnTo>
                        <a:lnTo>
                          <a:pt x="317" y="1816"/>
                        </a:lnTo>
                        <a:lnTo>
                          <a:pt x="251" y="1702"/>
                        </a:lnTo>
                        <a:lnTo>
                          <a:pt x="197" y="1589"/>
                        </a:lnTo>
                        <a:lnTo>
                          <a:pt x="149" y="1481"/>
                        </a:lnTo>
                        <a:lnTo>
                          <a:pt x="107" y="1367"/>
                        </a:lnTo>
                        <a:lnTo>
                          <a:pt x="71" y="1259"/>
                        </a:lnTo>
                        <a:lnTo>
                          <a:pt x="41" y="1151"/>
                        </a:lnTo>
                        <a:lnTo>
                          <a:pt x="18" y="1043"/>
                        </a:lnTo>
                        <a:lnTo>
                          <a:pt x="6" y="941"/>
                        </a:lnTo>
                        <a:lnTo>
                          <a:pt x="0" y="839"/>
                        </a:lnTo>
                        <a:lnTo>
                          <a:pt x="6" y="749"/>
                        </a:lnTo>
                        <a:lnTo>
                          <a:pt x="12" y="659"/>
                        </a:lnTo>
                        <a:lnTo>
                          <a:pt x="30" y="575"/>
                        </a:lnTo>
                        <a:lnTo>
                          <a:pt x="59" y="498"/>
                        </a:lnTo>
                        <a:lnTo>
                          <a:pt x="89" y="420"/>
                        </a:lnTo>
                        <a:lnTo>
                          <a:pt x="125" y="354"/>
                        </a:lnTo>
                        <a:lnTo>
                          <a:pt x="173" y="288"/>
                        </a:lnTo>
                        <a:lnTo>
                          <a:pt x="221" y="228"/>
                        </a:lnTo>
                        <a:lnTo>
                          <a:pt x="317" y="150"/>
                        </a:lnTo>
                        <a:lnTo>
                          <a:pt x="424" y="90"/>
                        </a:lnTo>
                        <a:lnTo>
                          <a:pt x="544" y="42"/>
                        </a:lnTo>
                        <a:lnTo>
                          <a:pt x="669" y="12"/>
                        </a:lnTo>
                        <a:lnTo>
                          <a:pt x="813" y="0"/>
                        </a:lnTo>
                        <a:lnTo>
                          <a:pt x="956" y="6"/>
                        </a:lnTo>
                        <a:lnTo>
                          <a:pt x="1112" y="24"/>
                        </a:lnTo>
                        <a:lnTo>
                          <a:pt x="1273" y="60"/>
                        </a:lnTo>
                        <a:lnTo>
                          <a:pt x="1441" y="114"/>
                        </a:lnTo>
                        <a:lnTo>
                          <a:pt x="1608" y="174"/>
                        </a:lnTo>
                        <a:lnTo>
                          <a:pt x="1775" y="258"/>
                        </a:lnTo>
                        <a:lnTo>
                          <a:pt x="1949" y="348"/>
                        </a:lnTo>
                        <a:lnTo>
                          <a:pt x="2116" y="456"/>
                        </a:lnTo>
                        <a:lnTo>
                          <a:pt x="2284" y="575"/>
                        </a:lnTo>
                        <a:lnTo>
                          <a:pt x="2451" y="713"/>
                        </a:lnTo>
                        <a:lnTo>
                          <a:pt x="2613" y="857"/>
                        </a:lnTo>
                        <a:lnTo>
                          <a:pt x="2810" y="1067"/>
                        </a:lnTo>
                        <a:lnTo>
                          <a:pt x="2989" y="1283"/>
                        </a:lnTo>
                        <a:lnTo>
                          <a:pt x="3073" y="1391"/>
                        </a:lnTo>
                        <a:lnTo>
                          <a:pt x="3145" y="1505"/>
                        </a:lnTo>
                        <a:lnTo>
                          <a:pt x="3216" y="1612"/>
                        </a:lnTo>
                        <a:lnTo>
                          <a:pt x="3276" y="1726"/>
                        </a:lnTo>
                        <a:lnTo>
                          <a:pt x="3330" y="1840"/>
                        </a:lnTo>
                        <a:lnTo>
                          <a:pt x="3384" y="1948"/>
                        </a:lnTo>
                        <a:lnTo>
                          <a:pt x="3426" y="2062"/>
                        </a:lnTo>
                        <a:lnTo>
                          <a:pt x="3462" y="2170"/>
                        </a:lnTo>
                        <a:lnTo>
                          <a:pt x="3491" y="2278"/>
                        </a:lnTo>
                        <a:lnTo>
                          <a:pt x="3509" y="2386"/>
                        </a:lnTo>
                        <a:lnTo>
                          <a:pt x="3521" y="2488"/>
                        </a:lnTo>
                        <a:lnTo>
                          <a:pt x="3527" y="2590"/>
                        </a:lnTo>
                        <a:lnTo>
                          <a:pt x="3521" y="2680"/>
                        </a:lnTo>
                        <a:lnTo>
                          <a:pt x="3515" y="2769"/>
                        </a:lnTo>
                        <a:lnTo>
                          <a:pt x="3497" y="2853"/>
                        </a:lnTo>
                        <a:lnTo>
                          <a:pt x="3474" y="2931"/>
                        </a:lnTo>
                        <a:lnTo>
                          <a:pt x="3438" y="3009"/>
                        </a:lnTo>
                        <a:lnTo>
                          <a:pt x="3402" y="3075"/>
                        </a:lnTo>
                        <a:lnTo>
                          <a:pt x="3360" y="3141"/>
                        </a:lnTo>
                        <a:lnTo>
                          <a:pt x="3306" y="3201"/>
                        </a:lnTo>
                        <a:lnTo>
                          <a:pt x="3294" y="3213"/>
                        </a:lnTo>
                        <a:lnTo>
                          <a:pt x="3282" y="3225"/>
                        </a:lnTo>
                        <a:lnTo>
                          <a:pt x="3288" y="3225"/>
                        </a:lnTo>
                        <a:lnTo>
                          <a:pt x="3300" y="3213"/>
                        </a:lnTo>
                        <a:lnTo>
                          <a:pt x="3312" y="3201"/>
                        </a:lnTo>
                        <a:lnTo>
                          <a:pt x="3366" y="3141"/>
                        </a:lnTo>
                        <a:lnTo>
                          <a:pt x="3408" y="3075"/>
                        </a:lnTo>
                        <a:lnTo>
                          <a:pt x="3444" y="3009"/>
                        </a:lnTo>
                        <a:lnTo>
                          <a:pt x="3474" y="2931"/>
                        </a:lnTo>
                        <a:lnTo>
                          <a:pt x="3497" y="2853"/>
                        </a:lnTo>
                        <a:lnTo>
                          <a:pt x="3515" y="2769"/>
                        </a:lnTo>
                        <a:lnTo>
                          <a:pt x="3527" y="2680"/>
                        </a:lnTo>
                        <a:lnTo>
                          <a:pt x="3527" y="2590"/>
                        </a:lnTo>
                        <a:lnTo>
                          <a:pt x="3521" y="2488"/>
                        </a:lnTo>
                        <a:lnTo>
                          <a:pt x="3509" y="2386"/>
                        </a:lnTo>
                        <a:lnTo>
                          <a:pt x="3491" y="2278"/>
                        </a:lnTo>
                        <a:lnTo>
                          <a:pt x="3462" y="2170"/>
                        </a:lnTo>
                        <a:lnTo>
                          <a:pt x="3426" y="2056"/>
                        </a:lnTo>
                        <a:lnTo>
                          <a:pt x="3384" y="1948"/>
                        </a:lnTo>
                        <a:lnTo>
                          <a:pt x="3336" y="1834"/>
                        </a:lnTo>
                        <a:lnTo>
                          <a:pt x="3276" y="1726"/>
                        </a:lnTo>
                        <a:lnTo>
                          <a:pt x="3216" y="1612"/>
                        </a:lnTo>
                        <a:lnTo>
                          <a:pt x="3145" y="1499"/>
                        </a:lnTo>
                        <a:lnTo>
                          <a:pt x="3073" y="1391"/>
                        </a:lnTo>
                        <a:lnTo>
                          <a:pt x="2989" y="1277"/>
                        </a:lnTo>
                        <a:lnTo>
                          <a:pt x="2816" y="1061"/>
                        </a:lnTo>
                        <a:lnTo>
                          <a:pt x="2613" y="857"/>
                        </a:lnTo>
                        <a:lnTo>
                          <a:pt x="2451" y="707"/>
                        </a:lnTo>
                        <a:lnTo>
                          <a:pt x="2284" y="575"/>
                        </a:lnTo>
                        <a:lnTo>
                          <a:pt x="2116" y="456"/>
                        </a:lnTo>
                        <a:lnTo>
                          <a:pt x="1949" y="348"/>
                        </a:lnTo>
                        <a:lnTo>
                          <a:pt x="1775" y="252"/>
                        </a:lnTo>
                        <a:lnTo>
                          <a:pt x="1608" y="174"/>
                        </a:lnTo>
                        <a:lnTo>
                          <a:pt x="1435" y="108"/>
                        </a:lnTo>
                        <a:lnTo>
                          <a:pt x="1273" y="60"/>
                        </a:lnTo>
                        <a:lnTo>
                          <a:pt x="1112" y="24"/>
                        </a:lnTo>
                        <a:lnTo>
                          <a:pt x="956" y="0"/>
                        </a:lnTo>
                        <a:lnTo>
                          <a:pt x="807" y="0"/>
                        </a:lnTo>
                        <a:lnTo>
                          <a:pt x="669" y="12"/>
                        </a:lnTo>
                        <a:lnTo>
                          <a:pt x="538" y="42"/>
                        </a:lnTo>
                        <a:lnTo>
                          <a:pt x="418" y="84"/>
                        </a:lnTo>
                        <a:lnTo>
                          <a:pt x="311" y="150"/>
                        </a:lnTo>
                        <a:lnTo>
                          <a:pt x="215" y="228"/>
                        </a:lnTo>
                        <a:lnTo>
                          <a:pt x="167" y="288"/>
                        </a:lnTo>
                        <a:lnTo>
                          <a:pt x="119" y="354"/>
                        </a:lnTo>
                        <a:lnTo>
                          <a:pt x="83" y="420"/>
                        </a:lnTo>
                        <a:lnTo>
                          <a:pt x="53" y="498"/>
                        </a:lnTo>
                        <a:lnTo>
                          <a:pt x="30" y="575"/>
                        </a:lnTo>
                        <a:lnTo>
                          <a:pt x="12" y="659"/>
                        </a:lnTo>
                        <a:lnTo>
                          <a:pt x="0" y="749"/>
                        </a:lnTo>
                        <a:lnTo>
                          <a:pt x="0" y="839"/>
                        </a:lnTo>
                        <a:lnTo>
                          <a:pt x="6" y="941"/>
                        </a:lnTo>
                        <a:lnTo>
                          <a:pt x="18" y="1043"/>
                        </a:lnTo>
                        <a:lnTo>
                          <a:pt x="35" y="1151"/>
                        </a:lnTo>
                        <a:lnTo>
                          <a:pt x="65" y="1259"/>
                        </a:lnTo>
                        <a:lnTo>
                          <a:pt x="101" y="1373"/>
                        </a:lnTo>
                        <a:lnTo>
                          <a:pt x="143" y="1481"/>
                        </a:lnTo>
                        <a:lnTo>
                          <a:pt x="191" y="1595"/>
                        </a:lnTo>
                        <a:lnTo>
                          <a:pt x="251" y="1708"/>
                        </a:lnTo>
                        <a:lnTo>
                          <a:pt x="311" y="1816"/>
                        </a:lnTo>
                        <a:lnTo>
                          <a:pt x="382" y="1930"/>
                        </a:lnTo>
                        <a:lnTo>
                          <a:pt x="454" y="2038"/>
                        </a:lnTo>
                        <a:lnTo>
                          <a:pt x="538" y="2152"/>
                        </a:lnTo>
                        <a:lnTo>
                          <a:pt x="717" y="2368"/>
                        </a:lnTo>
                        <a:lnTo>
                          <a:pt x="914" y="2572"/>
                        </a:lnTo>
                        <a:lnTo>
                          <a:pt x="1028" y="2674"/>
                        </a:lnTo>
                        <a:lnTo>
                          <a:pt x="1142" y="2775"/>
                        </a:lnTo>
                        <a:lnTo>
                          <a:pt x="1255" y="2865"/>
                        </a:lnTo>
                        <a:lnTo>
                          <a:pt x="1369" y="2949"/>
                        </a:lnTo>
                        <a:lnTo>
                          <a:pt x="1488" y="3027"/>
                        </a:lnTo>
                        <a:lnTo>
                          <a:pt x="1608" y="3099"/>
                        </a:lnTo>
                        <a:lnTo>
                          <a:pt x="1722" y="3165"/>
                        </a:lnTo>
                        <a:lnTo>
                          <a:pt x="1841" y="3225"/>
                        </a:lnTo>
                        <a:lnTo>
                          <a:pt x="1853" y="3225"/>
                        </a:lnTo>
                        <a:lnTo>
                          <a:pt x="1734" y="3165"/>
                        </a:lnTo>
                        <a:lnTo>
                          <a:pt x="1614" y="3099"/>
                        </a:lnTo>
                        <a:lnTo>
                          <a:pt x="1494" y="3027"/>
                        </a:lnTo>
                        <a:lnTo>
                          <a:pt x="1375" y="2949"/>
                        </a:lnTo>
                        <a:lnTo>
                          <a:pt x="1261" y="2865"/>
                        </a:lnTo>
                        <a:lnTo>
                          <a:pt x="1142" y="2769"/>
                        </a:lnTo>
                        <a:lnTo>
                          <a:pt x="914" y="2572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grpSp>
                <p:nvGrpSpPr>
                  <p:cNvPr id="15401" name="Group 10"/>
                  <p:cNvGrpSpPr>
                    <a:grpSpLocks/>
                  </p:cNvGrpSpPr>
                  <p:nvPr userDrawn="1"/>
                </p:nvGrpSpPr>
                <p:grpSpPr bwMode="auto">
                  <a:xfrm>
                    <a:off x="0" y="522"/>
                    <a:ext cx="4751" cy="3794"/>
                    <a:chOff x="0" y="522"/>
                    <a:chExt cx="4751" cy="3794"/>
                  </a:xfrm>
                </p:grpSpPr>
                <p:sp>
                  <p:nvSpPr>
                    <p:cNvPr id="15402" name="Freeform 11"/>
                    <p:cNvSpPr>
                      <a:spLocks/>
                    </p:cNvSpPr>
                    <p:nvPr userDrawn="1"/>
                  </p:nvSpPr>
                  <p:spPr bwMode="hidden">
                    <a:xfrm>
                      <a:off x="400" y="522"/>
                      <a:ext cx="4264" cy="3794"/>
                    </a:xfrm>
                    <a:custGeom>
                      <a:avLst/>
                      <a:gdLst>
                        <a:gd name="T0" fmla="*/ 4258 w 4251"/>
                        <a:gd name="T1" fmla="*/ 3237 h 3794"/>
                        <a:gd name="T2" fmla="*/ 4216 w 4251"/>
                        <a:gd name="T3" fmla="*/ 2961 h 3794"/>
                        <a:gd name="T4" fmla="*/ 4133 w 4251"/>
                        <a:gd name="T5" fmla="*/ 2679 h 3794"/>
                        <a:gd name="T6" fmla="*/ 4012 w 4251"/>
                        <a:gd name="T7" fmla="*/ 2391 h 3794"/>
                        <a:gd name="T8" fmla="*/ 3857 w 4251"/>
                        <a:gd name="T9" fmla="*/ 2098 h 3794"/>
                        <a:gd name="T10" fmla="*/ 3670 w 4251"/>
                        <a:gd name="T11" fmla="*/ 1810 h 3794"/>
                        <a:gd name="T12" fmla="*/ 3449 w 4251"/>
                        <a:gd name="T13" fmla="*/ 1528 h 3794"/>
                        <a:gd name="T14" fmla="*/ 3203 w 4251"/>
                        <a:gd name="T15" fmla="*/ 1252 h 3794"/>
                        <a:gd name="T16" fmla="*/ 2867 w 4251"/>
                        <a:gd name="T17" fmla="*/ 935 h 3794"/>
                        <a:gd name="T18" fmla="*/ 2441 w 4251"/>
                        <a:gd name="T19" fmla="*/ 605 h 3794"/>
                        <a:gd name="T20" fmla="*/ 1997 w 4251"/>
                        <a:gd name="T21" fmla="*/ 341 h 3794"/>
                        <a:gd name="T22" fmla="*/ 1554 w 4251"/>
                        <a:gd name="T23" fmla="*/ 143 h 3794"/>
                        <a:gd name="T24" fmla="*/ 1127 w 4251"/>
                        <a:gd name="T25" fmla="*/ 35 h 3794"/>
                        <a:gd name="T26" fmla="*/ 743 w 4251"/>
                        <a:gd name="T27" fmla="*/ 0 h 3794"/>
                        <a:gd name="T28" fmla="*/ 402 w 4251"/>
                        <a:gd name="T29" fmla="*/ 47 h 3794"/>
                        <a:gd name="T30" fmla="*/ 120 w 4251"/>
                        <a:gd name="T31" fmla="*/ 173 h 3794"/>
                        <a:gd name="T32" fmla="*/ 0 w 4251"/>
                        <a:gd name="T33" fmla="*/ 269 h 3794"/>
                        <a:gd name="T34" fmla="*/ 264 w 4251"/>
                        <a:gd name="T35" fmla="*/ 101 h 3794"/>
                        <a:gd name="T36" fmla="*/ 588 w 4251"/>
                        <a:gd name="T37" fmla="*/ 18 h 3794"/>
                        <a:gd name="T38" fmla="*/ 960 w 4251"/>
                        <a:gd name="T39" fmla="*/ 18 h 3794"/>
                        <a:gd name="T40" fmla="*/ 1361 w 4251"/>
                        <a:gd name="T41" fmla="*/ 95 h 3794"/>
                        <a:gd name="T42" fmla="*/ 1787 w 4251"/>
                        <a:gd name="T43" fmla="*/ 245 h 3794"/>
                        <a:gd name="T44" fmla="*/ 2219 w 4251"/>
                        <a:gd name="T45" fmla="*/ 467 h 3794"/>
                        <a:gd name="T46" fmla="*/ 2651 w 4251"/>
                        <a:gd name="T47" fmla="*/ 761 h 3794"/>
                        <a:gd name="T48" fmla="*/ 3070 w 4251"/>
                        <a:gd name="T49" fmla="*/ 1120 h 3794"/>
                        <a:gd name="T50" fmla="*/ 3328 w 4251"/>
                        <a:gd name="T51" fmla="*/ 1390 h 3794"/>
                        <a:gd name="T52" fmla="*/ 3563 w 4251"/>
                        <a:gd name="T53" fmla="*/ 1666 h 3794"/>
                        <a:gd name="T54" fmla="*/ 3766 w 4251"/>
                        <a:gd name="T55" fmla="*/ 1954 h 3794"/>
                        <a:gd name="T56" fmla="*/ 3934 w 4251"/>
                        <a:gd name="T57" fmla="*/ 2247 h 3794"/>
                        <a:gd name="T58" fmla="*/ 4072 w 4251"/>
                        <a:gd name="T59" fmla="*/ 2535 h 3794"/>
                        <a:gd name="T60" fmla="*/ 4175 w 4251"/>
                        <a:gd name="T61" fmla="*/ 2823 h 3794"/>
                        <a:gd name="T62" fmla="*/ 4234 w 4251"/>
                        <a:gd name="T63" fmla="*/ 3105 h 3794"/>
                        <a:gd name="T64" fmla="*/ 4258 w 4251"/>
                        <a:gd name="T65" fmla="*/ 3368 h 3794"/>
                        <a:gd name="T66" fmla="*/ 4246 w 4251"/>
                        <a:gd name="T67" fmla="*/ 3590 h 3794"/>
                        <a:gd name="T68" fmla="*/ 4198 w 4251"/>
                        <a:gd name="T69" fmla="*/ 3794 h 3794"/>
                        <a:gd name="T70" fmla="*/ 4228 w 4251"/>
                        <a:gd name="T71" fmla="*/ 3692 h 3794"/>
                        <a:gd name="T72" fmla="*/ 4258 w 4251"/>
                        <a:gd name="T73" fmla="*/ 3482 h 3794"/>
                        <a:gd name="T74" fmla="*/ 4264 w 4251"/>
                        <a:gd name="T75" fmla="*/ 3368 h 3794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</a:gdLst>
                      <a:ahLst/>
                      <a:cxnLst>
                        <a:cxn ang="T76">
                          <a:pos x="T0" y="T1"/>
                        </a:cxn>
                        <a:cxn ang="T77">
                          <a:pos x="T2" y="T3"/>
                        </a:cxn>
                        <a:cxn ang="T78">
                          <a:pos x="T4" y="T5"/>
                        </a:cxn>
                        <a:cxn ang="T79">
                          <a:pos x="T6" y="T7"/>
                        </a:cxn>
                        <a:cxn ang="T80">
                          <a:pos x="T8" y="T9"/>
                        </a:cxn>
                        <a:cxn ang="T81">
                          <a:pos x="T10" y="T11"/>
                        </a:cxn>
                        <a:cxn ang="T82">
                          <a:pos x="T12" y="T13"/>
                        </a:cxn>
                        <a:cxn ang="T83">
                          <a:pos x="T14" y="T15"/>
                        </a:cxn>
                        <a:cxn ang="T84">
                          <a:pos x="T16" y="T17"/>
                        </a:cxn>
                        <a:cxn ang="T85">
                          <a:pos x="T18" y="T19"/>
                        </a:cxn>
                        <a:cxn ang="T86">
                          <a:pos x="T20" y="T21"/>
                        </a:cxn>
                        <a:cxn ang="T87">
                          <a:pos x="T22" y="T23"/>
                        </a:cxn>
                        <a:cxn ang="T88">
                          <a:pos x="T24" y="T25"/>
                        </a:cxn>
                        <a:cxn ang="T89">
                          <a:pos x="T26" y="T27"/>
                        </a:cxn>
                        <a:cxn ang="T90">
                          <a:pos x="T28" y="T29"/>
                        </a:cxn>
                        <a:cxn ang="T91">
                          <a:pos x="T30" y="T31"/>
                        </a:cxn>
                        <a:cxn ang="T92">
                          <a:pos x="T32" y="T33"/>
                        </a:cxn>
                        <a:cxn ang="T93">
                          <a:pos x="T34" y="T35"/>
                        </a:cxn>
                        <a:cxn ang="T94">
                          <a:pos x="T36" y="T37"/>
                        </a:cxn>
                        <a:cxn ang="T95">
                          <a:pos x="T38" y="T39"/>
                        </a:cxn>
                        <a:cxn ang="T96">
                          <a:pos x="T40" y="T41"/>
                        </a:cxn>
                        <a:cxn ang="T97">
                          <a:pos x="T42" y="T43"/>
                        </a:cxn>
                        <a:cxn ang="T98">
                          <a:pos x="T44" y="T45"/>
                        </a:cxn>
                        <a:cxn ang="T99">
                          <a:pos x="T46" y="T47"/>
                        </a:cxn>
                        <a:cxn ang="T100">
                          <a:pos x="T48" y="T49"/>
                        </a:cxn>
                        <a:cxn ang="T101">
                          <a:pos x="T50" y="T51"/>
                        </a:cxn>
                        <a:cxn ang="T102">
                          <a:pos x="T52" y="T53"/>
                        </a:cxn>
                        <a:cxn ang="T103">
                          <a:pos x="T54" y="T55"/>
                        </a:cxn>
                        <a:cxn ang="T104">
                          <a:pos x="T56" y="T57"/>
                        </a:cxn>
                        <a:cxn ang="T105">
                          <a:pos x="T58" y="T59"/>
                        </a:cxn>
                        <a:cxn ang="T106">
                          <a:pos x="T60" y="T61"/>
                        </a:cxn>
                        <a:cxn ang="T107">
                          <a:pos x="T62" y="T63"/>
                        </a:cxn>
                        <a:cxn ang="T108">
                          <a:pos x="T64" y="T65"/>
                        </a:cxn>
                        <a:cxn ang="T109">
                          <a:pos x="T66" y="T67"/>
                        </a:cxn>
                        <a:cxn ang="T110">
                          <a:pos x="T68" y="T69"/>
                        </a:cxn>
                        <a:cxn ang="T111">
                          <a:pos x="T70" y="T71"/>
                        </a:cxn>
                        <a:cxn ang="T112">
                          <a:pos x="T72" y="T73"/>
                        </a:cxn>
                        <a:cxn ang="T113">
                          <a:pos x="T74" y="T75"/>
                        </a:cxn>
                      </a:cxnLst>
                      <a:rect l="0" t="0" r="r" b="b"/>
                      <a:pathLst>
                        <a:path w="4251" h="3794">
                          <a:moveTo>
                            <a:pt x="4251" y="3368"/>
                          </a:moveTo>
                          <a:lnTo>
                            <a:pt x="4245" y="3237"/>
                          </a:lnTo>
                          <a:lnTo>
                            <a:pt x="4227" y="3099"/>
                          </a:lnTo>
                          <a:lnTo>
                            <a:pt x="4203" y="2961"/>
                          </a:lnTo>
                          <a:lnTo>
                            <a:pt x="4167" y="2823"/>
                          </a:lnTo>
                          <a:lnTo>
                            <a:pt x="4120" y="2679"/>
                          </a:lnTo>
                          <a:lnTo>
                            <a:pt x="4066" y="2535"/>
                          </a:lnTo>
                          <a:lnTo>
                            <a:pt x="4000" y="2391"/>
                          </a:lnTo>
                          <a:lnTo>
                            <a:pt x="3928" y="2247"/>
                          </a:lnTo>
                          <a:lnTo>
                            <a:pt x="3845" y="2098"/>
                          </a:lnTo>
                          <a:lnTo>
                            <a:pt x="3755" y="1954"/>
                          </a:lnTo>
                          <a:lnTo>
                            <a:pt x="3659" y="1810"/>
                          </a:lnTo>
                          <a:lnTo>
                            <a:pt x="3552" y="1666"/>
                          </a:lnTo>
                          <a:lnTo>
                            <a:pt x="3438" y="1528"/>
                          </a:lnTo>
                          <a:lnTo>
                            <a:pt x="3318" y="1390"/>
                          </a:lnTo>
                          <a:lnTo>
                            <a:pt x="3193" y="1252"/>
                          </a:lnTo>
                          <a:lnTo>
                            <a:pt x="3061" y="1120"/>
                          </a:lnTo>
                          <a:lnTo>
                            <a:pt x="2858" y="935"/>
                          </a:lnTo>
                          <a:lnTo>
                            <a:pt x="2649" y="761"/>
                          </a:lnTo>
                          <a:lnTo>
                            <a:pt x="2434" y="605"/>
                          </a:lnTo>
                          <a:lnTo>
                            <a:pt x="2212" y="467"/>
                          </a:lnTo>
                          <a:lnTo>
                            <a:pt x="1991" y="341"/>
                          </a:lnTo>
                          <a:lnTo>
                            <a:pt x="1770" y="233"/>
                          </a:lnTo>
                          <a:lnTo>
                            <a:pt x="1549" y="143"/>
                          </a:lnTo>
                          <a:lnTo>
                            <a:pt x="1327" y="77"/>
                          </a:lnTo>
                          <a:lnTo>
                            <a:pt x="1124" y="35"/>
                          </a:lnTo>
                          <a:lnTo>
                            <a:pt x="927" y="6"/>
                          </a:lnTo>
                          <a:lnTo>
                            <a:pt x="741" y="0"/>
                          </a:lnTo>
                          <a:lnTo>
                            <a:pt x="568" y="18"/>
                          </a:lnTo>
                          <a:lnTo>
                            <a:pt x="401" y="47"/>
                          </a:lnTo>
                          <a:lnTo>
                            <a:pt x="257" y="101"/>
                          </a:lnTo>
                          <a:lnTo>
                            <a:pt x="120" y="173"/>
                          </a:lnTo>
                          <a:lnTo>
                            <a:pt x="0" y="263"/>
                          </a:lnTo>
                          <a:lnTo>
                            <a:pt x="0" y="269"/>
                          </a:lnTo>
                          <a:lnTo>
                            <a:pt x="126" y="173"/>
                          </a:lnTo>
                          <a:lnTo>
                            <a:pt x="263" y="101"/>
                          </a:lnTo>
                          <a:lnTo>
                            <a:pt x="419" y="47"/>
                          </a:lnTo>
                          <a:lnTo>
                            <a:pt x="586" y="18"/>
                          </a:lnTo>
                          <a:lnTo>
                            <a:pt x="765" y="6"/>
                          </a:lnTo>
                          <a:lnTo>
                            <a:pt x="957" y="18"/>
                          </a:lnTo>
                          <a:lnTo>
                            <a:pt x="1154" y="47"/>
                          </a:lnTo>
                          <a:lnTo>
                            <a:pt x="1357" y="95"/>
                          </a:lnTo>
                          <a:lnTo>
                            <a:pt x="1567" y="161"/>
                          </a:lnTo>
                          <a:lnTo>
                            <a:pt x="1782" y="245"/>
                          </a:lnTo>
                          <a:lnTo>
                            <a:pt x="1997" y="347"/>
                          </a:lnTo>
                          <a:lnTo>
                            <a:pt x="2212" y="467"/>
                          </a:lnTo>
                          <a:lnTo>
                            <a:pt x="2428" y="605"/>
                          </a:lnTo>
                          <a:lnTo>
                            <a:pt x="2643" y="761"/>
                          </a:lnTo>
                          <a:lnTo>
                            <a:pt x="2858" y="935"/>
                          </a:lnTo>
                          <a:lnTo>
                            <a:pt x="3061" y="1120"/>
                          </a:lnTo>
                          <a:lnTo>
                            <a:pt x="3193" y="1252"/>
                          </a:lnTo>
                          <a:lnTo>
                            <a:pt x="3318" y="1390"/>
                          </a:lnTo>
                          <a:lnTo>
                            <a:pt x="3438" y="1528"/>
                          </a:lnTo>
                          <a:lnTo>
                            <a:pt x="3552" y="1666"/>
                          </a:lnTo>
                          <a:lnTo>
                            <a:pt x="3653" y="1810"/>
                          </a:lnTo>
                          <a:lnTo>
                            <a:pt x="3755" y="1954"/>
                          </a:lnTo>
                          <a:lnTo>
                            <a:pt x="3839" y="2104"/>
                          </a:lnTo>
                          <a:lnTo>
                            <a:pt x="3922" y="2247"/>
                          </a:lnTo>
                          <a:lnTo>
                            <a:pt x="3994" y="2391"/>
                          </a:lnTo>
                          <a:lnTo>
                            <a:pt x="4060" y="2535"/>
                          </a:lnTo>
                          <a:lnTo>
                            <a:pt x="4114" y="2679"/>
                          </a:lnTo>
                          <a:lnTo>
                            <a:pt x="4162" y="2823"/>
                          </a:lnTo>
                          <a:lnTo>
                            <a:pt x="4197" y="2967"/>
                          </a:lnTo>
                          <a:lnTo>
                            <a:pt x="4221" y="3105"/>
                          </a:lnTo>
                          <a:lnTo>
                            <a:pt x="4239" y="3237"/>
                          </a:lnTo>
                          <a:lnTo>
                            <a:pt x="4245" y="3368"/>
                          </a:lnTo>
                          <a:lnTo>
                            <a:pt x="4245" y="3482"/>
                          </a:lnTo>
                          <a:lnTo>
                            <a:pt x="4233" y="3590"/>
                          </a:lnTo>
                          <a:lnTo>
                            <a:pt x="4215" y="3692"/>
                          </a:lnTo>
                          <a:lnTo>
                            <a:pt x="4185" y="3794"/>
                          </a:lnTo>
                          <a:lnTo>
                            <a:pt x="4215" y="3692"/>
                          </a:lnTo>
                          <a:lnTo>
                            <a:pt x="4239" y="3590"/>
                          </a:lnTo>
                          <a:lnTo>
                            <a:pt x="4245" y="3482"/>
                          </a:lnTo>
                          <a:lnTo>
                            <a:pt x="4251" y="3368"/>
                          </a:lnTo>
                          <a:close/>
                        </a:path>
                      </a:pathLst>
                    </a:custGeom>
                    <a:solidFill>
                      <a:schemeClr val="accent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grpSp>
                  <p:nvGrpSpPr>
                    <p:cNvPr id="15403" name="Group 12"/>
                    <p:cNvGrpSpPr>
                      <a:grpSpLocks/>
                    </p:cNvGrpSpPr>
                    <p:nvPr userDrawn="1"/>
                  </p:nvGrpSpPr>
                  <p:grpSpPr bwMode="auto">
                    <a:xfrm>
                      <a:off x="0" y="659"/>
                      <a:ext cx="4751" cy="3657"/>
                      <a:chOff x="0" y="659"/>
                      <a:chExt cx="4751" cy="3657"/>
                    </a:xfrm>
                  </p:grpSpPr>
                  <p:sp>
                    <p:nvSpPr>
                      <p:cNvPr id="15404" name="Freeform 13"/>
                      <p:cNvSpPr>
                        <a:spLocks/>
                      </p:cNvSpPr>
                      <p:nvPr userDrawn="1"/>
                    </p:nvSpPr>
                    <p:spPr bwMode="hidden">
                      <a:xfrm>
                        <a:off x="400" y="659"/>
                        <a:ext cx="4121" cy="3657"/>
                      </a:xfrm>
                      <a:custGeom>
                        <a:avLst/>
                        <a:gdLst>
                          <a:gd name="T0" fmla="*/ 162 w 4108"/>
                          <a:gd name="T1" fmla="*/ 186 h 3657"/>
                          <a:gd name="T2" fmla="*/ 443 w 4108"/>
                          <a:gd name="T3" fmla="*/ 54 h 3657"/>
                          <a:gd name="T4" fmla="*/ 773 w 4108"/>
                          <a:gd name="T5" fmla="*/ 6 h 3657"/>
                          <a:gd name="T6" fmla="*/ 1140 w 4108"/>
                          <a:gd name="T7" fmla="*/ 36 h 3657"/>
                          <a:gd name="T8" fmla="*/ 1542 w 4108"/>
                          <a:gd name="T9" fmla="*/ 144 h 3657"/>
                          <a:gd name="T10" fmla="*/ 1955 w 4108"/>
                          <a:gd name="T11" fmla="*/ 324 h 3657"/>
                          <a:gd name="T12" fmla="*/ 2375 w 4108"/>
                          <a:gd name="T13" fmla="*/ 570 h 3657"/>
                          <a:gd name="T14" fmla="*/ 2789 w 4108"/>
                          <a:gd name="T15" fmla="*/ 888 h 3657"/>
                          <a:gd name="T16" fmla="*/ 3113 w 4108"/>
                          <a:gd name="T17" fmla="*/ 1193 h 3657"/>
                          <a:gd name="T18" fmla="*/ 3347 w 4108"/>
                          <a:gd name="T19" fmla="*/ 1451 h 3657"/>
                          <a:gd name="T20" fmla="*/ 3551 w 4108"/>
                          <a:gd name="T21" fmla="*/ 1721 h 3657"/>
                          <a:gd name="T22" fmla="*/ 3731 w 4108"/>
                          <a:gd name="T23" fmla="*/ 1997 h 3657"/>
                          <a:gd name="T24" fmla="*/ 3875 w 4108"/>
                          <a:gd name="T25" fmla="*/ 2272 h 3657"/>
                          <a:gd name="T26" fmla="*/ 3989 w 4108"/>
                          <a:gd name="T27" fmla="*/ 2548 h 3657"/>
                          <a:gd name="T28" fmla="*/ 4073 w 4108"/>
                          <a:gd name="T29" fmla="*/ 2818 h 3657"/>
                          <a:gd name="T30" fmla="*/ 4115 w 4108"/>
                          <a:gd name="T31" fmla="*/ 3070 h 3657"/>
                          <a:gd name="T32" fmla="*/ 4115 w 4108"/>
                          <a:gd name="T33" fmla="*/ 3321 h 3657"/>
                          <a:gd name="T34" fmla="*/ 4073 w 4108"/>
                          <a:gd name="T35" fmla="*/ 3549 h 3657"/>
                          <a:gd name="T36" fmla="*/ 4043 w 4108"/>
                          <a:gd name="T37" fmla="*/ 3657 h 3657"/>
                          <a:gd name="T38" fmla="*/ 4103 w 4108"/>
                          <a:gd name="T39" fmla="*/ 3447 h 3657"/>
                          <a:gd name="T40" fmla="*/ 4121 w 4108"/>
                          <a:gd name="T41" fmla="*/ 3213 h 3657"/>
                          <a:gd name="T42" fmla="*/ 4115 w 4108"/>
                          <a:gd name="T43" fmla="*/ 3070 h 3657"/>
                          <a:gd name="T44" fmla="*/ 4073 w 4108"/>
                          <a:gd name="T45" fmla="*/ 2812 h 3657"/>
                          <a:gd name="T46" fmla="*/ 3995 w 4108"/>
                          <a:gd name="T47" fmla="*/ 2548 h 3657"/>
                          <a:gd name="T48" fmla="*/ 3881 w 4108"/>
                          <a:gd name="T49" fmla="*/ 2272 h 3657"/>
                          <a:gd name="T50" fmla="*/ 3737 w 4108"/>
                          <a:gd name="T51" fmla="*/ 1997 h 3657"/>
                          <a:gd name="T52" fmla="*/ 3557 w 4108"/>
                          <a:gd name="T53" fmla="*/ 1721 h 3657"/>
                          <a:gd name="T54" fmla="*/ 3353 w 4108"/>
                          <a:gd name="T55" fmla="*/ 1451 h 3657"/>
                          <a:gd name="T56" fmla="*/ 3119 w 4108"/>
                          <a:gd name="T57" fmla="*/ 1187 h 3657"/>
                          <a:gd name="T58" fmla="*/ 2801 w 4108"/>
                          <a:gd name="T59" fmla="*/ 888 h 3657"/>
                          <a:gd name="T60" fmla="*/ 2394 w 4108"/>
                          <a:gd name="T61" fmla="*/ 576 h 3657"/>
                          <a:gd name="T62" fmla="*/ 1973 w 4108"/>
                          <a:gd name="T63" fmla="*/ 330 h 3657"/>
                          <a:gd name="T64" fmla="*/ 1548 w 4108"/>
                          <a:gd name="T65" fmla="*/ 144 h 3657"/>
                          <a:gd name="T66" fmla="*/ 1134 w 4108"/>
                          <a:gd name="T67" fmla="*/ 30 h 3657"/>
                          <a:gd name="T68" fmla="*/ 755 w 4108"/>
                          <a:gd name="T69" fmla="*/ 0 h 3657"/>
                          <a:gd name="T70" fmla="*/ 432 w 4108"/>
                          <a:gd name="T71" fmla="*/ 54 h 3657"/>
                          <a:gd name="T72" fmla="*/ 162 w 4108"/>
                          <a:gd name="T73" fmla="*/ 186 h 3657"/>
                          <a:gd name="T74" fmla="*/ 24 w 4108"/>
                          <a:gd name="T75" fmla="*/ 306 h 3657"/>
                          <a:gd name="T76" fmla="*/ 0 w 4108"/>
                          <a:gd name="T77" fmla="*/ 336 h 3657"/>
                          <a:gd name="T78" fmla="*/ 48 w 4108"/>
                          <a:gd name="T79" fmla="*/ 282 h 3657"/>
                          <a:gd name="T80" fmla="*/ 0 60000 65536"/>
                          <a:gd name="T81" fmla="*/ 0 60000 65536"/>
                          <a:gd name="T82" fmla="*/ 0 60000 65536"/>
                          <a:gd name="T83" fmla="*/ 0 60000 65536"/>
                          <a:gd name="T84" fmla="*/ 0 60000 65536"/>
                          <a:gd name="T85" fmla="*/ 0 60000 65536"/>
                          <a:gd name="T86" fmla="*/ 0 60000 65536"/>
                          <a:gd name="T87" fmla="*/ 0 60000 65536"/>
                          <a:gd name="T88" fmla="*/ 0 60000 65536"/>
                          <a:gd name="T89" fmla="*/ 0 60000 65536"/>
                          <a:gd name="T90" fmla="*/ 0 60000 65536"/>
                          <a:gd name="T91" fmla="*/ 0 60000 65536"/>
                          <a:gd name="T92" fmla="*/ 0 60000 65536"/>
                          <a:gd name="T93" fmla="*/ 0 60000 65536"/>
                          <a:gd name="T94" fmla="*/ 0 60000 65536"/>
                          <a:gd name="T95" fmla="*/ 0 60000 65536"/>
                          <a:gd name="T96" fmla="*/ 0 60000 65536"/>
                          <a:gd name="T97" fmla="*/ 0 60000 65536"/>
                          <a:gd name="T98" fmla="*/ 0 60000 65536"/>
                          <a:gd name="T99" fmla="*/ 0 60000 65536"/>
                          <a:gd name="T100" fmla="*/ 0 60000 65536"/>
                          <a:gd name="T101" fmla="*/ 0 60000 65536"/>
                          <a:gd name="T102" fmla="*/ 0 60000 65536"/>
                          <a:gd name="T103" fmla="*/ 0 60000 65536"/>
                          <a:gd name="T104" fmla="*/ 0 60000 65536"/>
                          <a:gd name="T105" fmla="*/ 0 60000 65536"/>
                          <a:gd name="T106" fmla="*/ 0 60000 65536"/>
                          <a:gd name="T107" fmla="*/ 0 60000 65536"/>
                          <a:gd name="T108" fmla="*/ 0 60000 65536"/>
                          <a:gd name="T109" fmla="*/ 0 60000 65536"/>
                          <a:gd name="T110" fmla="*/ 0 60000 65536"/>
                          <a:gd name="T111" fmla="*/ 0 60000 65536"/>
                          <a:gd name="T112" fmla="*/ 0 60000 65536"/>
                          <a:gd name="T113" fmla="*/ 0 60000 65536"/>
                          <a:gd name="T114" fmla="*/ 0 60000 65536"/>
                          <a:gd name="T115" fmla="*/ 0 60000 65536"/>
                          <a:gd name="T116" fmla="*/ 0 60000 65536"/>
                          <a:gd name="T117" fmla="*/ 0 60000 65536"/>
                          <a:gd name="T118" fmla="*/ 0 60000 65536"/>
                          <a:gd name="T119" fmla="*/ 0 60000 65536"/>
                        </a:gdLst>
                        <a:ahLst/>
                        <a:cxnLst>
                          <a:cxn ang="T80">
                            <a:pos x="T0" y="T1"/>
                          </a:cxn>
                          <a:cxn ang="T81">
                            <a:pos x="T2" y="T3"/>
                          </a:cxn>
                          <a:cxn ang="T82">
                            <a:pos x="T4" y="T5"/>
                          </a:cxn>
                          <a:cxn ang="T83">
                            <a:pos x="T6" y="T7"/>
                          </a:cxn>
                          <a:cxn ang="T84">
                            <a:pos x="T8" y="T9"/>
                          </a:cxn>
                          <a:cxn ang="T85">
                            <a:pos x="T10" y="T11"/>
                          </a:cxn>
                          <a:cxn ang="T86">
                            <a:pos x="T12" y="T13"/>
                          </a:cxn>
                          <a:cxn ang="T87">
                            <a:pos x="T14" y="T15"/>
                          </a:cxn>
                          <a:cxn ang="T88">
                            <a:pos x="T16" y="T17"/>
                          </a:cxn>
                          <a:cxn ang="T89">
                            <a:pos x="T18" y="T19"/>
                          </a:cxn>
                          <a:cxn ang="T90">
                            <a:pos x="T20" y="T21"/>
                          </a:cxn>
                          <a:cxn ang="T91">
                            <a:pos x="T22" y="T23"/>
                          </a:cxn>
                          <a:cxn ang="T92">
                            <a:pos x="T24" y="T25"/>
                          </a:cxn>
                          <a:cxn ang="T93">
                            <a:pos x="T26" y="T27"/>
                          </a:cxn>
                          <a:cxn ang="T94">
                            <a:pos x="T28" y="T29"/>
                          </a:cxn>
                          <a:cxn ang="T95">
                            <a:pos x="T30" y="T31"/>
                          </a:cxn>
                          <a:cxn ang="T96">
                            <a:pos x="T32" y="T33"/>
                          </a:cxn>
                          <a:cxn ang="T97">
                            <a:pos x="T34" y="T35"/>
                          </a:cxn>
                          <a:cxn ang="T98">
                            <a:pos x="T36" y="T37"/>
                          </a:cxn>
                          <a:cxn ang="T99">
                            <a:pos x="T38" y="T39"/>
                          </a:cxn>
                          <a:cxn ang="T100">
                            <a:pos x="T40" y="T41"/>
                          </a:cxn>
                          <a:cxn ang="T101">
                            <a:pos x="T42" y="T43"/>
                          </a:cxn>
                          <a:cxn ang="T102">
                            <a:pos x="T44" y="T45"/>
                          </a:cxn>
                          <a:cxn ang="T103">
                            <a:pos x="T46" y="T47"/>
                          </a:cxn>
                          <a:cxn ang="T104">
                            <a:pos x="T48" y="T49"/>
                          </a:cxn>
                          <a:cxn ang="T105">
                            <a:pos x="T50" y="T51"/>
                          </a:cxn>
                          <a:cxn ang="T106">
                            <a:pos x="T52" y="T53"/>
                          </a:cxn>
                          <a:cxn ang="T107">
                            <a:pos x="T54" y="T55"/>
                          </a:cxn>
                          <a:cxn ang="T108">
                            <a:pos x="T56" y="T57"/>
                          </a:cxn>
                          <a:cxn ang="T109">
                            <a:pos x="T58" y="T59"/>
                          </a:cxn>
                          <a:cxn ang="T110">
                            <a:pos x="T60" y="T61"/>
                          </a:cxn>
                          <a:cxn ang="T111">
                            <a:pos x="T62" y="T63"/>
                          </a:cxn>
                          <a:cxn ang="T112">
                            <a:pos x="T64" y="T65"/>
                          </a:cxn>
                          <a:cxn ang="T113">
                            <a:pos x="T66" y="T67"/>
                          </a:cxn>
                          <a:cxn ang="T114">
                            <a:pos x="T68" y="T69"/>
                          </a:cxn>
                          <a:cxn ang="T115">
                            <a:pos x="T70" y="T71"/>
                          </a:cxn>
                          <a:cxn ang="T116">
                            <a:pos x="T72" y="T73"/>
                          </a:cxn>
                          <a:cxn ang="T117">
                            <a:pos x="T74" y="T75"/>
                          </a:cxn>
                          <a:cxn ang="T118">
                            <a:pos x="T76" y="T77"/>
                          </a:cxn>
                          <a:cxn ang="T119">
                            <a:pos x="T78" y="T79"/>
                          </a:cxn>
                        </a:cxnLst>
                        <a:rect l="0" t="0" r="r" b="b"/>
                        <a:pathLst>
                          <a:path w="4108" h="3657">
                            <a:moveTo>
                              <a:pt x="48" y="282"/>
                            </a:moveTo>
                            <a:lnTo>
                              <a:pt x="161" y="186"/>
                            </a:lnTo>
                            <a:lnTo>
                              <a:pt x="293" y="108"/>
                            </a:lnTo>
                            <a:lnTo>
                              <a:pt x="442" y="54"/>
                            </a:lnTo>
                            <a:lnTo>
                              <a:pt x="598" y="18"/>
                            </a:lnTo>
                            <a:lnTo>
                              <a:pt x="771" y="6"/>
                            </a:lnTo>
                            <a:lnTo>
                              <a:pt x="951" y="12"/>
                            </a:lnTo>
                            <a:lnTo>
                              <a:pt x="1136" y="36"/>
                            </a:lnTo>
                            <a:lnTo>
                              <a:pt x="1333" y="84"/>
                            </a:lnTo>
                            <a:lnTo>
                              <a:pt x="1537" y="144"/>
                            </a:lnTo>
                            <a:lnTo>
                              <a:pt x="1740" y="222"/>
                            </a:lnTo>
                            <a:lnTo>
                              <a:pt x="1949" y="324"/>
                            </a:lnTo>
                            <a:lnTo>
                              <a:pt x="2158" y="438"/>
                            </a:lnTo>
                            <a:lnTo>
                              <a:pt x="2368" y="570"/>
                            </a:lnTo>
                            <a:lnTo>
                              <a:pt x="2577" y="720"/>
                            </a:lnTo>
                            <a:lnTo>
                              <a:pt x="2780" y="888"/>
                            </a:lnTo>
                            <a:lnTo>
                              <a:pt x="2978" y="1067"/>
                            </a:lnTo>
                            <a:lnTo>
                              <a:pt x="3103" y="1193"/>
                            </a:lnTo>
                            <a:lnTo>
                              <a:pt x="3223" y="1319"/>
                            </a:lnTo>
                            <a:lnTo>
                              <a:pt x="3336" y="1451"/>
                            </a:lnTo>
                            <a:lnTo>
                              <a:pt x="3444" y="1589"/>
                            </a:lnTo>
                            <a:lnTo>
                              <a:pt x="3540" y="1721"/>
                            </a:lnTo>
                            <a:lnTo>
                              <a:pt x="3635" y="1859"/>
                            </a:lnTo>
                            <a:lnTo>
                              <a:pt x="3719" y="1997"/>
                            </a:lnTo>
                            <a:lnTo>
                              <a:pt x="3797" y="2134"/>
                            </a:lnTo>
                            <a:lnTo>
                              <a:pt x="3863" y="2272"/>
                            </a:lnTo>
                            <a:lnTo>
                              <a:pt x="3928" y="2410"/>
                            </a:lnTo>
                            <a:lnTo>
                              <a:pt x="3976" y="2548"/>
                            </a:lnTo>
                            <a:lnTo>
                              <a:pt x="4024" y="2680"/>
                            </a:lnTo>
                            <a:lnTo>
                              <a:pt x="4060" y="2818"/>
                            </a:lnTo>
                            <a:lnTo>
                              <a:pt x="4084" y="2944"/>
                            </a:lnTo>
                            <a:lnTo>
                              <a:pt x="4102" y="3070"/>
                            </a:lnTo>
                            <a:lnTo>
                              <a:pt x="4108" y="3195"/>
                            </a:lnTo>
                            <a:lnTo>
                              <a:pt x="4102" y="3321"/>
                            </a:lnTo>
                            <a:lnTo>
                              <a:pt x="4090" y="3441"/>
                            </a:lnTo>
                            <a:lnTo>
                              <a:pt x="4060" y="3549"/>
                            </a:lnTo>
                            <a:lnTo>
                              <a:pt x="4024" y="3657"/>
                            </a:lnTo>
                            <a:lnTo>
                              <a:pt x="4030" y="3657"/>
                            </a:lnTo>
                            <a:lnTo>
                              <a:pt x="4066" y="3555"/>
                            </a:lnTo>
                            <a:lnTo>
                              <a:pt x="4090" y="3447"/>
                            </a:lnTo>
                            <a:lnTo>
                              <a:pt x="4102" y="3333"/>
                            </a:lnTo>
                            <a:lnTo>
                              <a:pt x="4108" y="3213"/>
                            </a:lnTo>
                            <a:lnTo>
                              <a:pt x="4108" y="3195"/>
                            </a:lnTo>
                            <a:lnTo>
                              <a:pt x="4102" y="3070"/>
                            </a:lnTo>
                            <a:lnTo>
                              <a:pt x="4084" y="2944"/>
                            </a:lnTo>
                            <a:lnTo>
                              <a:pt x="4060" y="2812"/>
                            </a:lnTo>
                            <a:lnTo>
                              <a:pt x="4024" y="2680"/>
                            </a:lnTo>
                            <a:lnTo>
                              <a:pt x="3982" y="2548"/>
                            </a:lnTo>
                            <a:lnTo>
                              <a:pt x="3928" y="2410"/>
                            </a:lnTo>
                            <a:lnTo>
                              <a:pt x="3869" y="2272"/>
                            </a:lnTo>
                            <a:lnTo>
                              <a:pt x="3803" y="2134"/>
                            </a:lnTo>
                            <a:lnTo>
                              <a:pt x="3725" y="1997"/>
                            </a:lnTo>
                            <a:lnTo>
                              <a:pt x="3641" y="1859"/>
                            </a:lnTo>
                            <a:lnTo>
                              <a:pt x="3546" y="1721"/>
                            </a:lnTo>
                            <a:lnTo>
                              <a:pt x="3450" y="1583"/>
                            </a:lnTo>
                            <a:lnTo>
                              <a:pt x="3342" y="1451"/>
                            </a:lnTo>
                            <a:lnTo>
                              <a:pt x="3229" y="1319"/>
                            </a:lnTo>
                            <a:lnTo>
                              <a:pt x="3109" y="1187"/>
                            </a:lnTo>
                            <a:lnTo>
                              <a:pt x="2984" y="1061"/>
                            </a:lnTo>
                            <a:lnTo>
                              <a:pt x="2792" y="888"/>
                            </a:lnTo>
                            <a:lnTo>
                              <a:pt x="2589" y="726"/>
                            </a:lnTo>
                            <a:lnTo>
                              <a:pt x="2386" y="576"/>
                            </a:lnTo>
                            <a:lnTo>
                              <a:pt x="2176" y="444"/>
                            </a:lnTo>
                            <a:lnTo>
                              <a:pt x="1967" y="330"/>
                            </a:lnTo>
                            <a:lnTo>
                              <a:pt x="1752" y="228"/>
                            </a:lnTo>
                            <a:lnTo>
                              <a:pt x="1543" y="144"/>
                            </a:lnTo>
                            <a:lnTo>
                              <a:pt x="1333" y="78"/>
                            </a:lnTo>
                            <a:lnTo>
                              <a:pt x="1130" y="30"/>
                            </a:lnTo>
                            <a:lnTo>
                              <a:pt x="939" y="6"/>
                            </a:lnTo>
                            <a:lnTo>
                              <a:pt x="753" y="0"/>
                            </a:lnTo>
                            <a:lnTo>
                              <a:pt x="586" y="18"/>
                            </a:lnTo>
                            <a:lnTo>
                              <a:pt x="431" y="54"/>
                            </a:lnTo>
                            <a:lnTo>
                              <a:pt x="287" y="108"/>
                            </a:lnTo>
                            <a:lnTo>
                              <a:pt x="161" y="186"/>
                            </a:lnTo>
                            <a:lnTo>
                              <a:pt x="48" y="282"/>
                            </a:lnTo>
                            <a:lnTo>
                              <a:pt x="24" y="306"/>
                            </a:lnTo>
                            <a:lnTo>
                              <a:pt x="0" y="330"/>
                            </a:lnTo>
                            <a:lnTo>
                              <a:pt x="0" y="336"/>
                            </a:lnTo>
                            <a:lnTo>
                              <a:pt x="24" y="312"/>
                            </a:lnTo>
                            <a:lnTo>
                              <a:pt x="48" y="282"/>
                            </a:lnTo>
                            <a:close/>
                          </a:path>
                        </a:pathLst>
                      </a:custGeom>
                      <a:solidFill>
                        <a:schemeClr val="accent2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grpSp>
                    <p:nvGrpSpPr>
                      <p:cNvPr id="15405" name="Group 14"/>
                      <p:cNvGrpSpPr>
                        <a:grpSpLocks/>
                      </p:cNvGrpSpPr>
                      <p:nvPr userDrawn="1"/>
                    </p:nvGrpSpPr>
                    <p:grpSpPr bwMode="auto">
                      <a:xfrm>
                        <a:off x="0" y="808"/>
                        <a:ext cx="4751" cy="3508"/>
                        <a:chOff x="-400" y="808"/>
                        <a:chExt cx="4751" cy="3508"/>
                      </a:xfrm>
                    </p:grpSpPr>
                    <p:sp>
                      <p:nvSpPr>
                        <p:cNvPr id="15406" name="Line 1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876" y="809"/>
                          <a:ext cx="1242" cy="191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07" name="Line 1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210" y="2117"/>
                          <a:ext cx="1921" cy="37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08" name="Line 1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257" y="1886"/>
                          <a:ext cx="2029" cy="59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09" name="Line 1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327" y="1599"/>
                          <a:ext cx="2175" cy="85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10" name="Line 1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400" y="1259"/>
                          <a:ext cx="2334" cy="116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11" name="Line 2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79" y="872"/>
                          <a:ext cx="1891" cy="168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12" name="Line 2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150" y="2329"/>
                          <a:ext cx="1806" cy="19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13" name="Line 2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109" y="2514"/>
                          <a:ext cx="1720" cy="3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14" name="Line 2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545" y="2785"/>
                          <a:ext cx="849" cy="80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15" name="Line 2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68" y="2669"/>
                          <a:ext cx="1295" cy="56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16" name="Line 2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-34" y="2588"/>
                          <a:ext cx="1576" cy="24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17" name="Line 2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201" y="2985"/>
                          <a:ext cx="141" cy="104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18" name="Line 2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292" y="3013"/>
                          <a:ext cx="47" cy="105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19" name="Line 2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31" y="3034"/>
                          <a:ext cx="47" cy="108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20" name="Line 2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25" y="3059"/>
                          <a:ext cx="145" cy="110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21" name="Line 3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20" y="3090"/>
                          <a:ext cx="255" cy="112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22" name="Line 3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14" y="3117"/>
                          <a:ext cx="365" cy="114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23" name="Line 3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37" y="3181"/>
                          <a:ext cx="567" cy="107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24" name="Line 3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54" y="3209"/>
                          <a:ext cx="663" cy="101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25" name="Line 3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75" y="3238"/>
                          <a:ext cx="745" cy="95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26" name="Line 3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93" y="3266"/>
                          <a:ext cx="849" cy="90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27" name="Line 3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12" y="3293"/>
                          <a:ext cx="950" cy="85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28" name="Line 3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29" y="3321"/>
                          <a:ext cx="1056" cy="78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29" name="Line 3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52" y="3356"/>
                          <a:ext cx="1173" cy="72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30" name="Line 3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69" y="3388"/>
                          <a:ext cx="1315" cy="66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31" name="Line 4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93" y="3426"/>
                          <a:ext cx="1469" cy="58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32" name="Line 4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11" y="3464"/>
                          <a:ext cx="1649" cy="49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33" name="Line 4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28" y="3518"/>
                          <a:ext cx="1885" cy="38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34" name="Line 4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52" y="3586"/>
                          <a:ext cx="2168" cy="24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35" name="Line 4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77" y="3670"/>
                          <a:ext cx="2528" cy="6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36" name="Line 4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621" y="3545"/>
                          <a:ext cx="2730" cy="17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37" name="Line 4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682" y="3297"/>
                          <a:ext cx="2635" cy="40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38" name="Line 4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782" y="2845"/>
                          <a:ext cx="2370" cy="78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39" name="Line 4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960" y="1992"/>
                          <a:ext cx="1530" cy="144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40" name="Line 4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2014" y="1727"/>
                          <a:ext cx="1219" cy="162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41" name="Freeform 50"/>
                        <p:cNvSpPr>
                          <a:spLocks/>
                        </p:cNvSpPr>
                        <p:nvPr userDrawn="1"/>
                      </p:nvSpPr>
                      <p:spPr bwMode="hidden">
                        <a:xfrm>
                          <a:off x="0" y="2548"/>
                          <a:ext cx="1542" cy="1768"/>
                        </a:xfrm>
                        <a:custGeom>
                          <a:avLst/>
                          <a:gdLst>
                            <a:gd name="T0" fmla="*/ 912 w 1537"/>
                            <a:gd name="T1" fmla="*/ 1264 h 1768"/>
                            <a:gd name="T2" fmla="*/ 1061 w 1537"/>
                            <a:gd name="T3" fmla="*/ 1402 h 1768"/>
                            <a:gd name="T4" fmla="*/ 1218 w 1537"/>
                            <a:gd name="T5" fmla="*/ 1528 h 1768"/>
                            <a:gd name="T6" fmla="*/ 1373 w 1537"/>
                            <a:gd name="T7" fmla="*/ 1654 h 1768"/>
                            <a:gd name="T8" fmla="*/ 1536 w 1537"/>
                            <a:gd name="T9" fmla="*/ 1768 h 1768"/>
                            <a:gd name="T10" fmla="*/ 1542 w 1537"/>
                            <a:gd name="T11" fmla="*/ 1768 h 1768"/>
                            <a:gd name="T12" fmla="*/ 1379 w 1537"/>
                            <a:gd name="T13" fmla="*/ 1654 h 1768"/>
                            <a:gd name="T14" fmla="*/ 1224 w 1537"/>
                            <a:gd name="T15" fmla="*/ 1534 h 1768"/>
                            <a:gd name="T16" fmla="*/ 1067 w 1537"/>
                            <a:gd name="T17" fmla="*/ 1402 h 1768"/>
                            <a:gd name="T18" fmla="*/ 918 w 1537"/>
                            <a:gd name="T19" fmla="*/ 1258 h 1768"/>
                            <a:gd name="T20" fmla="*/ 767 w 1537"/>
                            <a:gd name="T21" fmla="*/ 1115 h 1768"/>
                            <a:gd name="T22" fmla="*/ 630 w 1537"/>
                            <a:gd name="T23" fmla="*/ 959 h 1768"/>
                            <a:gd name="T24" fmla="*/ 498 w 1537"/>
                            <a:gd name="T25" fmla="*/ 803 h 1768"/>
                            <a:gd name="T26" fmla="*/ 378 w 1537"/>
                            <a:gd name="T27" fmla="*/ 647 h 1768"/>
                            <a:gd name="T28" fmla="*/ 270 w 1537"/>
                            <a:gd name="T29" fmla="*/ 485 h 1768"/>
                            <a:gd name="T30" fmla="*/ 168 w 1537"/>
                            <a:gd name="T31" fmla="*/ 323 h 1768"/>
                            <a:gd name="T32" fmla="*/ 78 w 1537"/>
                            <a:gd name="T33" fmla="*/ 161 h 1768"/>
                            <a:gd name="T34" fmla="*/ 0 w 1537"/>
                            <a:gd name="T35" fmla="*/ 0 h 1768"/>
                            <a:gd name="T36" fmla="*/ 0 w 1537"/>
                            <a:gd name="T37" fmla="*/ 12 h 1768"/>
                            <a:gd name="T38" fmla="*/ 78 w 1537"/>
                            <a:gd name="T39" fmla="*/ 173 h 1768"/>
                            <a:gd name="T40" fmla="*/ 168 w 1537"/>
                            <a:gd name="T41" fmla="*/ 335 h 1768"/>
                            <a:gd name="T42" fmla="*/ 270 w 1537"/>
                            <a:gd name="T43" fmla="*/ 491 h 1768"/>
                            <a:gd name="T44" fmla="*/ 378 w 1537"/>
                            <a:gd name="T45" fmla="*/ 653 h 1768"/>
                            <a:gd name="T46" fmla="*/ 498 w 1537"/>
                            <a:gd name="T47" fmla="*/ 809 h 1768"/>
                            <a:gd name="T48" fmla="*/ 630 w 1537"/>
                            <a:gd name="T49" fmla="*/ 965 h 1768"/>
                            <a:gd name="T50" fmla="*/ 767 w 1537"/>
                            <a:gd name="T51" fmla="*/ 1121 h 1768"/>
                            <a:gd name="T52" fmla="*/ 912 w 1537"/>
                            <a:gd name="T53" fmla="*/ 1264 h 1768"/>
                            <a:gd name="T54" fmla="*/ 912 w 1537"/>
                            <a:gd name="T55" fmla="*/ 1264 h 1768"/>
                            <a:gd name="T56" fmla="*/ 0 60000 65536"/>
                            <a:gd name="T57" fmla="*/ 0 60000 65536"/>
                            <a:gd name="T58" fmla="*/ 0 60000 65536"/>
                            <a:gd name="T59" fmla="*/ 0 60000 65536"/>
                            <a:gd name="T60" fmla="*/ 0 60000 65536"/>
                            <a:gd name="T61" fmla="*/ 0 60000 65536"/>
                            <a:gd name="T62" fmla="*/ 0 60000 65536"/>
                            <a:gd name="T63" fmla="*/ 0 60000 65536"/>
                            <a:gd name="T64" fmla="*/ 0 60000 65536"/>
                            <a:gd name="T65" fmla="*/ 0 60000 65536"/>
                            <a:gd name="T66" fmla="*/ 0 60000 65536"/>
                            <a:gd name="T67" fmla="*/ 0 60000 65536"/>
                            <a:gd name="T68" fmla="*/ 0 60000 65536"/>
                            <a:gd name="T69" fmla="*/ 0 60000 65536"/>
                            <a:gd name="T70" fmla="*/ 0 60000 65536"/>
                            <a:gd name="T71" fmla="*/ 0 60000 65536"/>
                            <a:gd name="T72" fmla="*/ 0 60000 65536"/>
                            <a:gd name="T73" fmla="*/ 0 60000 65536"/>
                            <a:gd name="T74" fmla="*/ 0 60000 65536"/>
                            <a:gd name="T75" fmla="*/ 0 60000 65536"/>
                            <a:gd name="T76" fmla="*/ 0 60000 65536"/>
                            <a:gd name="T77" fmla="*/ 0 60000 65536"/>
                            <a:gd name="T78" fmla="*/ 0 60000 65536"/>
                            <a:gd name="T79" fmla="*/ 0 60000 65536"/>
                            <a:gd name="T80" fmla="*/ 0 60000 65536"/>
                            <a:gd name="T81" fmla="*/ 0 60000 65536"/>
                            <a:gd name="T82" fmla="*/ 0 60000 65536"/>
                            <a:gd name="T83" fmla="*/ 0 60000 65536"/>
                          </a:gdLst>
                          <a:ahLst/>
                          <a:cxnLst>
                            <a:cxn ang="T56">
                              <a:pos x="T0" y="T1"/>
                            </a:cxn>
                            <a:cxn ang="T57">
                              <a:pos x="T2" y="T3"/>
                            </a:cxn>
                            <a:cxn ang="T58">
                              <a:pos x="T4" y="T5"/>
                            </a:cxn>
                            <a:cxn ang="T59">
                              <a:pos x="T6" y="T7"/>
                            </a:cxn>
                            <a:cxn ang="T60">
                              <a:pos x="T8" y="T9"/>
                            </a:cxn>
                            <a:cxn ang="T61">
                              <a:pos x="T10" y="T11"/>
                            </a:cxn>
                            <a:cxn ang="T62">
                              <a:pos x="T12" y="T13"/>
                            </a:cxn>
                            <a:cxn ang="T63">
                              <a:pos x="T14" y="T15"/>
                            </a:cxn>
                            <a:cxn ang="T64">
                              <a:pos x="T16" y="T17"/>
                            </a:cxn>
                            <a:cxn ang="T65">
                              <a:pos x="T18" y="T19"/>
                            </a:cxn>
                            <a:cxn ang="T66">
                              <a:pos x="T20" y="T21"/>
                            </a:cxn>
                            <a:cxn ang="T67">
                              <a:pos x="T22" y="T23"/>
                            </a:cxn>
                            <a:cxn ang="T68">
                              <a:pos x="T24" y="T25"/>
                            </a:cxn>
                            <a:cxn ang="T69">
                              <a:pos x="T26" y="T27"/>
                            </a:cxn>
                            <a:cxn ang="T70">
                              <a:pos x="T28" y="T29"/>
                            </a:cxn>
                            <a:cxn ang="T71">
                              <a:pos x="T30" y="T31"/>
                            </a:cxn>
                            <a:cxn ang="T72">
                              <a:pos x="T32" y="T33"/>
                            </a:cxn>
                            <a:cxn ang="T73">
                              <a:pos x="T34" y="T35"/>
                            </a:cxn>
                            <a:cxn ang="T74">
                              <a:pos x="T36" y="T37"/>
                            </a:cxn>
                            <a:cxn ang="T75">
                              <a:pos x="T38" y="T39"/>
                            </a:cxn>
                            <a:cxn ang="T76">
                              <a:pos x="T40" y="T41"/>
                            </a:cxn>
                            <a:cxn ang="T77">
                              <a:pos x="T42" y="T43"/>
                            </a:cxn>
                            <a:cxn ang="T78">
                              <a:pos x="T44" y="T45"/>
                            </a:cxn>
                            <a:cxn ang="T79">
                              <a:pos x="T46" y="T47"/>
                            </a:cxn>
                            <a:cxn ang="T80">
                              <a:pos x="T48" y="T49"/>
                            </a:cxn>
                            <a:cxn ang="T81">
                              <a:pos x="T50" y="T51"/>
                            </a:cxn>
                            <a:cxn ang="T82">
                              <a:pos x="T52" y="T53"/>
                            </a:cxn>
                            <a:cxn ang="T83">
                              <a:pos x="T54" y="T55"/>
                            </a:cxn>
                          </a:cxnLst>
                          <a:rect l="0" t="0" r="r" b="b"/>
                          <a:pathLst>
                            <a:path w="1537" h="1768">
                              <a:moveTo>
                                <a:pt x="909" y="1264"/>
                              </a:moveTo>
                              <a:lnTo>
                                <a:pt x="1058" y="1402"/>
                              </a:lnTo>
                              <a:lnTo>
                                <a:pt x="1214" y="1528"/>
                              </a:lnTo>
                              <a:lnTo>
                                <a:pt x="1369" y="1654"/>
                              </a:lnTo>
                              <a:lnTo>
                                <a:pt x="1531" y="1768"/>
                              </a:lnTo>
                              <a:lnTo>
                                <a:pt x="1537" y="1768"/>
                              </a:lnTo>
                              <a:lnTo>
                                <a:pt x="1375" y="1654"/>
                              </a:lnTo>
                              <a:lnTo>
                                <a:pt x="1220" y="1534"/>
                              </a:lnTo>
                              <a:lnTo>
                                <a:pt x="1064" y="1402"/>
                              </a:lnTo>
                              <a:lnTo>
                                <a:pt x="915" y="1258"/>
                              </a:lnTo>
                              <a:lnTo>
                                <a:pt x="765" y="1115"/>
                              </a:lnTo>
                              <a:lnTo>
                                <a:pt x="628" y="959"/>
                              </a:lnTo>
                              <a:lnTo>
                                <a:pt x="496" y="803"/>
                              </a:lnTo>
                              <a:lnTo>
                                <a:pt x="377" y="647"/>
                              </a:lnTo>
                              <a:lnTo>
                                <a:pt x="269" y="485"/>
                              </a:lnTo>
                              <a:lnTo>
                                <a:pt x="167" y="323"/>
                              </a:lnTo>
                              <a:lnTo>
                                <a:pt x="78" y="161"/>
                              </a:lnTo>
                              <a:lnTo>
                                <a:pt x="0" y="0"/>
                              </a:lnTo>
                              <a:lnTo>
                                <a:pt x="0" y="12"/>
                              </a:lnTo>
                              <a:lnTo>
                                <a:pt x="78" y="173"/>
                              </a:lnTo>
                              <a:lnTo>
                                <a:pt x="167" y="335"/>
                              </a:lnTo>
                              <a:lnTo>
                                <a:pt x="269" y="491"/>
                              </a:lnTo>
                              <a:lnTo>
                                <a:pt x="377" y="653"/>
                              </a:lnTo>
                              <a:lnTo>
                                <a:pt x="496" y="809"/>
                              </a:lnTo>
                              <a:lnTo>
                                <a:pt x="628" y="965"/>
                              </a:lnTo>
                              <a:lnTo>
                                <a:pt x="765" y="1121"/>
                              </a:lnTo>
                              <a:lnTo>
                                <a:pt x="909" y="126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2"/>
                        </a:solidFill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grpSp>
                      <p:nvGrpSpPr>
                        <p:cNvPr id="15442" name="Group 51"/>
                        <p:cNvGrpSpPr>
                          <a:grpSpLocks/>
                        </p:cNvGrpSpPr>
                        <p:nvPr userDrawn="1"/>
                      </p:nvGrpSpPr>
                      <p:grpSpPr bwMode="auto">
                        <a:xfrm>
                          <a:off x="0" y="1812"/>
                          <a:ext cx="3672" cy="2049"/>
                          <a:chOff x="5" y="1816"/>
                          <a:chExt cx="3672" cy="2049"/>
                        </a:xfrm>
                      </p:grpSpPr>
                      <p:sp>
                        <p:nvSpPr>
                          <p:cNvPr id="15479" name="Oval 52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544" y="2872"/>
                            <a:ext cx="161" cy="280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5480" name="Oval 53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490" y="2750"/>
                            <a:ext cx="281" cy="503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5481" name="Oval 54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415" y="2563"/>
                            <a:ext cx="471" cy="813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5482" name="Oval 55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357" y="2400"/>
                            <a:ext cx="623" cy="1129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5483" name="Oval 56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295" y="2200"/>
                            <a:ext cx="786" cy="1467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5484" name="Oval 57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238" y="2040"/>
                            <a:ext cx="972" cy="1779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5485" name="Oval 58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155" y="1868"/>
                            <a:ext cx="1167" cy="2094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5486" name="Oval 59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085" y="1698"/>
                            <a:ext cx="1346" cy="2398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5487" name="Oval 60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998" y="1539"/>
                            <a:ext cx="1563" cy="2696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5488" name="Oval 61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933" y="1360"/>
                            <a:ext cx="1711" cy="3016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5489" name="Oval 62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65139">
                            <a:off x="877" y="1187"/>
                            <a:ext cx="1880" cy="3345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5490" name="Oval 63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780025">
                            <a:off x="816" y="1005"/>
                            <a:ext cx="2049" cy="3672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</p:grpSp>
                    <p:sp>
                      <p:nvSpPr>
                        <p:cNvPr id="15443" name="Line 6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flipV="1">
                          <a:off x="1656" y="1164"/>
                          <a:ext cx="831" cy="177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44" name="Line 6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615780" flipV="1">
                          <a:off x="1811" y="1299"/>
                          <a:ext cx="819" cy="172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45" name="Line 6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139441" flipV="1">
                          <a:off x="1963" y="1148"/>
                          <a:ext cx="383" cy="189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46" name="Line 6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061104" flipV="1">
                          <a:off x="1921" y="1332"/>
                          <a:ext cx="744" cy="176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47" name="Line 6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2202167" flipV="1">
                          <a:off x="2217" y="1314"/>
                          <a:ext cx="311" cy="191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48" name="Line 6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2039" y="1549"/>
                          <a:ext cx="895" cy="172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49" name="Line 7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2024" y="1649"/>
                          <a:ext cx="1049" cy="166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50" name="Line 7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985" y="1876"/>
                          <a:ext cx="1357" cy="151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51" name="Line 7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936" y="2115"/>
                          <a:ext cx="1686" cy="135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52" name="Line 7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897" y="2287"/>
                          <a:ext cx="1880" cy="122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53" name="Line 7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855" y="2458"/>
                          <a:ext cx="2060" cy="109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54" name="Line 7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823" y="2640"/>
                          <a:ext cx="2224" cy="95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55" name="Line 7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737" y="3059"/>
                          <a:ext cx="2520" cy="61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56" name="Line 7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24" y="3150"/>
                          <a:ext cx="472" cy="112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57" name="Line 7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121" y="2961"/>
                          <a:ext cx="220" cy="101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58" name="Line 7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041" y="2935"/>
                          <a:ext cx="304" cy="99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59" name="Line 8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957" y="2910"/>
                          <a:ext cx="394" cy="97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60" name="Line 8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880" y="2885"/>
                          <a:ext cx="478" cy="94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61" name="Line 8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801" y="2863"/>
                          <a:ext cx="561" cy="91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62" name="Line 8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717" y="2836"/>
                          <a:ext cx="656" cy="87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63" name="Line 8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631" y="2810"/>
                          <a:ext cx="752" cy="84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64" name="Line 8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462" y="2758"/>
                          <a:ext cx="946" cy="75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65" name="Line 8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365" y="2729"/>
                          <a:ext cx="1058" cy="69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66" name="Line 8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265" y="2697"/>
                          <a:ext cx="1174" cy="63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67" name="Line 8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55" y="2632"/>
                          <a:ext cx="1431" cy="48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68" name="Line 8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-1" y="2607"/>
                          <a:ext cx="1513" cy="37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69" name="Line 9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-72" y="2570"/>
                          <a:ext cx="1648" cy="10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70" name="Line 9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237" y="1095"/>
                          <a:ext cx="2219" cy="136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71" name="Line 9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43" y="962"/>
                          <a:ext cx="2071" cy="154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72" name="Line 9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418" y="826"/>
                          <a:ext cx="1672" cy="178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73" name="Line 9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634" y="808"/>
                          <a:ext cx="1473" cy="185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74" name="Line 9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094" y="827"/>
                          <a:ext cx="1030" cy="194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75" name="Line 9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302" y="857"/>
                          <a:ext cx="829" cy="197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76" name="Line 9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496" y="901"/>
                          <a:ext cx="633" cy="197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77" name="Line 9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679" y="952"/>
                          <a:ext cx="447" cy="197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78" name="Line 9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859" y="1013"/>
                          <a:ext cx="261" cy="196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</p:grpSp>
                </p:grpSp>
              </p:grpSp>
            </p:grpSp>
          </p:grpSp>
          <p:grpSp>
            <p:nvGrpSpPr>
              <p:cNvPr id="15383" name="Group 100"/>
              <p:cNvGrpSpPr>
                <a:grpSpLocks/>
              </p:cNvGrpSpPr>
              <p:nvPr userDrawn="1"/>
            </p:nvGrpSpPr>
            <p:grpSpPr bwMode="auto">
              <a:xfrm>
                <a:off x="402" y="1454"/>
                <a:ext cx="2787" cy="2866"/>
                <a:chOff x="2" y="1454"/>
                <a:chExt cx="2787" cy="2866"/>
              </a:xfrm>
            </p:grpSpPr>
            <p:sp>
              <p:nvSpPr>
                <p:cNvPr id="15384" name="Line 101"/>
                <p:cNvSpPr>
                  <a:spLocks noChangeShapeType="1"/>
                </p:cNvSpPr>
                <p:nvPr userDrawn="1"/>
              </p:nvSpPr>
              <p:spPr bwMode="hidden">
                <a:xfrm rot="1678521" flipV="1">
                  <a:off x="2057" y="1454"/>
                  <a:ext cx="732" cy="1778"/>
                </a:xfrm>
                <a:prstGeom prst="line">
                  <a:avLst/>
                </a:prstGeom>
                <a:noFill/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5385" name="Line 102"/>
                <p:cNvSpPr>
                  <a:spLocks noChangeShapeType="1"/>
                </p:cNvSpPr>
                <p:nvPr userDrawn="1"/>
              </p:nvSpPr>
              <p:spPr bwMode="hidden">
                <a:xfrm flipH="1" flipV="1">
                  <a:off x="870" y="3854"/>
                  <a:ext cx="223" cy="463"/>
                </a:xfrm>
                <a:prstGeom prst="line">
                  <a:avLst/>
                </a:pr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15386" name="Group 103"/>
                <p:cNvGrpSpPr>
                  <a:grpSpLocks/>
                </p:cNvGrpSpPr>
                <p:nvPr userDrawn="1"/>
              </p:nvGrpSpPr>
              <p:grpSpPr bwMode="auto">
                <a:xfrm>
                  <a:off x="2" y="2738"/>
                  <a:ext cx="1317" cy="1582"/>
                  <a:chOff x="2" y="2738"/>
                  <a:chExt cx="1317" cy="1582"/>
                </a:xfrm>
              </p:grpSpPr>
              <p:sp>
                <p:nvSpPr>
                  <p:cNvPr id="15387" name="Line 104"/>
                  <p:cNvSpPr>
                    <a:spLocks noChangeShapeType="1"/>
                  </p:cNvSpPr>
                  <p:nvPr userDrawn="1"/>
                </p:nvSpPr>
                <p:spPr bwMode="hidden">
                  <a:xfrm flipH="1">
                    <a:off x="697" y="3855"/>
                    <a:ext cx="173" cy="187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388" name="Freeform 105"/>
                  <p:cNvSpPr>
                    <a:spLocks/>
                  </p:cNvSpPr>
                  <p:nvPr userDrawn="1"/>
                </p:nvSpPr>
                <p:spPr bwMode="hidden">
                  <a:xfrm>
                    <a:off x="2" y="3218"/>
                    <a:ext cx="1006" cy="1102"/>
                  </a:xfrm>
                  <a:custGeom>
                    <a:avLst/>
                    <a:gdLst>
                      <a:gd name="T0" fmla="*/ 1006 w 1006"/>
                      <a:gd name="T1" fmla="*/ 1102 h 1102"/>
                      <a:gd name="T2" fmla="*/ 696 w 1006"/>
                      <a:gd name="T3" fmla="*/ 823 h 1102"/>
                      <a:gd name="T4" fmla="*/ 333 w 1006"/>
                      <a:gd name="T5" fmla="*/ 447 h 1102"/>
                      <a:gd name="T6" fmla="*/ 51 w 1006"/>
                      <a:gd name="T7" fmla="*/ 76 h 1102"/>
                      <a:gd name="T8" fmla="*/ 0 w 1006"/>
                      <a:gd name="T9" fmla="*/ 0 h 1102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1006" h="1102">
                        <a:moveTo>
                          <a:pt x="1006" y="1102"/>
                        </a:moveTo>
                        <a:lnTo>
                          <a:pt x="696" y="823"/>
                        </a:lnTo>
                        <a:lnTo>
                          <a:pt x="333" y="447"/>
                        </a:lnTo>
                        <a:lnTo>
                          <a:pt x="51" y="76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19050" cmpd="sng">
                    <a:solidFill>
                      <a:schemeClr val="accent2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389" name="Line 106"/>
                  <p:cNvSpPr>
                    <a:spLocks noChangeShapeType="1"/>
                  </p:cNvSpPr>
                  <p:nvPr userDrawn="1"/>
                </p:nvSpPr>
                <p:spPr bwMode="hidden">
                  <a:xfrm flipH="1">
                    <a:off x="1242" y="4231"/>
                    <a:ext cx="77" cy="88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390" name="Line 107"/>
                  <p:cNvSpPr>
                    <a:spLocks noChangeShapeType="1"/>
                  </p:cNvSpPr>
                  <p:nvPr userDrawn="1"/>
                </p:nvSpPr>
                <p:spPr bwMode="hidden">
                  <a:xfrm flipH="1" flipV="1">
                    <a:off x="340" y="3668"/>
                    <a:ext cx="532" cy="185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391" name="Line 108"/>
                  <p:cNvSpPr>
                    <a:spLocks noChangeShapeType="1"/>
                  </p:cNvSpPr>
                  <p:nvPr userDrawn="1"/>
                </p:nvSpPr>
                <p:spPr bwMode="hidden">
                  <a:xfrm flipH="1" flipV="1">
                    <a:off x="237" y="3101"/>
                    <a:ext cx="101" cy="567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392" name="Line 109"/>
                  <p:cNvSpPr>
                    <a:spLocks noChangeShapeType="1"/>
                  </p:cNvSpPr>
                  <p:nvPr userDrawn="1"/>
                </p:nvSpPr>
                <p:spPr bwMode="hidden">
                  <a:xfrm flipH="1" flipV="1">
                    <a:off x="2" y="3009"/>
                    <a:ext cx="235" cy="92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393" name="Line 110"/>
                  <p:cNvSpPr>
                    <a:spLocks noChangeShapeType="1"/>
                  </p:cNvSpPr>
                  <p:nvPr userDrawn="1"/>
                </p:nvSpPr>
                <p:spPr bwMode="hidden">
                  <a:xfrm flipV="1">
                    <a:off x="54" y="3101"/>
                    <a:ext cx="182" cy="194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394" name="Line 111"/>
                  <p:cNvSpPr>
                    <a:spLocks noChangeShapeType="1"/>
                  </p:cNvSpPr>
                  <p:nvPr userDrawn="1"/>
                </p:nvSpPr>
                <p:spPr bwMode="hidden">
                  <a:xfrm flipH="1">
                    <a:off x="336" y="3476"/>
                    <a:ext cx="176" cy="192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395" name="Line 112"/>
                  <p:cNvSpPr>
                    <a:spLocks noChangeShapeType="1"/>
                  </p:cNvSpPr>
                  <p:nvPr userDrawn="1"/>
                </p:nvSpPr>
                <p:spPr bwMode="hidden">
                  <a:xfrm flipV="1">
                    <a:off x="3" y="2738"/>
                    <a:ext cx="14" cy="23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15369" name="Group 113"/>
            <p:cNvGrpSpPr>
              <a:grpSpLocks/>
            </p:cNvGrpSpPr>
            <p:nvPr userDrawn="1"/>
          </p:nvGrpSpPr>
          <p:grpSpPr bwMode="auto">
            <a:xfrm>
              <a:off x="16" y="1326"/>
              <a:ext cx="3325" cy="2948"/>
              <a:chOff x="16" y="1326"/>
              <a:chExt cx="3325" cy="2948"/>
            </a:xfrm>
          </p:grpSpPr>
          <p:sp>
            <p:nvSpPr>
              <p:cNvPr id="15370" name="Freeform 114"/>
              <p:cNvSpPr>
                <a:spLocks/>
              </p:cNvSpPr>
              <p:nvPr/>
            </p:nvSpPr>
            <p:spPr bwMode="hidden">
              <a:xfrm>
                <a:off x="16" y="2656"/>
                <a:ext cx="1440" cy="1618"/>
              </a:xfrm>
              <a:custGeom>
                <a:avLst/>
                <a:gdLst>
                  <a:gd name="T0" fmla="*/ 876 w 1435"/>
                  <a:gd name="T1" fmla="*/ 1150 h 1618"/>
                  <a:gd name="T2" fmla="*/ 744 w 1435"/>
                  <a:gd name="T3" fmla="*/ 1019 h 1618"/>
                  <a:gd name="T4" fmla="*/ 612 w 1435"/>
                  <a:gd name="T5" fmla="*/ 875 h 1618"/>
                  <a:gd name="T6" fmla="*/ 492 w 1435"/>
                  <a:gd name="T7" fmla="*/ 737 h 1618"/>
                  <a:gd name="T8" fmla="*/ 378 w 1435"/>
                  <a:gd name="T9" fmla="*/ 593 h 1618"/>
                  <a:gd name="T10" fmla="*/ 276 w 1435"/>
                  <a:gd name="T11" fmla="*/ 443 h 1618"/>
                  <a:gd name="T12" fmla="*/ 174 w 1435"/>
                  <a:gd name="T13" fmla="*/ 299 h 1618"/>
                  <a:gd name="T14" fmla="*/ 84 w 1435"/>
                  <a:gd name="T15" fmla="*/ 149 h 1618"/>
                  <a:gd name="T16" fmla="*/ 0 w 1435"/>
                  <a:gd name="T17" fmla="*/ 0 h 1618"/>
                  <a:gd name="T18" fmla="*/ 0 w 1435"/>
                  <a:gd name="T19" fmla="*/ 11 h 1618"/>
                  <a:gd name="T20" fmla="*/ 84 w 1435"/>
                  <a:gd name="T21" fmla="*/ 155 h 1618"/>
                  <a:gd name="T22" fmla="*/ 174 w 1435"/>
                  <a:gd name="T23" fmla="*/ 305 h 1618"/>
                  <a:gd name="T24" fmla="*/ 270 w 1435"/>
                  <a:gd name="T25" fmla="*/ 449 h 1618"/>
                  <a:gd name="T26" fmla="*/ 378 w 1435"/>
                  <a:gd name="T27" fmla="*/ 593 h 1618"/>
                  <a:gd name="T28" fmla="*/ 492 w 1435"/>
                  <a:gd name="T29" fmla="*/ 737 h 1618"/>
                  <a:gd name="T30" fmla="*/ 612 w 1435"/>
                  <a:gd name="T31" fmla="*/ 881 h 1618"/>
                  <a:gd name="T32" fmla="*/ 738 w 1435"/>
                  <a:gd name="T33" fmla="*/ 1019 h 1618"/>
                  <a:gd name="T34" fmla="*/ 876 w 1435"/>
                  <a:gd name="T35" fmla="*/ 1150 h 1618"/>
                  <a:gd name="T36" fmla="*/ 1014 w 1435"/>
                  <a:gd name="T37" fmla="*/ 1276 h 1618"/>
                  <a:gd name="T38" fmla="*/ 1152 w 1435"/>
                  <a:gd name="T39" fmla="*/ 1396 h 1618"/>
                  <a:gd name="T40" fmla="*/ 1290 w 1435"/>
                  <a:gd name="T41" fmla="*/ 1510 h 1618"/>
                  <a:gd name="T42" fmla="*/ 1434 w 1435"/>
                  <a:gd name="T43" fmla="*/ 1618 h 1618"/>
                  <a:gd name="T44" fmla="*/ 1440 w 1435"/>
                  <a:gd name="T45" fmla="*/ 1618 h 1618"/>
                  <a:gd name="T46" fmla="*/ 1297 w 1435"/>
                  <a:gd name="T47" fmla="*/ 1510 h 1618"/>
                  <a:gd name="T48" fmla="*/ 1158 w 1435"/>
                  <a:gd name="T49" fmla="*/ 1396 h 1618"/>
                  <a:gd name="T50" fmla="*/ 1014 w 1435"/>
                  <a:gd name="T51" fmla="*/ 1276 h 1618"/>
                  <a:gd name="T52" fmla="*/ 876 w 1435"/>
                  <a:gd name="T53" fmla="*/ 1150 h 1618"/>
                  <a:gd name="T54" fmla="*/ 876 w 1435"/>
                  <a:gd name="T55" fmla="*/ 1150 h 1618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1435" h="1618">
                    <a:moveTo>
                      <a:pt x="873" y="1150"/>
                    </a:moveTo>
                    <a:lnTo>
                      <a:pt x="741" y="1019"/>
                    </a:lnTo>
                    <a:lnTo>
                      <a:pt x="610" y="875"/>
                    </a:lnTo>
                    <a:lnTo>
                      <a:pt x="490" y="737"/>
                    </a:lnTo>
                    <a:lnTo>
                      <a:pt x="377" y="593"/>
                    </a:lnTo>
                    <a:lnTo>
                      <a:pt x="275" y="443"/>
                    </a:lnTo>
                    <a:lnTo>
                      <a:pt x="173" y="299"/>
                    </a:lnTo>
                    <a:lnTo>
                      <a:pt x="84" y="149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84" y="155"/>
                    </a:lnTo>
                    <a:lnTo>
                      <a:pt x="173" y="305"/>
                    </a:lnTo>
                    <a:lnTo>
                      <a:pt x="269" y="449"/>
                    </a:lnTo>
                    <a:lnTo>
                      <a:pt x="377" y="593"/>
                    </a:lnTo>
                    <a:lnTo>
                      <a:pt x="490" y="737"/>
                    </a:lnTo>
                    <a:lnTo>
                      <a:pt x="610" y="881"/>
                    </a:lnTo>
                    <a:lnTo>
                      <a:pt x="735" y="1019"/>
                    </a:lnTo>
                    <a:lnTo>
                      <a:pt x="873" y="1150"/>
                    </a:lnTo>
                    <a:lnTo>
                      <a:pt x="1010" y="1276"/>
                    </a:lnTo>
                    <a:lnTo>
                      <a:pt x="1148" y="1396"/>
                    </a:lnTo>
                    <a:lnTo>
                      <a:pt x="1286" y="1510"/>
                    </a:lnTo>
                    <a:lnTo>
                      <a:pt x="1429" y="1618"/>
                    </a:lnTo>
                    <a:lnTo>
                      <a:pt x="1435" y="1618"/>
                    </a:lnTo>
                    <a:lnTo>
                      <a:pt x="1292" y="1510"/>
                    </a:lnTo>
                    <a:lnTo>
                      <a:pt x="1154" y="1396"/>
                    </a:lnTo>
                    <a:lnTo>
                      <a:pt x="1010" y="1276"/>
                    </a:lnTo>
                    <a:lnTo>
                      <a:pt x="873" y="115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71" name="Freeform 115"/>
              <p:cNvSpPr>
                <a:spLocks/>
              </p:cNvSpPr>
              <p:nvPr/>
            </p:nvSpPr>
            <p:spPr bwMode="hidden">
              <a:xfrm>
                <a:off x="16" y="2260"/>
                <a:ext cx="1673" cy="2014"/>
              </a:xfrm>
              <a:custGeom>
                <a:avLst/>
                <a:gdLst>
                  <a:gd name="T0" fmla="*/ 960 w 1668"/>
                  <a:gd name="T1" fmla="*/ 1463 h 2014"/>
                  <a:gd name="T2" fmla="*/ 791 w 1668"/>
                  <a:gd name="T3" fmla="*/ 1289 h 2014"/>
                  <a:gd name="T4" fmla="*/ 636 w 1668"/>
                  <a:gd name="T5" fmla="*/ 1115 h 2014"/>
                  <a:gd name="T6" fmla="*/ 491 w 1668"/>
                  <a:gd name="T7" fmla="*/ 929 h 2014"/>
                  <a:gd name="T8" fmla="*/ 366 w 1668"/>
                  <a:gd name="T9" fmla="*/ 743 h 2014"/>
                  <a:gd name="T10" fmla="*/ 252 w 1668"/>
                  <a:gd name="T11" fmla="*/ 557 h 2014"/>
                  <a:gd name="T12" fmla="*/ 149 w 1668"/>
                  <a:gd name="T13" fmla="*/ 372 h 2014"/>
                  <a:gd name="T14" fmla="*/ 66 w 1668"/>
                  <a:gd name="T15" fmla="*/ 186 h 2014"/>
                  <a:gd name="T16" fmla="*/ 0 w 1668"/>
                  <a:gd name="T17" fmla="*/ 0 h 2014"/>
                  <a:gd name="T18" fmla="*/ 0 w 1668"/>
                  <a:gd name="T19" fmla="*/ 12 h 2014"/>
                  <a:gd name="T20" fmla="*/ 66 w 1668"/>
                  <a:gd name="T21" fmla="*/ 198 h 2014"/>
                  <a:gd name="T22" fmla="*/ 149 w 1668"/>
                  <a:gd name="T23" fmla="*/ 384 h 2014"/>
                  <a:gd name="T24" fmla="*/ 252 w 1668"/>
                  <a:gd name="T25" fmla="*/ 569 h 2014"/>
                  <a:gd name="T26" fmla="*/ 366 w 1668"/>
                  <a:gd name="T27" fmla="*/ 755 h 2014"/>
                  <a:gd name="T28" fmla="*/ 491 w 1668"/>
                  <a:gd name="T29" fmla="*/ 935 h 2014"/>
                  <a:gd name="T30" fmla="*/ 636 w 1668"/>
                  <a:gd name="T31" fmla="*/ 1115 h 2014"/>
                  <a:gd name="T32" fmla="*/ 791 w 1668"/>
                  <a:gd name="T33" fmla="*/ 1295 h 2014"/>
                  <a:gd name="T34" fmla="*/ 960 w 1668"/>
                  <a:gd name="T35" fmla="*/ 1463 h 2014"/>
                  <a:gd name="T36" fmla="*/ 1133 w 1668"/>
                  <a:gd name="T37" fmla="*/ 1618 h 2014"/>
                  <a:gd name="T38" fmla="*/ 1307 w 1668"/>
                  <a:gd name="T39" fmla="*/ 1762 h 2014"/>
                  <a:gd name="T40" fmla="*/ 1487 w 1668"/>
                  <a:gd name="T41" fmla="*/ 1894 h 2014"/>
                  <a:gd name="T42" fmla="*/ 1667 w 1668"/>
                  <a:gd name="T43" fmla="*/ 2014 h 2014"/>
                  <a:gd name="T44" fmla="*/ 1673 w 1668"/>
                  <a:gd name="T45" fmla="*/ 2014 h 2014"/>
                  <a:gd name="T46" fmla="*/ 1487 w 1668"/>
                  <a:gd name="T47" fmla="*/ 1894 h 2014"/>
                  <a:gd name="T48" fmla="*/ 1307 w 1668"/>
                  <a:gd name="T49" fmla="*/ 1762 h 2014"/>
                  <a:gd name="T50" fmla="*/ 1133 w 1668"/>
                  <a:gd name="T51" fmla="*/ 1618 h 2014"/>
                  <a:gd name="T52" fmla="*/ 960 w 1668"/>
                  <a:gd name="T53" fmla="*/ 1463 h 2014"/>
                  <a:gd name="T54" fmla="*/ 960 w 1668"/>
                  <a:gd name="T55" fmla="*/ 1463 h 2014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1668" h="2014">
                    <a:moveTo>
                      <a:pt x="957" y="1463"/>
                    </a:moveTo>
                    <a:lnTo>
                      <a:pt x="789" y="1289"/>
                    </a:lnTo>
                    <a:lnTo>
                      <a:pt x="634" y="1115"/>
                    </a:lnTo>
                    <a:lnTo>
                      <a:pt x="490" y="929"/>
                    </a:lnTo>
                    <a:lnTo>
                      <a:pt x="365" y="743"/>
                    </a:lnTo>
                    <a:lnTo>
                      <a:pt x="251" y="557"/>
                    </a:lnTo>
                    <a:lnTo>
                      <a:pt x="149" y="372"/>
                    </a:lnTo>
                    <a:lnTo>
                      <a:pt x="66" y="186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6" y="198"/>
                    </a:lnTo>
                    <a:lnTo>
                      <a:pt x="149" y="384"/>
                    </a:lnTo>
                    <a:lnTo>
                      <a:pt x="251" y="569"/>
                    </a:lnTo>
                    <a:lnTo>
                      <a:pt x="365" y="755"/>
                    </a:lnTo>
                    <a:lnTo>
                      <a:pt x="490" y="935"/>
                    </a:lnTo>
                    <a:lnTo>
                      <a:pt x="634" y="1115"/>
                    </a:lnTo>
                    <a:lnTo>
                      <a:pt x="789" y="1295"/>
                    </a:lnTo>
                    <a:lnTo>
                      <a:pt x="957" y="1463"/>
                    </a:lnTo>
                    <a:lnTo>
                      <a:pt x="1130" y="1618"/>
                    </a:lnTo>
                    <a:lnTo>
                      <a:pt x="1303" y="1762"/>
                    </a:lnTo>
                    <a:lnTo>
                      <a:pt x="1483" y="1894"/>
                    </a:lnTo>
                    <a:lnTo>
                      <a:pt x="1662" y="2014"/>
                    </a:lnTo>
                    <a:lnTo>
                      <a:pt x="1668" y="2014"/>
                    </a:lnTo>
                    <a:lnTo>
                      <a:pt x="1483" y="1894"/>
                    </a:lnTo>
                    <a:lnTo>
                      <a:pt x="1303" y="1762"/>
                    </a:lnTo>
                    <a:lnTo>
                      <a:pt x="1130" y="1618"/>
                    </a:lnTo>
                    <a:lnTo>
                      <a:pt x="957" y="146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72" name="Rectangle 116"/>
              <p:cNvSpPr>
                <a:spLocks noChangeArrowheads="1"/>
              </p:cNvSpPr>
              <p:nvPr/>
            </p:nvSpPr>
            <p:spPr bwMode="hidden">
              <a:xfrm rot="-2488720">
                <a:off x="1988" y="1919"/>
                <a:ext cx="1353" cy="17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15373" name="Rectangle 117"/>
              <p:cNvSpPr>
                <a:spLocks noChangeArrowheads="1"/>
              </p:cNvSpPr>
              <p:nvPr/>
            </p:nvSpPr>
            <p:spPr bwMode="hidden">
              <a:xfrm rot="-5087790">
                <a:off x="1964" y="2613"/>
                <a:ext cx="2217" cy="17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15374" name="Rectangle 118"/>
              <p:cNvSpPr>
                <a:spLocks noChangeArrowheads="1"/>
              </p:cNvSpPr>
              <p:nvPr/>
            </p:nvSpPr>
            <p:spPr bwMode="hidden">
              <a:xfrm rot="-3417299">
                <a:off x="1019" y="2694"/>
                <a:ext cx="2678" cy="17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15375" name="Rectangle 119"/>
              <p:cNvSpPr>
                <a:spLocks noChangeArrowheads="1"/>
              </p:cNvSpPr>
              <p:nvPr/>
            </p:nvSpPr>
            <p:spPr bwMode="hidden">
              <a:xfrm rot="-835848">
                <a:off x="688" y="1748"/>
                <a:ext cx="2390" cy="17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grpSp>
            <p:nvGrpSpPr>
              <p:cNvPr id="15376" name="Group 120"/>
              <p:cNvGrpSpPr>
                <a:grpSpLocks noChangeAspect="1"/>
              </p:cNvGrpSpPr>
              <p:nvPr/>
            </p:nvGrpSpPr>
            <p:grpSpPr bwMode="auto">
              <a:xfrm>
                <a:off x="3046" y="1326"/>
                <a:ext cx="259" cy="299"/>
                <a:chOff x="3042" y="1265"/>
                <a:chExt cx="367" cy="424"/>
              </a:xfrm>
            </p:grpSpPr>
            <p:sp>
              <p:nvSpPr>
                <p:cNvPr id="108665" name="Oval 121"/>
                <p:cNvSpPr>
                  <a:spLocks noChangeAspect="1" noChangeArrowheads="1"/>
                </p:cNvSpPr>
                <p:nvPr userDrawn="1"/>
              </p:nvSpPr>
              <p:spPr bwMode="hidden">
                <a:xfrm rot="2828979">
                  <a:off x="2982" y="1467"/>
                  <a:ext cx="282" cy="16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 sz="160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108666" name="Freeform 122"/>
                <p:cNvSpPr>
                  <a:spLocks noChangeAspect="1"/>
                </p:cNvSpPr>
                <p:nvPr userDrawn="1"/>
              </p:nvSpPr>
              <p:spPr bwMode="hidden">
                <a:xfrm>
                  <a:off x="3070" y="1374"/>
                  <a:ext cx="227" cy="221"/>
                </a:xfrm>
                <a:custGeom>
                  <a:avLst/>
                  <a:gdLst>
                    <a:gd name="T0" fmla="*/ 227 w 227"/>
                    <a:gd name="T1" fmla="*/ 134 h 222"/>
                    <a:gd name="T2" fmla="*/ 203 w 227"/>
                    <a:gd name="T3" fmla="*/ 144 h 222"/>
                    <a:gd name="T4" fmla="*/ 179 w 227"/>
                    <a:gd name="T5" fmla="*/ 138 h 222"/>
                    <a:gd name="T6" fmla="*/ 149 w 227"/>
                    <a:gd name="T7" fmla="*/ 126 h 222"/>
                    <a:gd name="T8" fmla="*/ 126 w 227"/>
                    <a:gd name="T9" fmla="*/ 102 h 222"/>
                    <a:gd name="T10" fmla="*/ 102 w 227"/>
                    <a:gd name="T11" fmla="*/ 72 h 222"/>
                    <a:gd name="T12" fmla="*/ 84 w 227"/>
                    <a:gd name="T13" fmla="*/ 48 h 222"/>
                    <a:gd name="T14" fmla="*/ 78 w 227"/>
                    <a:gd name="T15" fmla="*/ 24 h 222"/>
                    <a:gd name="T16" fmla="*/ 84 w 227"/>
                    <a:gd name="T17" fmla="*/ 0 h 222"/>
                    <a:gd name="T18" fmla="*/ 84 w 227"/>
                    <a:gd name="T19" fmla="*/ 0 h 222"/>
                    <a:gd name="T20" fmla="*/ 78 w 227"/>
                    <a:gd name="T21" fmla="*/ 0 h 222"/>
                    <a:gd name="T22" fmla="*/ 18 w 227"/>
                    <a:gd name="T23" fmla="*/ 60 h 222"/>
                    <a:gd name="T24" fmla="*/ 0 w 227"/>
                    <a:gd name="T25" fmla="*/ 90 h 222"/>
                    <a:gd name="T26" fmla="*/ 0 w 227"/>
                    <a:gd name="T27" fmla="*/ 120 h 222"/>
                    <a:gd name="T28" fmla="*/ 12 w 227"/>
                    <a:gd name="T29" fmla="*/ 156 h 222"/>
                    <a:gd name="T30" fmla="*/ 36 w 227"/>
                    <a:gd name="T31" fmla="*/ 192 h 222"/>
                    <a:gd name="T32" fmla="*/ 66 w 227"/>
                    <a:gd name="T33" fmla="*/ 216 h 222"/>
                    <a:gd name="T34" fmla="*/ 96 w 227"/>
                    <a:gd name="T35" fmla="*/ 222 h 222"/>
                    <a:gd name="T36" fmla="*/ 126 w 227"/>
                    <a:gd name="T37" fmla="*/ 222 h 222"/>
                    <a:gd name="T38" fmla="*/ 155 w 227"/>
                    <a:gd name="T39" fmla="*/ 210 h 222"/>
                    <a:gd name="T40" fmla="*/ 227 w 227"/>
                    <a:gd name="T41" fmla="*/ 138 h 222"/>
                    <a:gd name="T42" fmla="*/ 227 w 227"/>
                    <a:gd name="T43" fmla="*/ 134 h 2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27" h="222">
                      <a:moveTo>
                        <a:pt x="227" y="134"/>
                      </a:moveTo>
                      <a:lnTo>
                        <a:pt x="203" y="144"/>
                      </a:lnTo>
                      <a:lnTo>
                        <a:pt x="179" y="138"/>
                      </a:lnTo>
                      <a:lnTo>
                        <a:pt x="149" y="126"/>
                      </a:lnTo>
                      <a:lnTo>
                        <a:pt x="126" y="102"/>
                      </a:lnTo>
                      <a:lnTo>
                        <a:pt x="102" y="72"/>
                      </a:lnTo>
                      <a:lnTo>
                        <a:pt x="84" y="48"/>
                      </a:lnTo>
                      <a:lnTo>
                        <a:pt x="78" y="24"/>
                      </a:lnTo>
                      <a:lnTo>
                        <a:pt x="84" y="0"/>
                      </a:lnTo>
                      <a:lnTo>
                        <a:pt x="84" y="0"/>
                      </a:lnTo>
                      <a:lnTo>
                        <a:pt x="78" y="0"/>
                      </a:lnTo>
                      <a:lnTo>
                        <a:pt x="18" y="60"/>
                      </a:lnTo>
                      <a:lnTo>
                        <a:pt x="0" y="90"/>
                      </a:lnTo>
                      <a:lnTo>
                        <a:pt x="0" y="120"/>
                      </a:lnTo>
                      <a:lnTo>
                        <a:pt x="12" y="156"/>
                      </a:lnTo>
                      <a:lnTo>
                        <a:pt x="36" y="192"/>
                      </a:lnTo>
                      <a:lnTo>
                        <a:pt x="66" y="216"/>
                      </a:lnTo>
                      <a:lnTo>
                        <a:pt x="96" y="222"/>
                      </a:lnTo>
                      <a:lnTo>
                        <a:pt x="126" y="222"/>
                      </a:lnTo>
                      <a:lnTo>
                        <a:pt x="155" y="210"/>
                      </a:lnTo>
                      <a:lnTo>
                        <a:pt x="227" y="138"/>
                      </a:lnTo>
                      <a:lnTo>
                        <a:pt x="227" y="134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 sz="160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108667" name="Freeform 123"/>
                <p:cNvSpPr>
                  <a:spLocks noChangeAspect="1"/>
                </p:cNvSpPr>
                <p:nvPr userDrawn="1"/>
              </p:nvSpPr>
              <p:spPr bwMode="hidden">
                <a:xfrm>
                  <a:off x="3144" y="1366"/>
                  <a:ext cx="163" cy="155"/>
                </a:xfrm>
                <a:custGeom>
                  <a:avLst/>
                  <a:gdLst>
                    <a:gd name="T0" fmla="*/ 221 w 233"/>
                    <a:gd name="T1" fmla="*/ 216 h 234"/>
                    <a:gd name="T2" fmla="*/ 192 w 233"/>
                    <a:gd name="T3" fmla="*/ 234 h 234"/>
                    <a:gd name="T4" fmla="*/ 150 w 233"/>
                    <a:gd name="T5" fmla="*/ 234 h 234"/>
                    <a:gd name="T6" fmla="*/ 102 w 233"/>
                    <a:gd name="T7" fmla="*/ 210 h 234"/>
                    <a:gd name="T8" fmla="*/ 54 w 233"/>
                    <a:gd name="T9" fmla="*/ 174 h 234"/>
                    <a:gd name="T10" fmla="*/ 24 w 233"/>
                    <a:gd name="T11" fmla="*/ 132 h 234"/>
                    <a:gd name="T12" fmla="*/ 6 w 233"/>
                    <a:gd name="T13" fmla="*/ 84 h 234"/>
                    <a:gd name="T14" fmla="*/ 0 w 233"/>
                    <a:gd name="T15" fmla="*/ 42 h 234"/>
                    <a:gd name="T16" fmla="*/ 12 w 233"/>
                    <a:gd name="T17" fmla="*/ 12 h 234"/>
                    <a:gd name="T18" fmla="*/ 48 w 233"/>
                    <a:gd name="T19" fmla="*/ 0 h 234"/>
                    <a:gd name="T20" fmla="*/ 84 w 233"/>
                    <a:gd name="T21" fmla="*/ 0 h 234"/>
                    <a:gd name="T22" fmla="*/ 132 w 233"/>
                    <a:gd name="T23" fmla="*/ 18 h 234"/>
                    <a:gd name="T24" fmla="*/ 174 w 233"/>
                    <a:gd name="T25" fmla="*/ 54 h 234"/>
                    <a:gd name="T26" fmla="*/ 210 w 233"/>
                    <a:gd name="T27" fmla="*/ 102 h 234"/>
                    <a:gd name="T28" fmla="*/ 233 w 233"/>
                    <a:gd name="T29" fmla="*/ 144 h 234"/>
                    <a:gd name="T30" fmla="*/ 233 w 233"/>
                    <a:gd name="T31" fmla="*/ 186 h 234"/>
                    <a:gd name="T32" fmla="*/ 221 w 233"/>
                    <a:gd name="T33" fmla="*/ 216 h 234"/>
                    <a:gd name="T34" fmla="*/ 221 w 233"/>
                    <a:gd name="T35" fmla="*/ 216 h 2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33" h="234">
                      <a:moveTo>
                        <a:pt x="221" y="216"/>
                      </a:moveTo>
                      <a:lnTo>
                        <a:pt x="192" y="234"/>
                      </a:lnTo>
                      <a:lnTo>
                        <a:pt x="150" y="234"/>
                      </a:lnTo>
                      <a:lnTo>
                        <a:pt x="102" y="210"/>
                      </a:lnTo>
                      <a:lnTo>
                        <a:pt x="54" y="174"/>
                      </a:lnTo>
                      <a:lnTo>
                        <a:pt x="24" y="132"/>
                      </a:lnTo>
                      <a:lnTo>
                        <a:pt x="6" y="84"/>
                      </a:lnTo>
                      <a:lnTo>
                        <a:pt x="0" y="42"/>
                      </a:lnTo>
                      <a:lnTo>
                        <a:pt x="12" y="12"/>
                      </a:lnTo>
                      <a:lnTo>
                        <a:pt x="48" y="0"/>
                      </a:lnTo>
                      <a:lnTo>
                        <a:pt x="84" y="0"/>
                      </a:lnTo>
                      <a:lnTo>
                        <a:pt x="132" y="18"/>
                      </a:lnTo>
                      <a:lnTo>
                        <a:pt x="174" y="54"/>
                      </a:lnTo>
                      <a:lnTo>
                        <a:pt x="210" y="102"/>
                      </a:lnTo>
                      <a:lnTo>
                        <a:pt x="233" y="144"/>
                      </a:lnTo>
                      <a:lnTo>
                        <a:pt x="233" y="186"/>
                      </a:lnTo>
                      <a:lnTo>
                        <a:pt x="221" y="216"/>
                      </a:lnTo>
                      <a:lnTo>
                        <a:pt x="221" y="216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 sz="160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108668" name="Freeform 124"/>
                <p:cNvSpPr>
                  <a:spLocks noChangeAspect="1"/>
                </p:cNvSpPr>
                <p:nvPr userDrawn="1"/>
              </p:nvSpPr>
              <p:spPr bwMode="hidden">
                <a:xfrm>
                  <a:off x="3202" y="1272"/>
                  <a:ext cx="203" cy="199"/>
                </a:xfrm>
                <a:custGeom>
                  <a:avLst/>
                  <a:gdLst>
                    <a:gd name="T0" fmla="*/ 179 w 203"/>
                    <a:gd name="T1" fmla="*/ 18 h 198"/>
                    <a:gd name="T2" fmla="*/ 197 w 203"/>
                    <a:gd name="T3" fmla="*/ 48 h 198"/>
                    <a:gd name="T4" fmla="*/ 203 w 203"/>
                    <a:gd name="T5" fmla="*/ 60 h 198"/>
                    <a:gd name="T6" fmla="*/ 197 w 203"/>
                    <a:gd name="T7" fmla="*/ 66 h 198"/>
                    <a:gd name="T8" fmla="*/ 65 w 203"/>
                    <a:gd name="T9" fmla="*/ 192 h 198"/>
                    <a:gd name="T10" fmla="*/ 59 w 203"/>
                    <a:gd name="T11" fmla="*/ 198 h 198"/>
                    <a:gd name="T12" fmla="*/ 47 w 203"/>
                    <a:gd name="T13" fmla="*/ 192 h 198"/>
                    <a:gd name="T14" fmla="*/ 17 w 203"/>
                    <a:gd name="T15" fmla="*/ 174 h 198"/>
                    <a:gd name="T16" fmla="*/ 0 w 203"/>
                    <a:gd name="T17" fmla="*/ 150 h 198"/>
                    <a:gd name="T18" fmla="*/ 0 w 203"/>
                    <a:gd name="T19" fmla="*/ 126 h 198"/>
                    <a:gd name="T20" fmla="*/ 131 w 203"/>
                    <a:gd name="T21" fmla="*/ 0 h 198"/>
                    <a:gd name="T22" fmla="*/ 155 w 203"/>
                    <a:gd name="T23" fmla="*/ 0 h 198"/>
                    <a:gd name="T24" fmla="*/ 179 w 203"/>
                    <a:gd name="T25" fmla="*/ 18 h 198"/>
                    <a:gd name="T26" fmla="*/ 179 w 203"/>
                    <a:gd name="T27" fmla="*/ 18 h 1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203" h="198">
                      <a:moveTo>
                        <a:pt x="179" y="18"/>
                      </a:moveTo>
                      <a:lnTo>
                        <a:pt x="197" y="48"/>
                      </a:lnTo>
                      <a:lnTo>
                        <a:pt x="203" y="60"/>
                      </a:lnTo>
                      <a:lnTo>
                        <a:pt x="197" y="66"/>
                      </a:lnTo>
                      <a:lnTo>
                        <a:pt x="65" y="192"/>
                      </a:lnTo>
                      <a:lnTo>
                        <a:pt x="59" y="198"/>
                      </a:lnTo>
                      <a:lnTo>
                        <a:pt x="47" y="192"/>
                      </a:lnTo>
                      <a:lnTo>
                        <a:pt x="17" y="174"/>
                      </a:lnTo>
                      <a:lnTo>
                        <a:pt x="0" y="150"/>
                      </a:lnTo>
                      <a:lnTo>
                        <a:pt x="0" y="126"/>
                      </a:lnTo>
                      <a:lnTo>
                        <a:pt x="131" y="0"/>
                      </a:lnTo>
                      <a:lnTo>
                        <a:pt x="155" y="0"/>
                      </a:lnTo>
                      <a:lnTo>
                        <a:pt x="179" y="18"/>
                      </a:lnTo>
                      <a:lnTo>
                        <a:pt x="179" y="18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 sz="160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108669" name="Freeform 125"/>
                <p:cNvSpPr>
                  <a:spLocks noChangeAspect="1"/>
                </p:cNvSpPr>
                <p:nvPr userDrawn="1"/>
              </p:nvSpPr>
              <p:spPr bwMode="hidden">
                <a:xfrm>
                  <a:off x="3330" y="1265"/>
                  <a:ext cx="79" cy="74"/>
                </a:xfrm>
                <a:custGeom>
                  <a:avLst/>
                  <a:gdLst>
                    <a:gd name="T0" fmla="*/ 221 w 233"/>
                    <a:gd name="T1" fmla="*/ 216 h 234"/>
                    <a:gd name="T2" fmla="*/ 192 w 233"/>
                    <a:gd name="T3" fmla="*/ 234 h 234"/>
                    <a:gd name="T4" fmla="*/ 150 w 233"/>
                    <a:gd name="T5" fmla="*/ 234 h 234"/>
                    <a:gd name="T6" fmla="*/ 102 w 233"/>
                    <a:gd name="T7" fmla="*/ 210 h 234"/>
                    <a:gd name="T8" fmla="*/ 54 w 233"/>
                    <a:gd name="T9" fmla="*/ 174 h 234"/>
                    <a:gd name="T10" fmla="*/ 24 w 233"/>
                    <a:gd name="T11" fmla="*/ 132 h 234"/>
                    <a:gd name="T12" fmla="*/ 6 w 233"/>
                    <a:gd name="T13" fmla="*/ 84 h 234"/>
                    <a:gd name="T14" fmla="*/ 0 w 233"/>
                    <a:gd name="T15" fmla="*/ 42 h 234"/>
                    <a:gd name="T16" fmla="*/ 12 w 233"/>
                    <a:gd name="T17" fmla="*/ 12 h 234"/>
                    <a:gd name="T18" fmla="*/ 48 w 233"/>
                    <a:gd name="T19" fmla="*/ 0 h 234"/>
                    <a:gd name="T20" fmla="*/ 84 w 233"/>
                    <a:gd name="T21" fmla="*/ 0 h 234"/>
                    <a:gd name="T22" fmla="*/ 132 w 233"/>
                    <a:gd name="T23" fmla="*/ 18 h 234"/>
                    <a:gd name="T24" fmla="*/ 174 w 233"/>
                    <a:gd name="T25" fmla="*/ 54 h 234"/>
                    <a:gd name="T26" fmla="*/ 210 w 233"/>
                    <a:gd name="T27" fmla="*/ 102 h 234"/>
                    <a:gd name="T28" fmla="*/ 233 w 233"/>
                    <a:gd name="T29" fmla="*/ 144 h 234"/>
                    <a:gd name="T30" fmla="*/ 233 w 233"/>
                    <a:gd name="T31" fmla="*/ 186 h 234"/>
                    <a:gd name="T32" fmla="*/ 221 w 233"/>
                    <a:gd name="T33" fmla="*/ 216 h 234"/>
                    <a:gd name="T34" fmla="*/ 221 w 233"/>
                    <a:gd name="T35" fmla="*/ 216 h 2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33" h="234">
                      <a:moveTo>
                        <a:pt x="221" y="216"/>
                      </a:moveTo>
                      <a:lnTo>
                        <a:pt x="192" y="234"/>
                      </a:lnTo>
                      <a:lnTo>
                        <a:pt x="150" y="234"/>
                      </a:lnTo>
                      <a:lnTo>
                        <a:pt x="102" y="210"/>
                      </a:lnTo>
                      <a:lnTo>
                        <a:pt x="54" y="174"/>
                      </a:lnTo>
                      <a:lnTo>
                        <a:pt x="24" y="132"/>
                      </a:lnTo>
                      <a:lnTo>
                        <a:pt x="6" y="84"/>
                      </a:lnTo>
                      <a:lnTo>
                        <a:pt x="0" y="42"/>
                      </a:lnTo>
                      <a:lnTo>
                        <a:pt x="12" y="12"/>
                      </a:lnTo>
                      <a:lnTo>
                        <a:pt x="48" y="0"/>
                      </a:lnTo>
                      <a:lnTo>
                        <a:pt x="84" y="0"/>
                      </a:lnTo>
                      <a:lnTo>
                        <a:pt x="132" y="18"/>
                      </a:lnTo>
                      <a:lnTo>
                        <a:pt x="174" y="54"/>
                      </a:lnTo>
                      <a:lnTo>
                        <a:pt x="210" y="102"/>
                      </a:lnTo>
                      <a:lnTo>
                        <a:pt x="233" y="144"/>
                      </a:lnTo>
                      <a:lnTo>
                        <a:pt x="233" y="186"/>
                      </a:lnTo>
                      <a:lnTo>
                        <a:pt x="221" y="216"/>
                      </a:lnTo>
                      <a:lnTo>
                        <a:pt x="221" y="216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 sz="160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</p:grpSp>
        </p:grpSp>
      </p:grpSp>
      <p:sp>
        <p:nvSpPr>
          <p:cNvPr id="108670" name="Rectangle 12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8671" name="Rectangle 12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8672" name="Rectangle 12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FAB27717-B0B9-4698-B8C3-EA6D7DAED6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8673" name="Rectangle 129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8674" name="Rectangle 130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96" r:id="rId1"/>
    <p:sldLayoutId id="2147484733" r:id="rId2"/>
    <p:sldLayoutId id="2147484734" r:id="rId3"/>
    <p:sldLayoutId id="2147484735" r:id="rId4"/>
    <p:sldLayoutId id="2147484736" r:id="rId5"/>
    <p:sldLayoutId id="2147484737" r:id="rId6"/>
    <p:sldLayoutId id="2147484738" r:id="rId7"/>
    <p:sldLayoutId id="2147484739" r:id="rId8"/>
    <p:sldLayoutId id="2147484740" r:id="rId9"/>
    <p:sldLayoutId id="2147484741" r:id="rId10"/>
    <p:sldLayoutId id="2147484742" r:id="rId11"/>
  </p:sldLayoutIdLst>
  <p:transition advTm="40000">
    <p:checker dir="vert"/>
    <p:sndAc>
      <p:stSnd>
        <p:snd r:embed="rId13" name="cashreg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8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673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867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0867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8674" grpId="0"/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u"/>
        <a:defRPr sz="32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u"/>
        <a:defRPr sz="24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Group 2"/>
          <p:cNvGrpSpPr>
            <a:grpSpLocks/>
          </p:cNvGrpSpPr>
          <p:nvPr/>
        </p:nvGrpSpPr>
        <p:grpSpPr bwMode="auto">
          <a:xfrm>
            <a:off x="0" y="0"/>
            <a:ext cx="2667000" cy="6858000"/>
            <a:chOff x="0" y="0"/>
            <a:chExt cx="1680" cy="4320"/>
          </a:xfrm>
        </p:grpSpPr>
        <p:sp>
          <p:nvSpPr>
            <p:cNvPr id="34819" name="Rectangle 3"/>
            <p:cNvSpPr>
              <a:spLocks noChangeArrowheads="1"/>
            </p:cNvSpPr>
            <p:nvPr/>
          </p:nvSpPr>
          <p:spPr bwMode="hidden">
            <a:xfrm>
              <a:off x="124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45490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>
                <a:defRPr/>
              </a:pPr>
              <a:endParaRPr lang="ru-RU">
                <a:solidFill>
                  <a:srgbClr val="000000"/>
                </a:solidFill>
                <a:latin typeface="Arial"/>
              </a:endParaRPr>
            </a:p>
          </p:txBody>
        </p:sp>
        <p:pic>
          <p:nvPicPr>
            <p:cNvPr id="16393" name="Picture 4" descr="slidemaster_med3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ltGray">
            <a:xfrm>
              <a:off x="0" y="0"/>
              <a:ext cx="1348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4821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438400" y="228600"/>
            <a:ext cx="64008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2438400" y="1600200"/>
            <a:ext cx="64008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4823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6248400"/>
            <a:ext cx="19018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4824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/>
              </a:defRPr>
            </a:lvl1pPr>
          </a:lstStyle>
          <a:p>
            <a:pPr>
              <a:defRPr/>
            </a:pPr>
            <a:fld id="{5676C895-06C1-4B0C-8098-72071EE02F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97" r:id="rId1"/>
    <p:sldLayoutId id="2147484898" r:id="rId2"/>
    <p:sldLayoutId id="2147484899" r:id="rId3"/>
    <p:sldLayoutId id="2147484900" r:id="rId4"/>
    <p:sldLayoutId id="2147484901" r:id="rId5"/>
    <p:sldLayoutId id="2147484902" r:id="rId6"/>
    <p:sldLayoutId id="2147484903" r:id="rId7"/>
    <p:sldLayoutId id="2147484904" r:id="rId8"/>
    <p:sldLayoutId id="2147484905" r:id="rId9"/>
    <p:sldLayoutId id="2147484906" r:id="rId10"/>
    <p:sldLayoutId id="2147484907" r:id="rId11"/>
  </p:sldLayoutIdLst>
  <p:transition advTm="60000">
    <p:comb/>
    <p:sndAc>
      <p:stSnd>
        <p:snd r:embed="rId13" name="lase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4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4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1" grpId="0"/>
      <p:bldP spid="34822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8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482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4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6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9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5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1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4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8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5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Layout" Target="../slideLayouts/slideLayout107.xml"/><Relationship Id="rId1" Type="http://schemas.openxmlformats.org/officeDocument/2006/relationships/themeOverride" Target="../theme/themeOverride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Tawr\Desktop\Новый точечный рисунок.bm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444"/>
            <a:ext cx="9106272" cy="7103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01625" y="228600"/>
            <a:ext cx="8510588" cy="1471613"/>
          </a:xfrm>
        </p:spPr>
        <p:txBody>
          <a:bodyPr/>
          <a:lstStyle/>
          <a:p>
            <a:pPr eaLnBrk="1" hangingPunct="1">
              <a:defRPr/>
            </a:pPr>
            <a:endParaRPr lang="ru-RU" b="1" i="1" dirty="0">
              <a:solidFill>
                <a:srgbClr val="FF0000"/>
              </a:solidFill>
              <a:latin typeface="Garamond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400404" y="5373216"/>
            <a:ext cx="6305463" cy="860901"/>
          </a:xfrm>
        </p:spPr>
        <p:txBody>
          <a:bodyPr/>
          <a:lstStyle/>
          <a:p>
            <a:r>
              <a:rPr lang="uk-UA" sz="2000" dirty="0"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  <a:ea typeface="+mj-ea"/>
                <a:cs typeface="+mj-cs"/>
              </a:rPr>
              <a:t>Якщо  Ви  готові - натисніть  ліву  кнопку  миші.</a:t>
            </a:r>
            <a:br>
              <a:rPr lang="uk-UA" sz="2000" dirty="0"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  <a:ea typeface="+mj-ea"/>
                <a:cs typeface="+mj-cs"/>
              </a:rPr>
            </a:br>
            <a:r>
              <a:rPr lang="uk-UA" sz="20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  <a:ea typeface="+mj-ea"/>
                <a:cs typeface="+mj-cs"/>
              </a:rPr>
              <a:t>                    Бажаємо  </a:t>
            </a:r>
            <a:r>
              <a:rPr lang="uk-UA" sz="2000" dirty="0"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  <a:ea typeface="+mj-ea"/>
                <a:cs typeface="+mj-cs"/>
              </a:rPr>
              <a:t>успіху !!!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55043" y="908720"/>
            <a:ext cx="7488832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66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ahoma"/>
                <a:ea typeface="+mj-ea"/>
                <a:cs typeface="+mj-cs"/>
              </a:rPr>
              <a:t>Фізичний  диктант</a:t>
            </a:r>
            <a:br>
              <a:rPr kumimoji="0" lang="uk-UA" sz="66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ahoma"/>
                <a:ea typeface="+mj-ea"/>
                <a:cs typeface="+mj-cs"/>
              </a:rPr>
            </a:br>
            <a:r>
              <a:rPr kumimoji="0" lang="uk-UA" sz="66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ahoma"/>
                <a:ea typeface="+mj-ea"/>
                <a:cs typeface="+mj-cs"/>
              </a:rPr>
              <a:t>          8 кл.</a:t>
            </a:r>
            <a:r>
              <a:rPr kumimoji="0" lang="uk-UA" sz="72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ahoma"/>
                <a:ea typeface="+mj-ea"/>
                <a:cs typeface="+mj-cs"/>
              </a:rPr>
              <a:t/>
            </a:r>
            <a:br>
              <a:rPr kumimoji="0" lang="uk-UA" sz="72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ahoma"/>
                <a:ea typeface="+mj-ea"/>
                <a:cs typeface="+mj-cs"/>
              </a:rPr>
            </a:br>
            <a:r>
              <a:rPr kumimoji="0" lang="uk-UA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ahoma"/>
                <a:ea typeface="+mj-ea"/>
                <a:cs typeface="+mj-cs"/>
              </a:rPr>
              <a:t/>
            </a:r>
            <a:br>
              <a:rPr kumimoji="0" lang="uk-UA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ahoma"/>
                <a:ea typeface="+mj-ea"/>
                <a:cs typeface="+mj-cs"/>
              </a:rPr>
            </a:br>
            <a:r>
              <a:rPr kumimoji="0" lang="uk-UA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ahoma"/>
                <a:ea typeface="+mj-ea"/>
                <a:cs typeface="+mj-cs"/>
              </a:rPr>
              <a:t>  </a:t>
            </a:r>
            <a:r>
              <a:rPr lang="uk-UA" sz="4800" kern="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  <a:ea typeface="+mj-ea"/>
                <a:cs typeface="+mj-cs"/>
              </a:rPr>
              <a:t>Електричний струм</a:t>
            </a:r>
            <a:r>
              <a:rPr kumimoji="0" lang="uk-UA" sz="48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ahoma"/>
                <a:ea typeface="+mj-ea"/>
                <a:cs typeface="+mj-cs"/>
              </a:rPr>
              <a:t> </a:t>
            </a:r>
            <a:r>
              <a:rPr kumimoji="0" lang="uk-UA" sz="4800" b="0" i="0" u="none" strike="noStrike" kern="0" cap="none" spc="0" normalizeH="0" baseline="0" noProof="0" smtClean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ahoma"/>
                <a:ea typeface="+mj-ea"/>
                <a:cs typeface="+mj-cs"/>
              </a:rPr>
              <a:t>- 2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rgbClr val="0066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p:transition spd="slow" advTm="30000">
    <p:circl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z="4800" b="1" i="1" dirty="0">
              <a:solidFill>
                <a:srgbClr val="FF0000"/>
              </a:solidFill>
              <a:latin typeface="Garamond" pitchFamily="18" charset="0"/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59632" y="1772816"/>
            <a:ext cx="6336704" cy="4464919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uk-UA" b="1" dirty="0" smtClean="0">
                <a:latin typeface="Arial" pitchFamily="34" charset="0"/>
                <a:cs typeface="Arial" pitchFamily="34" charset="0"/>
              </a:rPr>
              <a:t>9. Як зміниться опір провідника, якщо його площу поперечного перерізу зменшити вдвічі? 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 advTm="30000">
    <p:circle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998663" y="2780928"/>
            <a:ext cx="7291387" cy="3312368"/>
          </a:xfrm>
        </p:spPr>
        <p:txBody>
          <a:bodyPr/>
          <a:lstStyle/>
          <a:p>
            <a:pPr eaLnBrk="1" hangingPunct="1">
              <a:defRPr/>
            </a:pPr>
            <a:endParaRPr lang="ru-RU" sz="4800" b="1" i="1" dirty="0">
              <a:solidFill>
                <a:srgbClr val="FF0000"/>
              </a:solidFill>
              <a:latin typeface="Garamond" pitchFamily="18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97442" y="1412354"/>
            <a:ext cx="5846966" cy="4968974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uk-UA" sz="2400" b="1" i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b="1" dirty="0" smtClean="0">
                <a:solidFill>
                  <a:schemeClr val="tx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10. Яку напругу використовують в освітлювальній мережі?</a:t>
            </a:r>
          </a:p>
        </p:txBody>
      </p:sp>
    </p:spTree>
  </p:cSld>
  <p:clrMapOvr>
    <a:masterClrMapping/>
  </p:clrMapOvr>
  <p:transition spd="slow" advTm="30000">
    <p:circle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384175" y="757238"/>
            <a:ext cx="8229600" cy="655637"/>
          </a:xfrm>
        </p:spPr>
        <p:txBody>
          <a:bodyPr/>
          <a:lstStyle/>
          <a:p>
            <a:pPr eaLnBrk="1" hangingPunct="1">
              <a:defRPr/>
            </a:pPr>
            <a:endParaRPr lang="ru-RU" dirty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3608" y="1988840"/>
            <a:ext cx="6912768" cy="4752528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uk-UA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11. Дві лампи з</a:t>
            </a:r>
            <a:r>
              <a:rPr lang="en-US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’</a:t>
            </a:r>
            <a:r>
              <a:rPr lang="uk-UA" b="1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єднані</a:t>
            </a:r>
            <a:r>
              <a:rPr lang="uk-UA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послідовно. Напруга на одній лампі 6 В. Яка напруга на другій лампі, якщо загальна напруга в колі 24 В?</a:t>
            </a:r>
            <a:endParaRPr lang="uk-UA" sz="28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indent="0" eaLnBrk="1" hangingPunct="1">
              <a:buNone/>
              <a:defRPr/>
            </a:pPr>
            <a:r>
              <a:rPr lang="uk-UA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</a:t>
            </a:r>
            <a:endParaRPr lang="en-US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 advTm="60000">
    <p:circle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z="4800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409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691680" y="1916832"/>
            <a:ext cx="5760640" cy="4466382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uk-UA" b="1" dirty="0" smtClean="0"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rPr>
              <a:t>12. Для чого служить реостат?</a:t>
            </a:r>
          </a:p>
        </p:txBody>
      </p:sp>
    </p:spTree>
  </p:cSld>
  <p:clrMapOvr>
    <a:masterClrMapping/>
  </p:clrMapOvr>
  <p:transition spd="slow" advTm="40000">
    <p:circle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uk-UA">
                <a:solidFill>
                  <a:srgbClr val="990099"/>
                </a:solidFill>
              </a:rPr>
              <a:t>Вітаємо  Вас!!!</a:t>
            </a:r>
            <a:endParaRPr lang="ru-RU">
              <a:solidFill>
                <a:srgbClr val="990099"/>
              </a:solidFill>
            </a:endParaRP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00213"/>
            <a:ext cx="7772400" cy="4395787"/>
          </a:xfrm>
        </p:spPr>
        <p:txBody>
          <a:bodyPr/>
          <a:lstStyle/>
          <a:p>
            <a:pPr>
              <a:buFontTx/>
              <a:buNone/>
            </a:pPr>
            <a:r>
              <a:rPr lang="uk-UA" sz="3600" dirty="0">
                <a:solidFill>
                  <a:srgbClr val="7030A0"/>
                </a:solidFill>
              </a:rPr>
              <a:t>Ви  дійшли  фінішу.</a:t>
            </a:r>
          </a:p>
          <a:p>
            <a:pPr>
              <a:buFontTx/>
              <a:buNone/>
            </a:pPr>
            <a:r>
              <a:rPr lang="uk-UA" sz="3600" dirty="0">
                <a:solidFill>
                  <a:srgbClr val="7030A0"/>
                </a:solidFill>
              </a:rPr>
              <a:t>Сподіваємося  на  гарне</a:t>
            </a:r>
          </a:p>
          <a:p>
            <a:pPr>
              <a:buFontTx/>
              <a:buNone/>
            </a:pPr>
            <a:r>
              <a:rPr lang="uk-UA" sz="3600" dirty="0">
                <a:solidFill>
                  <a:srgbClr val="7030A0"/>
                </a:solidFill>
              </a:rPr>
              <a:t>засвоєння  Вами  вивченого</a:t>
            </a:r>
          </a:p>
          <a:p>
            <a:pPr>
              <a:buFontTx/>
              <a:buNone/>
            </a:pPr>
            <a:r>
              <a:rPr lang="uk-UA" sz="3600" dirty="0">
                <a:solidFill>
                  <a:srgbClr val="7030A0"/>
                </a:solidFill>
              </a:rPr>
              <a:t>матеріалу. Інакше  у  Вас </a:t>
            </a:r>
          </a:p>
          <a:p>
            <a:pPr>
              <a:buFontTx/>
              <a:buNone/>
            </a:pPr>
            <a:r>
              <a:rPr lang="uk-UA" sz="3600" dirty="0">
                <a:solidFill>
                  <a:srgbClr val="7030A0"/>
                </a:solidFill>
              </a:rPr>
              <a:t>ще  є  час  для  підготовки </a:t>
            </a:r>
          </a:p>
          <a:p>
            <a:pPr>
              <a:buFontTx/>
              <a:buNone/>
            </a:pPr>
            <a:r>
              <a:rPr lang="uk-UA" sz="3600" dirty="0">
                <a:solidFill>
                  <a:srgbClr val="7030A0"/>
                </a:solidFill>
              </a:rPr>
              <a:t>до  контрольної  роботи.</a:t>
            </a:r>
            <a:endParaRPr lang="ru-RU" sz="36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0447367"/>
      </p:ext>
    </p:extLst>
  </p:cSld>
  <p:clrMapOvr>
    <a:masterClrMapping/>
  </p:clrMapOvr>
  <p:transition advTm="10000">
    <p:strips dir="rd"/>
    <p:sndAc>
      <p:stSnd>
        <p:snd r:embed="rId2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01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101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101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with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500"/>
                                        <p:tgtEl>
                                          <p:spTgt spid="101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with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01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with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500"/>
                                        <p:tgtEl>
                                          <p:spTgt spid="1013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7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5656" y="1772816"/>
            <a:ext cx="5760640" cy="4422775"/>
          </a:xfrm>
        </p:spPr>
        <p:txBody>
          <a:bodyPr/>
          <a:lstStyle/>
          <a:p>
            <a:pPr marL="0" indent="0">
              <a:buNone/>
            </a:pPr>
            <a:r>
              <a:rPr lang="uk-UA" b="1" dirty="0" smtClean="0"/>
              <a:t>1. Яка сила струму в лампі опором 8 Ом при напрузі 32 </a:t>
            </a:r>
            <a:r>
              <a:rPr lang="uk-UA" b="1" smtClean="0"/>
              <a:t>В</a:t>
            </a:r>
            <a:r>
              <a:rPr lang="uk-UA" b="1" smtClean="0"/>
              <a:t>?</a:t>
            </a:r>
            <a:r>
              <a:rPr lang="uk-UA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4253863"/>
      </p:ext>
    </p:extLst>
  </p:cSld>
  <p:clrMapOvr>
    <a:masterClrMapping/>
  </p:clrMapOvr>
  <p:transition spd="med" advTm="30000">
    <p:zoom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z="4800" b="1" i="1" dirty="0">
              <a:solidFill>
                <a:srgbClr val="FF0000"/>
              </a:solidFill>
              <a:latin typeface="Garamond" pitchFamily="18" charset="0"/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7624" y="1772816"/>
            <a:ext cx="5976664" cy="4679826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uk-UA" b="1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2. Визначте напругу на ділянці кола, якщо при проходженні по ньому заряду в 15 Кл була виконана робота 6кДж.</a:t>
            </a:r>
          </a:p>
        </p:txBody>
      </p:sp>
    </p:spTree>
    <p:extLst>
      <p:ext uri="{BB962C8B-B14F-4D97-AF65-F5344CB8AC3E}">
        <p14:creationId xmlns:p14="http://schemas.microsoft.com/office/powerpoint/2010/main" val="1770830952"/>
      </p:ext>
    </p:extLst>
  </p:cSld>
  <p:clrMapOvr>
    <a:masterClrMapping/>
  </p:clrMapOvr>
  <p:transition spd="med" advTm="30000">
    <p:circle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576" y="1772816"/>
            <a:ext cx="7776864" cy="5877272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uk-UA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3. Яка електрична величина однакова для всіх провідників,</a:t>
            </a:r>
            <a:r>
              <a:rPr lang="en-US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з</a:t>
            </a:r>
            <a:r>
              <a:rPr lang="en-US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’</a:t>
            </a:r>
            <a:r>
              <a:rPr lang="uk-UA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єднаних</a:t>
            </a:r>
            <a:r>
              <a:rPr lang="uk-UA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послідовно?</a:t>
            </a:r>
          </a:p>
        </p:txBody>
      </p:sp>
    </p:spTree>
  </p:cSld>
  <p:clrMapOvr>
    <a:masterClrMapping/>
  </p:clrMapOvr>
  <p:transition spd="med" advTm="50000">
    <p:circl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z="4800" b="1" i="1" dirty="0" smtClean="0">
              <a:solidFill>
                <a:srgbClr val="FF0000"/>
              </a:solidFill>
              <a:latin typeface="Garamond" pitchFamily="18" charset="0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1331640" y="1772816"/>
            <a:ext cx="6264696" cy="4251077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uk-UA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4. Знайдіть опір резистора під напругою 220 В при силі струму 4 А.</a:t>
            </a:r>
          </a:p>
        </p:txBody>
      </p:sp>
    </p:spTree>
  </p:cSld>
  <p:clrMapOvr>
    <a:masterClrMapping/>
  </p:clrMapOvr>
  <p:transition spd="med" advTm="30000">
    <p:circle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30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z="4800" i="1" dirty="0" smtClean="0">
              <a:solidFill>
                <a:srgbClr val="FF0000"/>
              </a:solidFill>
              <a:latin typeface="Garamond" pitchFamily="18" charset="0"/>
            </a:endParaRPr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1331640" y="1844824"/>
            <a:ext cx="5832648" cy="4247778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uk-UA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5. Запишіть формулу закону Ома та виразіть з неї електричний опір.</a:t>
            </a:r>
            <a:endParaRPr lang="uk-UA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b="1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 advTm="40000">
    <p:circle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500"/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500" fill="hold"/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" fill="hold"/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  <p:bldP spid="17412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4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250825" y="549275"/>
            <a:ext cx="8713788" cy="725488"/>
          </a:xfrm>
        </p:spPr>
        <p:txBody>
          <a:bodyPr/>
          <a:lstStyle/>
          <a:p>
            <a:pPr eaLnBrk="1" hangingPunct="1">
              <a:defRPr/>
            </a:pPr>
            <a:endParaRPr lang="ru-RU" sz="4000" i="1" dirty="0" smtClean="0">
              <a:solidFill>
                <a:srgbClr val="FF0000"/>
              </a:solidFill>
              <a:latin typeface="Garamond" pitchFamily="18" charset="0"/>
            </a:endParaRPr>
          </a:p>
        </p:txBody>
      </p:sp>
      <p:sp>
        <p:nvSpPr>
          <p:cNvPr id="112645" name="Rectangle 5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971600" y="1772816"/>
            <a:ext cx="6264696" cy="311088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uk-UA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6. Під якою напругою працює лампа опором 100 Ом при силі струму в ній 0,24 А?</a:t>
            </a:r>
          </a:p>
        </p:txBody>
      </p:sp>
    </p:spTree>
  </p:cSld>
  <p:clrMapOvr>
    <a:masterClrMapping/>
  </p:clrMapOvr>
  <p:transition spd="slow" advTm="40000">
    <p:circle/>
    <p:sndAc>
      <p:stSnd>
        <p:snd r:embed="rId3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26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" dur="1000" fill="hold"/>
                                        <p:tgtEl>
                                          <p:spTgt spid="1126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44" grpId="0"/>
      <p:bldP spid="11264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z="4800" b="1" i="1" dirty="0">
              <a:solidFill>
                <a:srgbClr val="FF0000"/>
              </a:solidFill>
              <a:latin typeface="Garamond" pitchFamily="18" charset="0"/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31640" y="1916832"/>
            <a:ext cx="7056784" cy="4725442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uk-UA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  <a:cs typeface="Arial" pitchFamily="34" charset="0"/>
              </a:rPr>
              <a:t>7. Запишіть формулу залежності опору провідника від його геометричних розмірів</a:t>
            </a:r>
          </a:p>
        </p:txBody>
      </p:sp>
    </p:spTree>
    <p:extLst>
      <p:ext uri="{BB962C8B-B14F-4D97-AF65-F5344CB8AC3E}">
        <p14:creationId xmlns:p14="http://schemas.microsoft.com/office/powerpoint/2010/main" val="42827192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 advTm="30000">
    <p:circle/>
    <p:sndAc>
      <p:stSnd>
        <p:snd r:embed="rId3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z="4800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409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259632" y="1916832"/>
            <a:ext cx="6768752" cy="5157192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uk-UA" b="1" dirty="0" smtClean="0">
                <a:solidFill>
                  <a:schemeClr val="accent3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8. Чим можна пояснити існування електричного опору з точки зору електронної теорії будови речовини?</a:t>
            </a:r>
          </a:p>
        </p:txBody>
      </p:sp>
    </p:spTree>
  </p:cSld>
  <p:clrMapOvr>
    <a:masterClrMapping/>
  </p:clrMapOvr>
  <p:transition spd="slow" advTm="30000">
    <p:circle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theme/theme1.xml><?xml version="1.0" encoding="utf-8"?>
<a:theme xmlns:a="http://schemas.openxmlformats.org/drawingml/2006/main" name="Вершина горы">
  <a:themeElements>
    <a:clrScheme name="Вершина горы 5">
      <a:dk1>
        <a:srgbClr val="463416"/>
      </a:dk1>
      <a:lt1>
        <a:srgbClr val="FFFFFF"/>
      </a:lt1>
      <a:dk2>
        <a:srgbClr val="003399"/>
      </a:dk2>
      <a:lt2>
        <a:srgbClr val="E3E3FF"/>
      </a:lt2>
      <a:accent1>
        <a:srgbClr val="3399FF"/>
      </a:accent1>
      <a:accent2>
        <a:srgbClr val="33CCCC"/>
      </a:accent2>
      <a:accent3>
        <a:srgbClr val="AAADCA"/>
      </a:accent3>
      <a:accent4>
        <a:srgbClr val="DADADA"/>
      </a:accent4>
      <a:accent5>
        <a:srgbClr val="ADCAFF"/>
      </a:accent5>
      <a:accent6>
        <a:srgbClr val="2DB9B9"/>
      </a:accent6>
      <a:hlink>
        <a:srgbClr val="00FFCC"/>
      </a:hlink>
      <a:folHlink>
        <a:srgbClr val="808000"/>
      </a:folHlink>
    </a:clrScheme>
    <a:fontScheme name="Вершина горы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Вершина горы 1">
        <a:dk1>
          <a:srgbClr val="4C3A1C"/>
        </a:dk1>
        <a:lt1>
          <a:srgbClr val="FFFFFF"/>
        </a:lt1>
        <a:dk2>
          <a:srgbClr val="993300"/>
        </a:dk2>
        <a:lt2>
          <a:srgbClr val="CCAA00"/>
        </a:lt2>
        <a:accent1>
          <a:srgbClr val="FF3300"/>
        </a:accent1>
        <a:accent2>
          <a:srgbClr val="9E6600"/>
        </a:accent2>
        <a:accent3>
          <a:srgbClr val="CAADAA"/>
        </a:accent3>
        <a:accent4>
          <a:srgbClr val="DADADA"/>
        </a:accent4>
        <a:accent5>
          <a:srgbClr val="FFADAA"/>
        </a:accent5>
        <a:accent6>
          <a:srgbClr val="8F5C00"/>
        </a:accent6>
        <a:hlink>
          <a:srgbClr val="FFCC00"/>
        </a:hlink>
        <a:folHlink>
          <a:srgbClr val="F7DC9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2">
        <a:dk1>
          <a:srgbClr val="3D0058"/>
        </a:dk1>
        <a:lt1>
          <a:srgbClr val="FFFFFF"/>
        </a:lt1>
        <a:dk2>
          <a:srgbClr val="9188B0"/>
        </a:dk2>
        <a:lt2>
          <a:srgbClr val="DDE0DC"/>
        </a:lt2>
        <a:accent1>
          <a:srgbClr val="FFCC00"/>
        </a:accent1>
        <a:accent2>
          <a:srgbClr val="4C3D78"/>
        </a:accent2>
        <a:accent3>
          <a:srgbClr val="C7C3D4"/>
        </a:accent3>
        <a:accent4>
          <a:srgbClr val="DADADA"/>
        </a:accent4>
        <a:accent5>
          <a:srgbClr val="FFE2AA"/>
        </a:accent5>
        <a:accent6>
          <a:srgbClr val="44366C"/>
        </a:accent6>
        <a:hlink>
          <a:srgbClr val="743D78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3">
        <a:dk1>
          <a:srgbClr val="10104C"/>
        </a:dk1>
        <a:lt1>
          <a:srgbClr val="FFFFFF"/>
        </a:lt1>
        <a:dk2>
          <a:srgbClr val="003366"/>
        </a:dk2>
        <a:lt2>
          <a:srgbClr val="C6CCD4"/>
        </a:lt2>
        <a:accent1>
          <a:srgbClr val="33CCFF"/>
        </a:accent1>
        <a:accent2>
          <a:srgbClr val="5B5B8D"/>
        </a:accent2>
        <a:accent3>
          <a:srgbClr val="AAADB8"/>
        </a:accent3>
        <a:accent4>
          <a:srgbClr val="DADADA"/>
        </a:accent4>
        <a:accent5>
          <a:srgbClr val="ADE2FF"/>
        </a:accent5>
        <a:accent6>
          <a:srgbClr val="52527F"/>
        </a:accent6>
        <a:hlink>
          <a:srgbClr val="4529AB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4">
        <a:dk1>
          <a:srgbClr val="B0C8CA"/>
        </a:dk1>
        <a:lt1>
          <a:srgbClr val="FFFFFF"/>
        </a:lt1>
        <a:dk2>
          <a:srgbClr val="000099"/>
        </a:dk2>
        <a:lt2>
          <a:srgbClr val="FFFFFF"/>
        </a:lt2>
        <a:accent1>
          <a:srgbClr val="89C4FF"/>
        </a:accent1>
        <a:accent2>
          <a:srgbClr val="00008C"/>
        </a:accent2>
        <a:accent3>
          <a:srgbClr val="AAAACA"/>
        </a:accent3>
        <a:accent4>
          <a:srgbClr val="DADADA"/>
        </a:accent4>
        <a:accent5>
          <a:srgbClr val="C4DEFF"/>
        </a:accent5>
        <a:accent6>
          <a:srgbClr val="00007E"/>
        </a:accent6>
        <a:hlink>
          <a:srgbClr val="6666FF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5">
        <a:dk1>
          <a:srgbClr val="463416"/>
        </a:dk1>
        <a:lt1>
          <a:srgbClr val="FFFFFF"/>
        </a:lt1>
        <a:dk2>
          <a:srgbClr val="003399"/>
        </a:dk2>
        <a:lt2>
          <a:srgbClr val="E3E3FF"/>
        </a:lt2>
        <a:accent1>
          <a:srgbClr val="3399FF"/>
        </a:accent1>
        <a:accent2>
          <a:srgbClr val="33CCCC"/>
        </a:accent2>
        <a:accent3>
          <a:srgbClr val="AAADCA"/>
        </a:accent3>
        <a:accent4>
          <a:srgbClr val="DADADA"/>
        </a:accent4>
        <a:accent5>
          <a:srgbClr val="ADCAFF"/>
        </a:accent5>
        <a:accent6>
          <a:srgbClr val="2DB9B9"/>
        </a:accent6>
        <a:hlink>
          <a:srgbClr val="00FFCC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6">
        <a:dk1>
          <a:srgbClr val="809296"/>
        </a:dk1>
        <a:lt1>
          <a:srgbClr val="FFFFFF"/>
        </a:lt1>
        <a:dk2>
          <a:srgbClr val="6699FF"/>
        </a:dk2>
        <a:lt2>
          <a:srgbClr val="B3EDFF"/>
        </a:lt2>
        <a:accent1>
          <a:srgbClr val="FF9933"/>
        </a:accent1>
        <a:accent2>
          <a:srgbClr val="FFAA99"/>
        </a:accent2>
        <a:accent3>
          <a:srgbClr val="B8CAFF"/>
        </a:accent3>
        <a:accent4>
          <a:srgbClr val="DADADA"/>
        </a:accent4>
        <a:accent5>
          <a:srgbClr val="FFCAAD"/>
        </a:accent5>
        <a:accent6>
          <a:srgbClr val="E79A8A"/>
        </a:accent6>
        <a:hlink>
          <a:srgbClr val="FFCFA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7">
        <a:dk1>
          <a:srgbClr val="006666"/>
        </a:dk1>
        <a:lt1>
          <a:srgbClr val="FFFFFF"/>
        </a:lt1>
        <a:dk2>
          <a:srgbClr val="85D1E3"/>
        </a:dk2>
        <a:lt2>
          <a:srgbClr val="CCFFFF"/>
        </a:lt2>
        <a:accent1>
          <a:srgbClr val="FFCC00"/>
        </a:accent1>
        <a:accent2>
          <a:srgbClr val="00CC99"/>
        </a:accent2>
        <a:accent3>
          <a:srgbClr val="C2E5EF"/>
        </a:accent3>
        <a:accent4>
          <a:srgbClr val="DADADA"/>
        </a:accent4>
        <a:accent5>
          <a:srgbClr val="FFE2AA"/>
        </a:accent5>
        <a:accent6>
          <a:srgbClr val="00B98A"/>
        </a:accent6>
        <a:hlink>
          <a:srgbClr val="0099FF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8">
        <a:dk1>
          <a:srgbClr val="404B3D"/>
        </a:dk1>
        <a:lt1>
          <a:srgbClr val="FFFFFF"/>
        </a:lt1>
        <a:dk2>
          <a:srgbClr val="A7A491"/>
        </a:dk2>
        <a:lt2>
          <a:srgbClr val="CCD0CA"/>
        </a:lt2>
        <a:accent1>
          <a:srgbClr val="33CCCC"/>
        </a:accent1>
        <a:accent2>
          <a:srgbClr val="004E4C"/>
        </a:accent2>
        <a:accent3>
          <a:srgbClr val="D0CFC7"/>
        </a:accent3>
        <a:accent4>
          <a:srgbClr val="DADADA"/>
        </a:accent4>
        <a:accent5>
          <a:srgbClr val="ADE2E2"/>
        </a:accent5>
        <a:accent6>
          <a:srgbClr val="004644"/>
        </a:accent6>
        <a:hlink>
          <a:srgbClr val="477781"/>
        </a:hlink>
        <a:folHlink>
          <a:srgbClr val="85CC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9">
        <a:dk1>
          <a:srgbClr val="000000"/>
        </a:dk1>
        <a:lt1>
          <a:srgbClr val="FFFFFF"/>
        </a:lt1>
        <a:dk2>
          <a:srgbClr val="FFFFAF"/>
        </a:dk2>
        <a:lt2>
          <a:srgbClr val="676597"/>
        </a:lt2>
        <a:accent1>
          <a:srgbClr val="66CCFF"/>
        </a:accent1>
        <a:accent2>
          <a:srgbClr val="CCEC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B9D6E7"/>
        </a:accent6>
        <a:hlink>
          <a:srgbClr val="6600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_Орбита">
  <a:themeElements>
    <a:clrScheme name="Орбита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Орбита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рбита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рбита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Салют">
  <a:themeElements>
    <a:clrScheme name="Салют 8">
      <a:dk1>
        <a:srgbClr val="FF9900"/>
      </a:dk1>
      <a:lt1>
        <a:srgbClr val="99FF33"/>
      </a:lt1>
      <a:dk2>
        <a:srgbClr val="33CCFF"/>
      </a:dk2>
      <a:lt2>
        <a:srgbClr val="DC34C4"/>
      </a:lt2>
      <a:accent1>
        <a:srgbClr val="61DD87"/>
      </a:accent1>
      <a:accent2>
        <a:srgbClr val="80D3E4"/>
      </a:accent2>
      <a:accent3>
        <a:srgbClr val="CAFFAD"/>
      </a:accent3>
      <a:accent4>
        <a:srgbClr val="DA8200"/>
      </a:accent4>
      <a:accent5>
        <a:srgbClr val="B7EBC3"/>
      </a:accent5>
      <a:accent6>
        <a:srgbClr val="73BFCF"/>
      </a:accent6>
      <a:hlink>
        <a:srgbClr val="FF3399"/>
      </a:hlink>
      <a:folHlink>
        <a:srgbClr val="753BCB"/>
      </a:folHlink>
    </a:clrScheme>
    <a:fontScheme name="Салют">
      <a:majorFont>
        <a:latin typeface="Arial Black"/>
        <a:ea typeface=""/>
        <a:cs typeface=""/>
      </a:majorFont>
      <a:minorFont>
        <a:latin typeface="Arial Black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алют 1">
        <a:dk1>
          <a:srgbClr val="AF273E"/>
        </a:dk1>
        <a:lt1>
          <a:srgbClr val="FFCC00"/>
        </a:lt1>
        <a:dk2>
          <a:srgbClr val="000000"/>
        </a:dk2>
        <a:lt2>
          <a:srgbClr val="FFFFFF"/>
        </a:lt2>
        <a:accent1>
          <a:srgbClr val="FF8B17"/>
        </a:accent1>
        <a:accent2>
          <a:srgbClr val="FFE103"/>
        </a:accent2>
        <a:accent3>
          <a:srgbClr val="AAAAAA"/>
        </a:accent3>
        <a:accent4>
          <a:srgbClr val="DAAE00"/>
        </a:accent4>
        <a:accent5>
          <a:srgbClr val="FFC4AB"/>
        </a:accent5>
        <a:accent6>
          <a:srgbClr val="E7CC02"/>
        </a:accent6>
        <a:hlink>
          <a:srgbClr val="FF3399"/>
        </a:hlink>
        <a:folHlink>
          <a:srgbClr val="FE1F0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2">
        <a:dk1>
          <a:srgbClr val="0000A4"/>
        </a:dk1>
        <a:lt1>
          <a:srgbClr val="CCFFFF"/>
        </a:lt1>
        <a:dk2>
          <a:srgbClr val="000066"/>
        </a:dk2>
        <a:lt2>
          <a:srgbClr val="00FFFF"/>
        </a:lt2>
        <a:accent1>
          <a:srgbClr val="51B2E3"/>
        </a:accent1>
        <a:accent2>
          <a:srgbClr val="04E8AC"/>
        </a:accent2>
        <a:accent3>
          <a:srgbClr val="AAAAB8"/>
        </a:accent3>
        <a:accent4>
          <a:srgbClr val="AEDADA"/>
        </a:accent4>
        <a:accent5>
          <a:srgbClr val="B3D5EF"/>
        </a:accent5>
        <a:accent6>
          <a:srgbClr val="03D29B"/>
        </a:accent6>
        <a:hlink>
          <a:srgbClr val="FF3399"/>
        </a:hlink>
        <a:folHlink>
          <a:srgbClr val="8F5FD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3">
        <a:dk1>
          <a:srgbClr val="9F237F"/>
        </a:dk1>
        <a:lt1>
          <a:srgbClr val="FFCC00"/>
        </a:lt1>
        <a:dk2>
          <a:srgbClr val="000000"/>
        </a:dk2>
        <a:lt2>
          <a:srgbClr val="FFFFFF"/>
        </a:lt2>
        <a:accent1>
          <a:srgbClr val="39A6DD"/>
        </a:accent1>
        <a:accent2>
          <a:srgbClr val="FF03E7"/>
        </a:accent2>
        <a:accent3>
          <a:srgbClr val="AAAAAA"/>
        </a:accent3>
        <a:accent4>
          <a:srgbClr val="DAAE00"/>
        </a:accent4>
        <a:accent5>
          <a:srgbClr val="AED0EB"/>
        </a:accent5>
        <a:accent6>
          <a:srgbClr val="E702D1"/>
        </a:accent6>
        <a:hlink>
          <a:srgbClr val="FF3399"/>
        </a:hlink>
        <a:folHlink>
          <a:srgbClr val="753BC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4">
        <a:dk1>
          <a:srgbClr val="00603B"/>
        </a:dk1>
        <a:lt1>
          <a:srgbClr val="FFCC00"/>
        </a:lt1>
        <a:dk2>
          <a:srgbClr val="000000"/>
        </a:dk2>
        <a:lt2>
          <a:srgbClr val="FFFFFF"/>
        </a:lt2>
        <a:accent1>
          <a:srgbClr val="39A6DD"/>
        </a:accent1>
        <a:accent2>
          <a:srgbClr val="07FB18"/>
        </a:accent2>
        <a:accent3>
          <a:srgbClr val="AAAAAA"/>
        </a:accent3>
        <a:accent4>
          <a:srgbClr val="DAAE00"/>
        </a:accent4>
        <a:accent5>
          <a:srgbClr val="AED0EB"/>
        </a:accent5>
        <a:accent6>
          <a:srgbClr val="06E315"/>
        </a:accent6>
        <a:hlink>
          <a:srgbClr val="FF3399"/>
        </a:hlink>
        <a:folHlink>
          <a:srgbClr val="753BC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5">
        <a:dk1>
          <a:srgbClr val="FF6600"/>
        </a:dk1>
        <a:lt1>
          <a:srgbClr val="FFFFFF"/>
        </a:lt1>
        <a:dk2>
          <a:srgbClr val="003366"/>
        </a:dk2>
        <a:lt2>
          <a:srgbClr val="FFFFFF"/>
        </a:lt2>
        <a:accent1>
          <a:srgbClr val="FF99FF"/>
        </a:accent1>
        <a:accent2>
          <a:srgbClr val="FFFF99"/>
        </a:accent2>
        <a:accent3>
          <a:srgbClr val="AAADB8"/>
        </a:accent3>
        <a:accent4>
          <a:srgbClr val="DADADA"/>
        </a:accent4>
        <a:accent5>
          <a:srgbClr val="FFCAFF"/>
        </a:accent5>
        <a:accent6>
          <a:srgbClr val="E7E78A"/>
        </a:accent6>
        <a:hlink>
          <a:srgbClr val="FF33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6">
        <a:dk1>
          <a:srgbClr val="000000"/>
        </a:dk1>
        <a:lt1>
          <a:srgbClr val="FFFFFF"/>
        </a:lt1>
        <a:dk2>
          <a:srgbClr val="993366"/>
        </a:dk2>
        <a:lt2>
          <a:srgbClr val="CCFFFF"/>
        </a:lt2>
        <a:accent1>
          <a:srgbClr val="CCECFF"/>
        </a:accent1>
        <a:accent2>
          <a:srgbClr val="FFFF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E7E78A"/>
        </a:accent6>
        <a:hlink>
          <a:srgbClr val="FFCCFF"/>
        </a:hlink>
        <a:folHlink>
          <a:srgbClr val="FF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алют 7">
        <a:dk1>
          <a:srgbClr val="000000"/>
        </a:dk1>
        <a:lt1>
          <a:srgbClr val="F97701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BBDAA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алют 8">
        <a:dk1>
          <a:srgbClr val="FF9900"/>
        </a:dk1>
        <a:lt1>
          <a:srgbClr val="99FF33"/>
        </a:lt1>
        <a:dk2>
          <a:srgbClr val="33CCFF"/>
        </a:dk2>
        <a:lt2>
          <a:srgbClr val="DC34C4"/>
        </a:lt2>
        <a:accent1>
          <a:srgbClr val="61DD87"/>
        </a:accent1>
        <a:accent2>
          <a:srgbClr val="80D3E4"/>
        </a:accent2>
        <a:accent3>
          <a:srgbClr val="CAFFAD"/>
        </a:accent3>
        <a:accent4>
          <a:srgbClr val="DA8200"/>
        </a:accent4>
        <a:accent5>
          <a:srgbClr val="B7EBC3"/>
        </a:accent5>
        <a:accent6>
          <a:srgbClr val="73BFCF"/>
        </a:accent6>
        <a:hlink>
          <a:srgbClr val="FF3399"/>
        </a:hlink>
        <a:folHlink>
          <a:srgbClr val="753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Клен">
  <a:themeElements>
    <a:clrScheme name="Клен 1">
      <a:dk1>
        <a:srgbClr val="BB5F03"/>
      </a:dk1>
      <a:lt1>
        <a:srgbClr val="FFFFFF"/>
      </a:lt1>
      <a:dk2>
        <a:srgbClr val="993300"/>
      </a:dk2>
      <a:lt2>
        <a:srgbClr val="FEEC94"/>
      </a:lt2>
      <a:accent1>
        <a:srgbClr val="FF9900"/>
      </a:accent1>
      <a:accent2>
        <a:srgbClr val="B76A03"/>
      </a:accent2>
      <a:accent3>
        <a:srgbClr val="CAADAA"/>
      </a:accent3>
      <a:accent4>
        <a:srgbClr val="DADADA"/>
      </a:accent4>
      <a:accent5>
        <a:srgbClr val="FFCAAA"/>
      </a:accent5>
      <a:accent6>
        <a:srgbClr val="A65F02"/>
      </a:accent6>
      <a:hlink>
        <a:srgbClr val="FFFFCC"/>
      </a:hlink>
      <a:folHlink>
        <a:srgbClr val="CCCC00"/>
      </a:folHlink>
    </a:clrScheme>
    <a:fontScheme name="Клен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лен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лен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Трава">
  <a:themeElements>
    <a:clrScheme name="Трава 4">
      <a:dk1>
        <a:srgbClr val="006600"/>
      </a:dk1>
      <a:lt1>
        <a:srgbClr val="FFFFFF"/>
      </a:lt1>
      <a:dk2>
        <a:srgbClr val="008000"/>
      </a:dk2>
      <a:lt2>
        <a:srgbClr val="FFFFB7"/>
      </a:lt2>
      <a:accent1>
        <a:srgbClr val="99CC00"/>
      </a:accent1>
      <a:accent2>
        <a:srgbClr val="00CC00"/>
      </a:accent2>
      <a:accent3>
        <a:srgbClr val="AAC0AA"/>
      </a:accent3>
      <a:accent4>
        <a:srgbClr val="DADADA"/>
      </a:accent4>
      <a:accent5>
        <a:srgbClr val="CAE2AA"/>
      </a:accent5>
      <a:accent6>
        <a:srgbClr val="00B900"/>
      </a:accent6>
      <a:hlink>
        <a:srgbClr val="99FF66"/>
      </a:hlink>
      <a:folHlink>
        <a:srgbClr val="FFFF66"/>
      </a:folHlink>
    </a:clrScheme>
    <a:fontScheme name="Трава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рава 1">
        <a:dk1>
          <a:srgbClr val="FF9900"/>
        </a:dk1>
        <a:lt1>
          <a:srgbClr val="FFFFFF"/>
        </a:lt1>
        <a:dk2>
          <a:srgbClr val="FFCC66"/>
        </a:dk2>
        <a:lt2>
          <a:srgbClr val="CC6600"/>
        </a:lt2>
        <a:accent1>
          <a:srgbClr val="F05000"/>
        </a:accent1>
        <a:accent2>
          <a:srgbClr val="B28300"/>
        </a:accent2>
        <a:accent3>
          <a:srgbClr val="FFE2B8"/>
        </a:accent3>
        <a:accent4>
          <a:srgbClr val="DADADA"/>
        </a:accent4>
        <a:accent5>
          <a:srgbClr val="F6B3AA"/>
        </a:accent5>
        <a:accent6>
          <a:srgbClr val="A17600"/>
        </a:accent6>
        <a:hlink>
          <a:srgbClr val="99CC00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2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3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DDFFB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4">
        <a:dk1>
          <a:srgbClr val="006600"/>
        </a:dk1>
        <a:lt1>
          <a:srgbClr val="FFFFFF"/>
        </a:lt1>
        <a:dk2>
          <a:srgbClr val="008000"/>
        </a:dk2>
        <a:lt2>
          <a:srgbClr val="FFFFB7"/>
        </a:lt2>
        <a:accent1>
          <a:srgbClr val="99CC00"/>
        </a:accent1>
        <a:accent2>
          <a:srgbClr val="00CC00"/>
        </a:accent2>
        <a:accent3>
          <a:srgbClr val="AAC0AA"/>
        </a:accent3>
        <a:accent4>
          <a:srgbClr val="DADADA"/>
        </a:accent4>
        <a:accent5>
          <a:srgbClr val="CAE2AA"/>
        </a:accent5>
        <a:accent6>
          <a:srgbClr val="00B900"/>
        </a:accent6>
        <a:hlink>
          <a:srgbClr val="99FF66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5">
        <a:dk1>
          <a:srgbClr val="000000"/>
        </a:dk1>
        <a:lt1>
          <a:srgbClr val="CCECFF"/>
        </a:lt1>
        <a:dk2>
          <a:srgbClr val="000000"/>
        </a:dk2>
        <a:lt2>
          <a:srgbClr val="D6EDEE"/>
        </a:lt2>
        <a:accent1>
          <a:srgbClr val="E8F0F4"/>
        </a:accent1>
        <a:accent2>
          <a:srgbClr val="8EAAFA"/>
        </a:accent2>
        <a:accent3>
          <a:srgbClr val="E2F4FF"/>
        </a:accent3>
        <a:accent4>
          <a:srgbClr val="000000"/>
        </a:accent4>
        <a:accent5>
          <a:srgbClr val="F2F6F8"/>
        </a:accent5>
        <a:accent6>
          <a:srgbClr val="809AE3"/>
        </a:accent6>
        <a:hlink>
          <a:srgbClr val="0066FF"/>
        </a:hlink>
        <a:folHlink>
          <a:srgbClr val="9947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рава 6">
        <a:dk1>
          <a:srgbClr val="48486A"/>
        </a:dk1>
        <a:lt1>
          <a:srgbClr val="FFFFFF"/>
        </a:lt1>
        <a:dk2>
          <a:srgbClr val="000099"/>
        </a:dk2>
        <a:lt2>
          <a:srgbClr val="F8F8F8"/>
        </a:lt2>
        <a:accent1>
          <a:srgbClr val="6699FF"/>
        </a:accent1>
        <a:accent2>
          <a:srgbClr val="0000FF"/>
        </a:accent2>
        <a:accent3>
          <a:srgbClr val="AAAACA"/>
        </a:accent3>
        <a:accent4>
          <a:srgbClr val="DADADA"/>
        </a:accent4>
        <a:accent5>
          <a:srgbClr val="B8CAFF"/>
        </a:accent5>
        <a:accent6>
          <a:srgbClr val="0000E7"/>
        </a:accent6>
        <a:hlink>
          <a:srgbClr val="3DCC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7">
        <a:dk1>
          <a:srgbClr val="573F8B"/>
        </a:dk1>
        <a:lt1>
          <a:srgbClr val="FFFFFF"/>
        </a:lt1>
        <a:dk2>
          <a:srgbClr val="666699"/>
        </a:dk2>
        <a:lt2>
          <a:srgbClr val="D9D9FF"/>
        </a:lt2>
        <a:accent1>
          <a:srgbClr val="CC99FF"/>
        </a:accent1>
        <a:accent2>
          <a:srgbClr val="9933FF"/>
        </a:accent2>
        <a:accent3>
          <a:srgbClr val="B8B8CA"/>
        </a:accent3>
        <a:accent4>
          <a:srgbClr val="DADADA"/>
        </a:accent4>
        <a:accent5>
          <a:srgbClr val="E2CAFF"/>
        </a:accent5>
        <a:accent6>
          <a:srgbClr val="8A2DE7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8">
        <a:dk1>
          <a:srgbClr val="000000"/>
        </a:dk1>
        <a:lt1>
          <a:srgbClr val="EAEAEA"/>
        </a:lt1>
        <a:dk2>
          <a:srgbClr val="000000"/>
        </a:dk2>
        <a:lt2>
          <a:srgbClr val="C1C2CB"/>
        </a:lt2>
        <a:accent1>
          <a:srgbClr val="F1F1F7"/>
        </a:accent1>
        <a:accent2>
          <a:srgbClr val="8C8CB4"/>
        </a:accent2>
        <a:accent3>
          <a:srgbClr val="F3F3F3"/>
        </a:accent3>
        <a:accent4>
          <a:srgbClr val="000000"/>
        </a:accent4>
        <a:accent5>
          <a:srgbClr val="F7F7FA"/>
        </a:accent5>
        <a:accent6>
          <a:srgbClr val="7E7EA3"/>
        </a:accent6>
        <a:hlink>
          <a:srgbClr val="A3FFFF"/>
        </a:hlink>
        <a:folHlink>
          <a:srgbClr val="9E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Облака">
  <a:themeElements>
    <a:clrScheme name="Облака 5">
      <a:dk1>
        <a:srgbClr val="4D4D4D"/>
      </a:dk1>
      <a:lt1>
        <a:srgbClr val="FFFFFF"/>
      </a:lt1>
      <a:dk2>
        <a:srgbClr val="650BB7"/>
      </a:dk2>
      <a:lt2>
        <a:srgbClr val="FFFFFF"/>
      </a:lt2>
      <a:accent1>
        <a:srgbClr val="FF66FF"/>
      </a:accent1>
      <a:accent2>
        <a:srgbClr val="666699"/>
      </a:accent2>
      <a:accent3>
        <a:srgbClr val="B8AAD8"/>
      </a:accent3>
      <a:accent4>
        <a:srgbClr val="DADADA"/>
      </a:accent4>
      <a:accent5>
        <a:srgbClr val="FFB8FF"/>
      </a:accent5>
      <a:accent6>
        <a:srgbClr val="5C5C8A"/>
      </a:accent6>
      <a:hlink>
        <a:srgbClr val="E9E9FF"/>
      </a:hlink>
      <a:folHlink>
        <a:srgbClr val="CCECFF"/>
      </a:folHlink>
    </a:clrScheme>
    <a:fontScheme name="Облака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блака 1">
        <a:dk1>
          <a:srgbClr val="4D4D4D"/>
        </a:dk1>
        <a:lt1>
          <a:srgbClr val="FFFFFF"/>
        </a:lt1>
        <a:dk2>
          <a:srgbClr val="0000A4"/>
        </a:dk2>
        <a:lt2>
          <a:srgbClr val="B7E7FF"/>
        </a:lt2>
        <a:accent1>
          <a:srgbClr val="0099CC"/>
        </a:accent1>
        <a:accent2>
          <a:srgbClr val="00CC99"/>
        </a:accent2>
        <a:accent3>
          <a:srgbClr val="AAAACF"/>
        </a:accent3>
        <a:accent4>
          <a:srgbClr val="DADADA"/>
        </a:accent4>
        <a:accent5>
          <a:srgbClr val="AACAE2"/>
        </a:accent5>
        <a:accent6>
          <a:srgbClr val="00B98A"/>
        </a:accent6>
        <a:hlink>
          <a:srgbClr val="FFCC00"/>
        </a:hlink>
        <a:folHlink>
          <a:srgbClr val="EE941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2">
        <a:dk1>
          <a:srgbClr val="000066"/>
        </a:dk1>
        <a:lt1>
          <a:srgbClr val="FFFFFF"/>
        </a:lt1>
        <a:dk2>
          <a:srgbClr val="00A2DC"/>
        </a:dk2>
        <a:lt2>
          <a:srgbClr val="FFFFFF"/>
        </a:lt2>
        <a:accent1>
          <a:srgbClr val="0079A4"/>
        </a:accent1>
        <a:accent2>
          <a:srgbClr val="33CCCC"/>
        </a:accent2>
        <a:accent3>
          <a:srgbClr val="AACEEB"/>
        </a:accent3>
        <a:accent4>
          <a:srgbClr val="DADADA"/>
        </a:accent4>
        <a:accent5>
          <a:srgbClr val="AABECF"/>
        </a:accent5>
        <a:accent6>
          <a:srgbClr val="2DB9B9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3">
        <a:dk1>
          <a:srgbClr val="010199"/>
        </a:dk1>
        <a:lt1>
          <a:srgbClr val="FFFFFF"/>
        </a:lt1>
        <a:dk2>
          <a:srgbClr val="000092"/>
        </a:dk2>
        <a:lt2>
          <a:srgbClr val="CCFFFF"/>
        </a:lt2>
        <a:accent1>
          <a:srgbClr val="66CCFF"/>
        </a:accent1>
        <a:accent2>
          <a:srgbClr val="2EBDBA"/>
        </a:accent2>
        <a:accent3>
          <a:srgbClr val="AAAAC7"/>
        </a:accent3>
        <a:accent4>
          <a:srgbClr val="DADADA"/>
        </a:accent4>
        <a:accent5>
          <a:srgbClr val="B8E2FF"/>
        </a:accent5>
        <a:accent6>
          <a:srgbClr val="29ABA8"/>
        </a:accent6>
        <a:hlink>
          <a:srgbClr val="66FF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4">
        <a:dk1>
          <a:srgbClr val="000000"/>
        </a:dk1>
        <a:lt1>
          <a:srgbClr val="FFFFFF"/>
        </a:lt1>
        <a:dk2>
          <a:srgbClr val="006A67"/>
        </a:dk2>
        <a:lt2>
          <a:srgbClr val="FFFFCC"/>
        </a:lt2>
        <a:accent1>
          <a:srgbClr val="33CCCC"/>
        </a:accent1>
        <a:accent2>
          <a:srgbClr val="6D6FC7"/>
        </a:accent2>
        <a:accent3>
          <a:srgbClr val="AAB9B8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00FFFF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5">
        <a:dk1>
          <a:srgbClr val="4D4D4D"/>
        </a:dk1>
        <a:lt1>
          <a:srgbClr val="FFFFFF"/>
        </a:lt1>
        <a:dk2>
          <a:srgbClr val="650BB7"/>
        </a:dk2>
        <a:lt2>
          <a:srgbClr val="FFFFFF"/>
        </a:lt2>
        <a:accent1>
          <a:srgbClr val="FF66FF"/>
        </a:accent1>
        <a:accent2>
          <a:srgbClr val="666699"/>
        </a:accent2>
        <a:accent3>
          <a:srgbClr val="B8AAD8"/>
        </a:accent3>
        <a:accent4>
          <a:srgbClr val="DADADA"/>
        </a:accent4>
        <a:accent5>
          <a:srgbClr val="FFB8FF"/>
        </a:accent5>
        <a:accent6>
          <a:srgbClr val="5C5C8A"/>
        </a:accent6>
        <a:hlink>
          <a:srgbClr val="E9E9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6">
        <a:dk1>
          <a:srgbClr val="FFFFFF"/>
        </a:dk1>
        <a:lt1>
          <a:srgbClr val="FFFFFF"/>
        </a:lt1>
        <a:dk2>
          <a:srgbClr val="005000"/>
        </a:dk2>
        <a:lt2>
          <a:srgbClr val="DCEAAE"/>
        </a:lt2>
        <a:accent1>
          <a:srgbClr val="99CC00"/>
        </a:accent1>
        <a:accent2>
          <a:srgbClr val="6F801A"/>
        </a:accent2>
        <a:accent3>
          <a:srgbClr val="AAB3AA"/>
        </a:accent3>
        <a:accent4>
          <a:srgbClr val="DADADA"/>
        </a:accent4>
        <a:accent5>
          <a:srgbClr val="CAE2AA"/>
        </a:accent5>
        <a:accent6>
          <a:srgbClr val="647316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7">
        <a:dk1>
          <a:srgbClr val="4F4F77"/>
        </a:dk1>
        <a:lt1>
          <a:srgbClr val="FFFFFF"/>
        </a:lt1>
        <a:dk2>
          <a:srgbClr val="7979A5"/>
        </a:dk2>
        <a:lt2>
          <a:srgbClr val="F3F3FF"/>
        </a:lt2>
        <a:accent1>
          <a:srgbClr val="5D5D8B"/>
        </a:accent1>
        <a:accent2>
          <a:srgbClr val="66CCFF"/>
        </a:accent2>
        <a:accent3>
          <a:srgbClr val="BEBECF"/>
        </a:accent3>
        <a:accent4>
          <a:srgbClr val="DADADA"/>
        </a:accent4>
        <a:accent5>
          <a:srgbClr val="B6B6C4"/>
        </a:accent5>
        <a:accent6>
          <a:srgbClr val="5CB9E7"/>
        </a:accent6>
        <a:hlink>
          <a:srgbClr val="CCECFF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8">
        <a:dk1>
          <a:srgbClr val="000000"/>
        </a:dk1>
        <a:lt1>
          <a:srgbClr val="B9B9B9"/>
        </a:lt1>
        <a:dk2>
          <a:srgbClr val="8A8472"/>
        </a:dk2>
        <a:lt2>
          <a:srgbClr val="4D4D4D"/>
        </a:lt2>
        <a:accent1>
          <a:srgbClr val="EDEEE2"/>
        </a:accent1>
        <a:accent2>
          <a:srgbClr val="7FAA7E"/>
        </a:accent2>
        <a:accent3>
          <a:srgbClr val="D9D9D9"/>
        </a:accent3>
        <a:accent4>
          <a:srgbClr val="000000"/>
        </a:accent4>
        <a:accent5>
          <a:srgbClr val="F4F5EE"/>
        </a:accent5>
        <a:accent6>
          <a:srgbClr val="729A72"/>
        </a:accent6>
        <a:hlink>
          <a:srgbClr val="008000"/>
        </a:hlink>
        <a:folHlink>
          <a:srgbClr val="989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блака 9">
        <a:dk1>
          <a:srgbClr val="000000"/>
        </a:dk1>
        <a:lt1>
          <a:srgbClr val="FEA24E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ECEB2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блака 10">
        <a:dk1>
          <a:srgbClr val="4D4D4D"/>
        </a:dk1>
        <a:lt1>
          <a:srgbClr val="FFFFFF"/>
        </a:lt1>
        <a:dk2>
          <a:srgbClr val="FF5050"/>
        </a:dk2>
        <a:lt2>
          <a:srgbClr val="FFFFCC"/>
        </a:lt2>
        <a:accent1>
          <a:srgbClr val="8D8DB3"/>
        </a:accent1>
        <a:accent2>
          <a:srgbClr val="7A25D7"/>
        </a:accent2>
        <a:accent3>
          <a:srgbClr val="FFB3B3"/>
        </a:accent3>
        <a:accent4>
          <a:srgbClr val="DADADA"/>
        </a:accent4>
        <a:accent5>
          <a:srgbClr val="C5C5D6"/>
        </a:accent5>
        <a:accent6>
          <a:srgbClr val="6E20C3"/>
        </a:accent6>
        <a:hlink>
          <a:srgbClr val="66CCFF"/>
        </a:hlink>
        <a:folHlink>
          <a:srgbClr val="3333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11">
        <a:dk1>
          <a:srgbClr val="000000"/>
        </a:dk1>
        <a:lt1>
          <a:srgbClr val="15FB03"/>
        </a:lt1>
        <a:dk2>
          <a:srgbClr val="30605A"/>
        </a:dk2>
        <a:lt2>
          <a:srgbClr val="15331E"/>
        </a:lt2>
        <a:accent1>
          <a:srgbClr val="A4C6BA"/>
        </a:accent1>
        <a:accent2>
          <a:srgbClr val="558F7D"/>
        </a:accent2>
        <a:accent3>
          <a:srgbClr val="AAFDAA"/>
        </a:accent3>
        <a:accent4>
          <a:srgbClr val="000000"/>
        </a:accent4>
        <a:accent5>
          <a:srgbClr val="CFDFD9"/>
        </a:accent5>
        <a:accent6>
          <a:srgbClr val="4C8171"/>
        </a:accent6>
        <a:hlink>
          <a:srgbClr val="C1C177"/>
        </a:hlink>
        <a:folHlink>
          <a:srgbClr val="A08F5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блака 12">
        <a:dk1>
          <a:srgbClr val="0000AC"/>
        </a:dk1>
        <a:lt1>
          <a:srgbClr val="FFFFFF"/>
        </a:lt1>
        <a:dk2>
          <a:srgbClr val="07DAF7"/>
        </a:dk2>
        <a:lt2>
          <a:srgbClr val="CCFFFF"/>
        </a:lt2>
        <a:accent1>
          <a:srgbClr val="0099FF"/>
        </a:accent1>
        <a:accent2>
          <a:srgbClr val="00B000"/>
        </a:accent2>
        <a:accent3>
          <a:srgbClr val="AAEAFA"/>
        </a:accent3>
        <a:accent4>
          <a:srgbClr val="DADADA"/>
        </a:accent4>
        <a:accent5>
          <a:srgbClr val="AACAFF"/>
        </a:accent5>
        <a:accent6>
          <a:srgbClr val="009F00"/>
        </a:accent6>
        <a:hlink>
          <a:srgbClr val="FFE701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_Равновесие">
  <a:themeElements>
    <a:clrScheme name="Равновесие 11">
      <a:dk1>
        <a:srgbClr val="000000"/>
      </a:dk1>
      <a:lt1>
        <a:srgbClr val="15FB03"/>
      </a:lt1>
      <a:dk2>
        <a:srgbClr val="30605A"/>
      </a:dk2>
      <a:lt2>
        <a:srgbClr val="15331E"/>
      </a:lt2>
      <a:accent1>
        <a:srgbClr val="A4C6BA"/>
      </a:accent1>
      <a:accent2>
        <a:srgbClr val="558F7D"/>
      </a:accent2>
      <a:accent3>
        <a:srgbClr val="AAFDAA"/>
      </a:accent3>
      <a:accent4>
        <a:srgbClr val="000000"/>
      </a:accent4>
      <a:accent5>
        <a:srgbClr val="CFDFD9"/>
      </a:accent5>
      <a:accent6>
        <a:srgbClr val="4C8171"/>
      </a:accent6>
      <a:hlink>
        <a:srgbClr val="C1C177"/>
      </a:hlink>
      <a:folHlink>
        <a:srgbClr val="A08F5E"/>
      </a:folHlink>
    </a:clrScheme>
    <a:fontScheme name="Равновесие">
      <a:majorFont>
        <a:latin typeface="Arial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Равновесие 1">
        <a:dk1>
          <a:srgbClr val="663300"/>
        </a:dk1>
        <a:lt1>
          <a:srgbClr val="FFFFFF"/>
        </a:lt1>
        <a:dk2>
          <a:srgbClr val="996600"/>
        </a:dk2>
        <a:lt2>
          <a:srgbClr val="DBBD71"/>
        </a:lt2>
        <a:accent1>
          <a:srgbClr val="F8A500"/>
        </a:accent1>
        <a:accent2>
          <a:srgbClr val="808000"/>
        </a:accent2>
        <a:accent3>
          <a:srgbClr val="CAB8AA"/>
        </a:accent3>
        <a:accent4>
          <a:srgbClr val="DADADA"/>
        </a:accent4>
        <a:accent5>
          <a:srgbClr val="FBCFAA"/>
        </a:accent5>
        <a:accent6>
          <a:srgbClr val="737300"/>
        </a:accent6>
        <a:hlink>
          <a:srgbClr val="FFCC66"/>
        </a:hlink>
        <a:folHlink>
          <a:srgbClr val="CCA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2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CC66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B8AA"/>
        </a:accent5>
        <a:accent6>
          <a:srgbClr val="AC6D56"/>
        </a:accent6>
        <a:hlink>
          <a:srgbClr val="FFFF99"/>
        </a:hlink>
        <a:folHlink>
          <a:srgbClr val="E5B32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3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2EB62E"/>
        </a:accent1>
        <a:accent2>
          <a:srgbClr val="527C3A"/>
        </a:accent2>
        <a:accent3>
          <a:srgbClr val="B2B9AC"/>
        </a:accent3>
        <a:accent4>
          <a:srgbClr val="DADADA"/>
        </a:accent4>
        <a:accent5>
          <a:srgbClr val="ADD7AD"/>
        </a:accent5>
        <a:accent6>
          <a:srgbClr val="497034"/>
        </a:accent6>
        <a:hlink>
          <a:srgbClr val="DDD8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4">
        <a:dk1>
          <a:srgbClr val="005A58"/>
        </a:dk1>
        <a:lt1>
          <a:srgbClr val="FFFFFF"/>
        </a:lt1>
        <a:dk2>
          <a:srgbClr val="00716E"/>
        </a:dk2>
        <a:lt2>
          <a:srgbClr val="FFFF99"/>
        </a:lt2>
        <a:accent1>
          <a:srgbClr val="2DB3B0"/>
        </a:accent1>
        <a:accent2>
          <a:srgbClr val="6D6FC7"/>
        </a:accent2>
        <a:accent3>
          <a:srgbClr val="AABBBA"/>
        </a:accent3>
        <a:accent4>
          <a:srgbClr val="DADADA"/>
        </a:accent4>
        <a:accent5>
          <a:srgbClr val="ADD6D4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336699"/>
        </a:accent1>
        <a:accent2>
          <a:srgbClr val="00B000"/>
        </a:accent2>
        <a:accent3>
          <a:srgbClr val="ACB3C1"/>
        </a:accent3>
        <a:accent4>
          <a:srgbClr val="DADADA"/>
        </a:accent4>
        <a:accent5>
          <a:srgbClr val="ADB8CA"/>
        </a:accent5>
        <a:accent6>
          <a:srgbClr val="009F00"/>
        </a:accent6>
        <a:hlink>
          <a:srgbClr val="00CCFF"/>
        </a:hlink>
        <a:folHlink>
          <a:srgbClr val="B5FFF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6">
        <a:dk1>
          <a:srgbClr val="2F2D25"/>
        </a:dk1>
        <a:lt1>
          <a:srgbClr val="FFFFFF"/>
        </a:lt1>
        <a:dk2>
          <a:srgbClr val="656151"/>
        </a:dk2>
        <a:lt2>
          <a:srgbClr val="FFFFCC"/>
        </a:lt2>
        <a:accent1>
          <a:srgbClr val="818173"/>
        </a:accent1>
        <a:accent2>
          <a:srgbClr val="809EA8"/>
        </a:accent2>
        <a:accent3>
          <a:srgbClr val="B8B7B3"/>
        </a:accent3>
        <a:accent4>
          <a:srgbClr val="DADADA"/>
        </a:accent4>
        <a:accent5>
          <a:srgbClr val="C1C1BC"/>
        </a:accent5>
        <a:accent6>
          <a:srgbClr val="738F98"/>
        </a:accent6>
        <a:hlink>
          <a:srgbClr val="E2C86A"/>
        </a:hlink>
        <a:folHlink>
          <a:srgbClr val="B7B6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7">
        <a:dk1>
          <a:srgbClr val="B4AF80"/>
        </a:dk1>
        <a:lt1>
          <a:srgbClr val="FFFFFF"/>
        </a:lt1>
        <a:dk2>
          <a:srgbClr val="C8C6A2"/>
        </a:dk2>
        <a:lt2>
          <a:srgbClr val="827F4C"/>
        </a:lt2>
        <a:accent1>
          <a:srgbClr val="7C784E"/>
        </a:accent1>
        <a:accent2>
          <a:srgbClr val="A2A4AC"/>
        </a:accent2>
        <a:accent3>
          <a:srgbClr val="E0DFCE"/>
        </a:accent3>
        <a:accent4>
          <a:srgbClr val="DADADA"/>
        </a:accent4>
        <a:accent5>
          <a:srgbClr val="BFBEB2"/>
        </a:accent5>
        <a:accent6>
          <a:srgbClr val="92949B"/>
        </a:accent6>
        <a:hlink>
          <a:srgbClr val="33CCCC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8">
        <a:dk1>
          <a:srgbClr val="000000"/>
        </a:dk1>
        <a:lt1>
          <a:srgbClr val="DDDDDD"/>
        </a:lt1>
        <a:dk2>
          <a:srgbClr val="000000"/>
        </a:dk2>
        <a:lt2>
          <a:srgbClr val="B8B7D1"/>
        </a:lt2>
        <a:accent1>
          <a:srgbClr val="F1F0F4"/>
        </a:accent1>
        <a:accent2>
          <a:srgbClr val="C1BCFC"/>
        </a:accent2>
        <a:accent3>
          <a:srgbClr val="EBEBEB"/>
        </a:accent3>
        <a:accent4>
          <a:srgbClr val="000000"/>
        </a:accent4>
        <a:accent5>
          <a:srgbClr val="F7F6F8"/>
        </a:accent5>
        <a:accent6>
          <a:srgbClr val="AFAAE4"/>
        </a:accent6>
        <a:hlink>
          <a:srgbClr val="5454C6"/>
        </a:hlink>
        <a:folHlink>
          <a:srgbClr val="6A6F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вновесие 9">
        <a:dk1>
          <a:srgbClr val="000000"/>
        </a:dk1>
        <a:lt1>
          <a:srgbClr val="FFFFFF"/>
        </a:lt1>
        <a:dk2>
          <a:srgbClr val="00A29E"/>
        </a:dk2>
        <a:lt2>
          <a:srgbClr val="CBCBCB"/>
        </a:lt2>
        <a:accent1>
          <a:srgbClr val="E5E5FF"/>
        </a:accent1>
        <a:accent2>
          <a:srgbClr val="79CD6B"/>
        </a:accent2>
        <a:accent3>
          <a:srgbClr val="FFFFFF"/>
        </a:accent3>
        <a:accent4>
          <a:srgbClr val="000000"/>
        </a:accent4>
        <a:accent5>
          <a:srgbClr val="F0F0FF"/>
        </a:accent5>
        <a:accent6>
          <a:srgbClr val="6DBA60"/>
        </a:accent6>
        <a:hlink>
          <a:srgbClr val="4477DE"/>
        </a:hlink>
        <a:folHlink>
          <a:srgbClr val="65498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вновесие 10">
        <a:dk1>
          <a:srgbClr val="4D4D4D"/>
        </a:dk1>
        <a:lt1>
          <a:srgbClr val="FFFFFF"/>
        </a:lt1>
        <a:dk2>
          <a:srgbClr val="FF5050"/>
        </a:dk2>
        <a:lt2>
          <a:srgbClr val="FFFFCC"/>
        </a:lt2>
        <a:accent1>
          <a:srgbClr val="8D8DB3"/>
        </a:accent1>
        <a:accent2>
          <a:srgbClr val="7A25D7"/>
        </a:accent2>
        <a:accent3>
          <a:srgbClr val="FFB3B3"/>
        </a:accent3>
        <a:accent4>
          <a:srgbClr val="DADADA"/>
        </a:accent4>
        <a:accent5>
          <a:srgbClr val="C5C5D6"/>
        </a:accent5>
        <a:accent6>
          <a:srgbClr val="6E20C3"/>
        </a:accent6>
        <a:hlink>
          <a:srgbClr val="66CCFF"/>
        </a:hlink>
        <a:folHlink>
          <a:srgbClr val="3333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11">
        <a:dk1>
          <a:srgbClr val="000000"/>
        </a:dk1>
        <a:lt1>
          <a:srgbClr val="15FB03"/>
        </a:lt1>
        <a:dk2>
          <a:srgbClr val="30605A"/>
        </a:dk2>
        <a:lt2>
          <a:srgbClr val="15331E"/>
        </a:lt2>
        <a:accent1>
          <a:srgbClr val="A4C6BA"/>
        </a:accent1>
        <a:accent2>
          <a:srgbClr val="558F7D"/>
        </a:accent2>
        <a:accent3>
          <a:srgbClr val="AAFDAA"/>
        </a:accent3>
        <a:accent4>
          <a:srgbClr val="000000"/>
        </a:accent4>
        <a:accent5>
          <a:srgbClr val="CFDFD9"/>
        </a:accent5>
        <a:accent6>
          <a:srgbClr val="4C8171"/>
        </a:accent6>
        <a:hlink>
          <a:srgbClr val="C1C177"/>
        </a:hlink>
        <a:folHlink>
          <a:srgbClr val="A08F5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вновесие 12">
        <a:dk1>
          <a:srgbClr val="0000AC"/>
        </a:dk1>
        <a:lt1>
          <a:srgbClr val="FFFFFF"/>
        </a:lt1>
        <a:dk2>
          <a:srgbClr val="07DAF7"/>
        </a:dk2>
        <a:lt2>
          <a:srgbClr val="CCFFFF"/>
        </a:lt2>
        <a:accent1>
          <a:srgbClr val="0099FF"/>
        </a:accent1>
        <a:accent2>
          <a:srgbClr val="00B000"/>
        </a:accent2>
        <a:accent3>
          <a:srgbClr val="AAEAFA"/>
        </a:accent3>
        <a:accent4>
          <a:srgbClr val="DADADA"/>
        </a:accent4>
        <a:accent5>
          <a:srgbClr val="AACAFF"/>
        </a:accent5>
        <a:accent6>
          <a:srgbClr val="009F00"/>
        </a:accent6>
        <a:hlink>
          <a:srgbClr val="FFE701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2_Равновесие">
  <a:themeElements>
    <a:clrScheme name="Равновесие 10">
      <a:dk1>
        <a:srgbClr val="000000"/>
      </a:dk1>
      <a:lt1>
        <a:srgbClr val="F97701"/>
      </a:lt1>
      <a:dk2>
        <a:srgbClr val="CC6600"/>
      </a:dk2>
      <a:lt2>
        <a:srgbClr val="808080"/>
      </a:lt2>
      <a:accent1>
        <a:srgbClr val="FBEECD"/>
      </a:accent1>
      <a:accent2>
        <a:srgbClr val="ECD044"/>
      </a:accent2>
      <a:accent3>
        <a:srgbClr val="FBBDAA"/>
      </a:accent3>
      <a:accent4>
        <a:srgbClr val="000000"/>
      </a:accent4>
      <a:accent5>
        <a:srgbClr val="FDF5E3"/>
      </a:accent5>
      <a:accent6>
        <a:srgbClr val="D6BC3D"/>
      </a:accent6>
      <a:hlink>
        <a:srgbClr val="E42B00"/>
      </a:hlink>
      <a:folHlink>
        <a:srgbClr val="996633"/>
      </a:folHlink>
    </a:clrScheme>
    <a:fontScheme name="Равновесие">
      <a:majorFont>
        <a:latin typeface="Arial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Равновесие 1">
        <a:dk1>
          <a:srgbClr val="663300"/>
        </a:dk1>
        <a:lt1>
          <a:srgbClr val="FFFFFF"/>
        </a:lt1>
        <a:dk2>
          <a:srgbClr val="996600"/>
        </a:dk2>
        <a:lt2>
          <a:srgbClr val="DBBD71"/>
        </a:lt2>
        <a:accent1>
          <a:srgbClr val="F8A500"/>
        </a:accent1>
        <a:accent2>
          <a:srgbClr val="808000"/>
        </a:accent2>
        <a:accent3>
          <a:srgbClr val="CAB8AA"/>
        </a:accent3>
        <a:accent4>
          <a:srgbClr val="DADADA"/>
        </a:accent4>
        <a:accent5>
          <a:srgbClr val="FBCFAA"/>
        </a:accent5>
        <a:accent6>
          <a:srgbClr val="737300"/>
        </a:accent6>
        <a:hlink>
          <a:srgbClr val="FFCC66"/>
        </a:hlink>
        <a:folHlink>
          <a:srgbClr val="CCA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2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CC66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B8AA"/>
        </a:accent5>
        <a:accent6>
          <a:srgbClr val="AC6D56"/>
        </a:accent6>
        <a:hlink>
          <a:srgbClr val="FFFF99"/>
        </a:hlink>
        <a:folHlink>
          <a:srgbClr val="E5B32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3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2EB62E"/>
        </a:accent1>
        <a:accent2>
          <a:srgbClr val="527C3A"/>
        </a:accent2>
        <a:accent3>
          <a:srgbClr val="B2B9AC"/>
        </a:accent3>
        <a:accent4>
          <a:srgbClr val="DADADA"/>
        </a:accent4>
        <a:accent5>
          <a:srgbClr val="ADD7AD"/>
        </a:accent5>
        <a:accent6>
          <a:srgbClr val="497034"/>
        </a:accent6>
        <a:hlink>
          <a:srgbClr val="DDD8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4">
        <a:dk1>
          <a:srgbClr val="005A58"/>
        </a:dk1>
        <a:lt1>
          <a:srgbClr val="FFFFFF"/>
        </a:lt1>
        <a:dk2>
          <a:srgbClr val="00716E"/>
        </a:dk2>
        <a:lt2>
          <a:srgbClr val="FFFF99"/>
        </a:lt2>
        <a:accent1>
          <a:srgbClr val="2DB3B0"/>
        </a:accent1>
        <a:accent2>
          <a:srgbClr val="6D6FC7"/>
        </a:accent2>
        <a:accent3>
          <a:srgbClr val="AABBBA"/>
        </a:accent3>
        <a:accent4>
          <a:srgbClr val="DADADA"/>
        </a:accent4>
        <a:accent5>
          <a:srgbClr val="ADD6D4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336699"/>
        </a:accent1>
        <a:accent2>
          <a:srgbClr val="00B000"/>
        </a:accent2>
        <a:accent3>
          <a:srgbClr val="ACB3C1"/>
        </a:accent3>
        <a:accent4>
          <a:srgbClr val="DADADA"/>
        </a:accent4>
        <a:accent5>
          <a:srgbClr val="ADB8CA"/>
        </a:accent5>
        <a:accent6>
          <a:srgbClr val="009F00"/>
        </a:accent6>
        <a:hlink>
          <a:srgbClr val="00CCFF"/>
        </a:hlink>
        <a:folHlink>
          <a:srgbClr val="B5FFF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6">
        <a:dk1>
          <a:srgbClr val="2F2D25"/>
        </a:dk1>
        <a:lt1>
          <a:srgbClr val="FFFFFF"/>
        </a:lt1>
        <a:dk2>
          <a:srgbClr val="656151"/>
        </a:dk2>
        <a:lt2>
          <a:srgbClr val="FFFFCC"/>
        </a:lt2>
        <a:accent1>
          <a:srgbClr val="818173"/>
        </a:accent1>
        <a:accent2>
          <a:srgbClr val="809EA8"/>
        </a:accent2>
        <a:accent3>
          <a:srgbClr val="B8B7B3"/>
        </a:accent3>
        <a:accent4>
          <a:srgbClr val="DADADA"/>
        </a:accent4>
        <a:accent5>
          <a:srgbClr val="C1C1BC"/>
        </a:accent5>
        <a:accent6>
          <a:srgbClr val="738F98"/>
        </a:accent6>
        <a:hlink>
          <a:srgbClr val="E2C86A"/>
        </a:hlink>
        <a:folHlink>
          <a:srgbClr val="B7B6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7">
        <a:dk1>
          <a:srgbClr val="B4AF80"/>
        </a:dk1>
        <a:lt1>
          <a:srgbClr val="FFFFFF"/>
        </a:lt1>
        <a:dk2>
          <a:srgbClr val="C8C6A2"/>
        </a:dk2>
        <a:lt2>
          <a:srgbClr val="827F4C"/>
        </a:lt2>
        <a:accent1>
          <a:srgbClr val="7C784E"/>
        </a:accent1>
        <a:accent2>
          <a:srgbClr val="A2A4AC"/>
        </a:accent2>
        <a:accent3>
          <a:srgbClr val="E0DFCE"/>
        </a:accent3>
        <a:accent4>
          <a:srgbClr val="DADADA"/>
        </a:accent4>
        <a:accent5>
          <a:srgbClr val="BFBEB2"/>
        </a:accent5>
        <a:accent6>
          <a:srgbClr val="92949B"/>
        </a:accent6>
        <a:hlink>
          <a:srgbClr val="33CCCC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8">
        <a:dk1>
          <a:srgbClr val="000000"/>
        </a:dk1>
        <a:lt1>
          <a:srgbClr val="DDDDDD"/>
        </a:lt1>
        <a:dk2>
          <a:srgbClr val="000000"/>
        </a:dk2>
        <a:lt2>
          <a:srgbClr val="B8B7D1"/>
        </a:lt2>
        <a:accent1>
          <a:srgbClr val="F1F0F4"/>
        </a:accent1>
        <a:accent2>
          <a:srgbClr val="C1BCFC"/>
        </a:accent2>
        <a:accent3>
          <a:srgbClr val="EBEBEB"/>
        </a:accent3>
        <a:accent4>
          <a:srgbClr val="000000"/>
        </a:accent4>
        <a:accent5>
          <a:srgbClr val="F7F6F8"/>
        </a:accent5>
        <a:accent6>
          <a:srgbClr val="AFAAE4"/>
        </a:accent6>
        <a:hlink>
          <a:srgbClr val="5454C6"/>
        </a:hlink>
        <a:folHlink>
          <a:srgbClr val="6A6F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вновесие 9">
        <a:dk1>
          <a:srgbClr val="000000"/>
        </a:dk1>
        <a:lt1>
          <a:srgbClr val="FFFFFF"/>
        </a:lt1>
        <a:dk2>
          <a:srgbClr val="00A29E"/>
        </a:dk2>
        <a:lt2>
          <a:srgbClr val="CBCBCB"/>
        </a:lt2>
        <a:accent1>
          <a:srgbClr val="E5E5FF"/>
        </a:accent1>
        <a:accent2>
          <a:srgbClr val="79CD6B"/>
        </a:accent2>
        <a:accent3>
          <a:srgbClr val="FFFFFF"/>
        </a:accent3>
        <a:accent4>
          <a:srgbClr val="000000"/>
        </a:accent4>
        <a:accent5>
          <a:srgbClr val="F0F0FF"/>
        </a:accent5>
        <a:accent6>
          <a:srgbClr val="6DBA60"/>
        </a:accent6>
        <a:hlink>
          <a:srgbClr val="4477DE"/>
        </a:hlink>
        <a:folHlink>
          <a:srgbClr val="65498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вновесие 10">
        <a:dk1>
          <a:srgbClr val="000000"/>
        </a:dk1>
        <a:lt1>
          <a:srgbClr val="F97701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BBDAA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вновесие 11">
        <a:dk1>
          <a:srgbClr val="FF9900"/>
        </a:dk1>
        <a:lt1>
          <a:srgbClr val="99FF33"/>
        </a:lt1>
        <a:dk2>
          <a:srgbClr val="33CCFF"/>
        </a:dk2>
        <a:lt2>
          <a:srgbClr val="DC34C4"/>
        </a:lt2>
        <a:accent1>
          <a:srgbClr val="61DD87"/>
        </a:accent1>
        <a:accent2>
          <a:srgbClr val="80D3E4"/>
        </a:accent2>
        <a:accent3>
          <a:srgbClr val="CAFFAD"/>
        </a:accent3>
        <a:accent4>
          <a:srgbClr val="DA8200"/>
        </a:accent4>
        <a:accent5>
          <a:srgbClr val="B7EBC3"/>
        </a:accent5>
        <a:accent6>
          <a:srgbClr val="73BFCF"/>
        </a:accent6>
        <a:hlink>
          <a:srgbClr val="FF3399"/>
        </a:hlink>
        <a:folHlink>
          <a:srgbClr val="753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2_Трава">
  <a:themeElements>
    <a:clrScheme name="Трава 10">
      <a:dk1>
        <a:srgbClr val="FF9900"/>
      </a:dk1>
      <a:lt1>
        <a:srgbClr val="99FF33"/>
      </a:lt1>
      <a:dk2>
        <a:srgbClr val="33CCFF"/>
      </a:dk2>
      <a:lt2>
        <a:srgbClr val="DC34C4"/>
      </a:lt2>
      <a:accent1>
        <a:srgbClr val="61DD87"/>
      </a:accent1>
      <a:accent2>
        <a:srgbClr val="80D3E4"/>
      </a:accent2>
      <a:accent3>
        <a:srgbClr val="CAFFAD"/>
      </a:accent3>
      <a:accent4>
        <a:srgbClr val="DA8200"/>
      </a:accent4>
      <a:accent5>
        <a:srgbClr val="B7EBC3"/>
      </a:accent5>
      <a:accent6>
        <a:srgbClr val="73BFCF"/>
      </a:accent6>
      <a:hlink>
        <a:srgbClr val="FF3399"/>
      </a:hlink>
      <a:folHlink>
        <a:srgbClr val="753BCB"/>
      </a:folHlink>
    </a:clrScheme>
    <a:fontScheme name="Трава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рава 1">
        <a:dk1>
          <a:srgbClr val="FF9900"/>
        </a:dk1>
        <a:lt1>
          <a:srgbClr val="FFFFFF"/>
        </a:lt1>
        <a:dk2>
          <a:srgbClr val="FFCC66"/>
        </a:dk2>
        <a:lt2>
          <a:srgbClr val="CC6600"/>
        </a:lt2>
        <a:accent1>
          <a:srgbClr val="F05000"/>
        </a:accent1>
        <a:accent2>
          <a:srgbClr val="B28300"/>
        </a:accent2>
        <a:accent3>
          <a:srgbClr val="FFE2B8"/>
        </a:accent3>
        <a:accent4>
          <a:srgbClr val="DADADA"/>
        </a:accent4>
        <a:accent5>
          <a:srgbClr val="F6B3AA"/>
        </a:accent5>
        <a:accent6>
          <a:srgbClr val="A17600"/>
        </a:accent6>
        <a:hlink>
          <a:srgbClr val="99CC00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2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3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DDFFB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4">
        <a:dk1>
          <a:srgbClr val="006600"/>
        </a:dk1>
        <a:lt1>
          <a:srgbClr val="FFFFFF"/>
        </a:lt1>
        <a:dk2>
          <a:srgbClr val="008000"/>
        </a:dk2>
        <a:lt2>
          <a:srgbClr val="FFFFB7"/>
        </a:lt2>
        <a:accent1>
          <a:srgbClr val="99CC00"/>
        </a:accent1>
        <a:accent2>
          <a:srgbClr val="00CC00"/>
        </a:accent2>
        <a:accent3>
          <a:srgbClr val="AAC0AA"/>
        </a:accent3>
        <a:accent4>
          <a:srgbClr val="DADADA"/>
        </a:accent4>
        <a:accent5>
          <a:srgbClr val="CAE2AA"/>
        </a:accent5>
        <a:accent6>
          <a:srgbClr val="00B900"/>
        </a:accent6>
        <a:hlink>
          <a:srgbClr val="99FF66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5">
        <a:dk1>
          <a:srgbClr val="000000"/>
        </a:dk1>
        <a:lt1>
          <a:srgbClr val="CCECFF"/>
        </a:lt1>
        <a:dk2>
          <a:srgbClr val="000000"/>
        </a:dk2>
        <a:lt2>
          <a:srgbClr val="D6EDEE"/>
        </a:lt2>
        <a:accent1>
          <a:srgbClr val="E8F0F4"/>
        </a:accent1>
        <a:accent2>
          <a:srgbClr val="8EAAFA"/>
        </a:accent2>
        <a:accent3>
          <a:srgbClr val="E2F4FF"/>
        </a:accent3>
        <a:accent4>
          <a:srgbClr val="000000"/>
        </a:accent4>
        <a:accent5>
          <a:srgbClr val="F2F6F8"/>
        </a:accent5>
        <a:accent6>
          <a:srgbClr val="809AE3"/>
        </a:accent6>
        <a:hlink>
          <a:srgbClr val="0066FF"/>
        </a:hlink>
        <a:folHlink>
          <a:srgbClr val="9947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рава 6">
        <a:dk1>
          <a:srgbClr val="48486A"/>
        </a:dk1>
        <a:lt1>
          <a:srgbClr val="FFFFFF"/>
        </a:lt1>
        <a:dk2>
          <a:srgbClr val="000099"/>
        </a:dk2>
        <a:lt2>
          <a:srgbClr val="F8F8F8"/>
        </a:lt2>
        <a:accent1>
          <a:srgbClr val="6699FF"/>
        </a:accent1>
        <a:accent2>
          <a:srgbClr val="0000FF"/>
        </a:accent2>
        <a:accent3>
          <a:srgbClr val="AAAACA"/>
        </a:accent3>
        <a:accent4>
          <a:srgbClr val="DADADA"/>
        </a:accent4>
        <a:accent5>
          <a:srgbClr val="B8CAFF"/>
        </a:accent5>
        <a:accent6>
          <a:srgbClr val="0000E7"/>
        </a:accent6>
        <a:hlink>
          <a:srgbClr val="3DCC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7">
        <a:dk1>
          <a:srgbClr val="573F8B"/>
        </a:dk1>
        <a:lt1>
          <a:srgbClr val="FFFFFF"/>
        </a:lt1>
        <a:dk2>
          <a:srgbClr val="666699"/>
        </a:dk2>
        <a:lt2>
          <a:srgbClr val="D9D9FF"/>
        </a:lt2>
        <a:accent1>
          <a:srgbClr val="CC99FF"/>
        </a:accent1>
        <a:accent2>
          <a:srgbClr val="9933FF"/>
        </a:accent2>
        <a:accent3>
          <a:srgbClr val="B8B8CA"/>
        </a:accent3>
        <a:accent4>
          <a:srgbClr val="DADADA"/>
        </a:accent4>
        <a:accent5>
          <a:srgbClr val="E2CAFF"/>
        </a:accent5>
        <a:accent6>
          <a:srgbClr val="8A2DE7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8">
        <a:dk1>
          <a:srgbClr val="000000"/>
        </a:dk1>
        <a:lt1>
          <a:srgbClr val="EAEAEA"/>
        </a:lt1>
        <a:dk2>
          <a:srgbClr val="000000"/>
        </a:dk2>
        <a:lt2>
          <a:srgbClr val="C1C2CB"/>
        </a:lt2>
        <a:accent1>
          <a:srgbClr val="F1F1F7"/>
        </a:accent1>
        <a:accent2>
          <a:srgbClr val="8C8CB4"/>
        </a:accent2>
        <a:accent3>
          <a:srgbClr val="F3F3F3"/>
        </a:accent3>
        <a:accent4>
          <a:srgbClr val="000000"/>
        </a:accent4>
        <a:accent5>
          <a:srgbClr val="F7F7FA"/>
        </a:accent5>
        <a:accent6>
          <a:srgbClr val="7E7EA3"/>
        </a:accent6>
        <a:hlink>
          <a:srgbClr val="A3FFFF"/>
        </a:hlink>
        <a:folHlink>
          <a:srgbClr val="9E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рава 9">
        <a:dk1>
          <a:srgbClr val="000000"/>
        </a:dk1>
        <a:lt1>
          <a:srgbClr val="F97701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BBDAA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рава 10">
        <a:dk1>
          <a:srgbClr val="FF9900"/>
        </a:dk1>
        <a:lt1>
          <a:srgbClr val="99FF33"/>
        </a:lt1>
        <a:dk2>
          <a:srgbClr val="33CCFF"/>
        </a:dk2>
        <a:lt2>
          <a:srgbClr val="DC34C4"/>
        </a:lt2>
        <a:accent1>
          <a:srgbClr val="61DD87"/>
        </a:accent1>
        <a:accent2>
          <a:srgbClr val="80D3E4"/>
        </a:accent2>
        <a:accent3>
          <a:srgbClr val="CAFFAD"/>
        </a:accent3>
        <a:accent4>
          <a:srgbClr val="DA8200"/>
        </a:accent4>
        <a:accent5>
          <a:srgbClr val="B7EBC3"/>
        </a:accent5>
        <a:accent6>
          <a:srgbClr val="73BFCF"/>
        </a:accent6>
        <a:hlink>
          <a:srgbClr val="FF3399"/>
        </a:hlink>
        <a:folHlink>
          <a:srgbClr val="753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1_Тарелка">
  <a:themeElements>
    <a:clrScheme name="Тарелка 10">
      <a:dk1>
        <a:srgbClr val="000000"/>
      </a:dk1>
      <a:lt1>
        <a:srgbClr val="F97701"/>
      </a:lt1>
      <a:dk2>
        <a:srgbClr val="CC6600"/>
      </a:dk2>
      <a:lt2>
        <a:srgbClr val="808080"/>
      </a:lt2>
      <a:accent1>
        <a:srgbClr val="FBEECD"/>
      </a:accent1>
      <a:accent2>
        <a:srgbClr val="ECD044"/>
      </a:accent2>
      <a:accent3>
        <a:srgbClr val="FBBDAA"/>
      </a:accent3>
      <a:accent4>
        <a:srgbClr val="000000"/>
      </a:accent4>
      <a:accent5>
        <a:srgbClr val="FDF5E3"/>
      </a:accent5>
      <a:accent6>
        <a:srgbClr val="D6BC3D"/>
      </a:accent6>
      <a:hlink>
        <a:srgbClr val="E42B00"/>
      </a:hlink>
      <a:folHlink>
        <a:srgbClr val="996633"/>
      </a:folHlink>
    </a:clrScheme>
    <a:fontScheme name="Тарелка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арелка 1">
        <a:dk1>
          <a:srgbClr val="660000"/>
        </a:dk1>
        <a:lt1>
          <a:srgbClr val="FFFFFF"/>
        </a:lt1>
        <a:dk2>
          <a:srgbClr val="A80000"/>
        </a:dk2>
        <a:lt2>
          <a:srgbClr val="FFFF99"/>
        </a:lt2>
        <a:accent1>
          <a:srgbClr val="FF6600"/>
        </a:accent1>
        <a:accent2>
          <a:srgbClr val="6A0000"/>
        </a:accent2>
        <a:accent3>
          <a:srgbClr val="D1AAAA"/>
        </a:accent3>
        <a:accent4>
          <a:srgbClr val="DADADA"/>
        </a:accent4>
        <a:accent5>
          <a:srgbClr val="FFB8AA"/>
        </a:accent5>
        <a:accent6>
          <a:srgbClr val="5F0000"/>
        </a:accent6>
        <a:hlink>
          <a:srgbClr val="FFCC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арелка 2">
        <a:dk1>
          <a:srgbClr val="6A4700"/>
        </a:dk1>
        <a:lt1>
          <a:srgbClr val="FFFFFF"/>
        </a:lt1>
        <a:dk2>
          <a:srgbClr val="522900"/>
        </a:dk2>
        <a:lt2>
          <a:srgbClr val="FFFF99"/>
        </a:lt2>
        <a:accent1>
          <a:srgbClr val="CC9900"/>
        </a:accent1>
        <a:accent2>
          <a:srgbClr val="9C7300"/>
        </a:accent2>
        <a:accent3>
          <a:srgbClr val="B3ACAA"/>
        </a:accent3>
        <a:accent4>
          <a:srgbClr val="DADADA"/>
        </a:accent4>
        <a:accent5>
          <a:srgbClr val="E2CAAA"/>
        </a:accent5>
        <a:accent6>
          <a:srgbClr val="8D6800"/>
        </a:accent6>
        <a:hlink>
          <a:srgbClr val="FF9900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арелка 3">
        <a:dk1>
          <a:srgbClr val="495630"/>
        </a:dk1>
        <a:lt1>
          <a:srgbClr val="FFFFCC"/>
        </a:lt1>
        <a:dk2>
          <a:srgbClr val="2D361C"/>
        </a:dk2>
        <a:lt2>
          <a:srgbClr val="BAD38D"/>
        </a:lt2>
        <a:accent1>
          <a:srgbClr val="68803E"/>
        </a:accent1>
        <a:accent2>
          <a:srgbClr val="556636"/>
        </a:accent2>
        <a:accent3>
          <a:srgbClr val="ADAEAB"/>
        </a:accent3>
        <a:accent4>
          <a:srgbClr val="DADAAE"/>
        </a:accent4>
        <a:accent5>
          <a:srgbClr val="B9C0AF"/>
        </a:accent5>
        <a:accent6>
          <a:srgbClr val="4C5C30"/>
        </a:accent6>
        <a:hlink>
          <a:srgbClr val="339933"/>
        </a:hlink>
        <a:folHlink>
          <a:srgbClr val="D9D4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арелка 4">
        <a:dk1>
          <a:srgbClr val="666A5C"/>
        </a:dk1>
        <a:lt1>
          <a:srgbClr val="FFFFFF"/>
        </a:lt1>
        <a:dk2>
          <a:srgbClr val="757868"/>
        </a:dk2>
        <a:lt2>
          <a:srgbClr val="C4C3AA"/>
        </a:lt2>
        <a:accent1>
          <a:srgbClr val="9AC2C0"/>
        </a:accent1>
        <a:accent2>
          <a:srgbClr val="4D4F45"/>
        </a:accent2>
        <a:accent3>
          <a:srgbClr val="BDBEB9"/>
        </a:accent3>
        <a:accent4>
          <a:srgbClr val="DADADA"/>
        </a:accent4>
        <a:accent5>
          <a:srgbClr val="CADDDC"/>
        </a:accent5>
        <a:accent6>
          <a:srgbClr val="45473E"/>
        </a:accent6>
        <a:hlink>
          <a:srgbClr val="009999"/>
        </a:hlink>
        <a:folHlink>
          <a:srgbClr val="BFCB4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арелка 5">
        <a:dk1>
          <a:srgbClr val="006664"/>
        </a:dk1>
        <a:lt1>
          <a:srgbClr val="FFFFFF"/>
        </a:lt1>
        <a:dk2>
          <a:srgbClr val="00908D"/>
        </a:dk2>
        <a:lt2>
          <a:srgbClr val="ADE5CD"/>
        </a:lt2>
        <a:accent1>
          <a:srgbClr val="00CCFF"/>
        </a:accent1>
        <a:accent2>
          <a:srgbClr val="006666"/>
        </a:accent2>
        <a:accent3>
          <a:srgbClr val="AAC6C5"/>
        </a:accent3>
        <a:accent4>
          <a:srgbClr val="DADADA"/>
        </a:accent4>
        <a:accent5>
          <a:srgbClr val="AAE2FF"/>
        </a:accent5>
        <a:accent6>
          <a:srgbClr val="005C5C"/>
        </a:accent6>
        <a:hlink>
          <a:srgbClr val="6DD8DB"/>
        </a:hlink>
        <a:folHlink>
          <a:srgbClr val="C5E2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арелка 6">
        <a:dk1>
          <a:srgbClr val="000000"/>
        </a:dk1>
        <a:lt1>
          <a:srgbClr val="DDDCC5"/>
        </a:lt1>
        <a:dk2>
          <a:srgbClr val="000000"/>
        </a:dk2>
        <a:lt2>
          <a:srgbClr val="B9B695"/>
        </a:lt2>
        <a:accent1>
          <a:srgbClr val="EAEBE9"/>
        </a:accent1>
        <a:accent2>
          <a:srgbClr val="BFBFAB"/>
        </a:accent2>
        <a:accent3>
          <a:srgbClr val="EBEBDF"/>
        </a:accent3>
        <a:accent4>
          <a:srgbClr val="000000"/>
        </a:accent4>
        <a:accent5>
          <a:srgbClr val="F3F3F2"/>
        </a:accent5>
        <a:accent6>
          <a:srgbClr val="ADAD9B"/>
        </a:accent6>
        <a:hlink>
          <a:srgbClr val="009900"/>
        </a:hlink>
        <a:folHlink>
          <a:srgbClr val="33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арелка 7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336699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ADB8CA"/>
        </a:accent5>
        <a:accent6>
          <a:srgbClr val="555555"/>
        </a:accent6>
        <a:hlink>
          <a:srgbClr val="BBE5FF"/>
        </a:hlink>
        <a:folHlink>
          <a:srgbClr val="B6B3E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арелка 8">
        <a:dk1>
          <a:srgbClr val="000090"/>
        </a:dk1>
        <a:lt1>
          <a:srgbClr val="EAEAEA"/>
        </a:lt1>
        <a:dk2>
          <a:srgbClr val="3A3AB2"/>
        </a:dk2>
        <a:lt2>
          <a:srgbClr val="CAD4DC"/>
        </a:lt2>
        <a:accent1>
          <a:srgbClr val="3974AF"/>
        </a:accent1>
        <a:accent2>
          <a:srgbClr val="232369"/>
        </a:accent2>
        <a:accent3>
          <a:srgbClr val="AEAED5"/>
        </a:accent3>
        <a:accent4>
          <a:srgbClr val="C8C8C8"/>
        </a:accent4>
        <a:accent5>
          <a:srgbClr val="AEBCD4"/>
        </a:accent5>
        <a:accent6>
          <a:srgbClr val="1F1F5E"/>
        </a:accent6>
        <a:hlink>
          <a:srgbClr val="00CCFF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арелка 9">
        <a:dk1>
          <a:srgbClr val="9C9C9C"/>
        </a:dk1>
        <a:lt1>
          <a:srgbClr val="FFFFFF"/>
        </a:lt1>
        <a:dk2>
          <a:srgbClr val="8696CA"/>
        </a:dk2>
        <a:lt2>
          <a:srgbClr val="FFFFFF"/>
        </a:lt2>
        <a:accent1>
          <a:srgbClr val="97D1D5"/>
        </a:accent1>
        <a:accent2>
          <a:srgbClr val="666699"/>
        </a:accent2>
        <a:accent3>
          <a:srgbClr val="C3C9E1"/>
        </a:accent3>
        <a:accent4>
          <a:srgbClr val="DADADA"/>
        </a:accent4>
        <a:accent5>
          <a:srgbClr val="C9E5E7"/>
        </a:accent5>
        <a:accent6>
          <a:srgbClr val="5C5C8A"/>
        </a:accent6>
        <a:hlink>
          <a:srgbClr val="0000FF"/>
        </a:hlink>
        <a:folHlink>
          <a:srgbClr val="00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арелка 10">
        <a:dk1>
          <a:srgbClr val="000000"/>
        </a:dk1>
        <a:lt1>
          <a:srgbClr val="F97701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BBDAA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арелка 11">
        <a:dk1>
          <a:srgbClr val="FF9900"/>
        </a:dk1>
        <a:lt1>
          <a:srgbClr val="99FF33"/>
        </a:lt1>
        <a:dk2>
          <a:srgbClr val="33CCFF"/>
        </a:dk2>
        <a:lt2>
          <a:srgbClr val="DC34C4"/>
        </a:lt2>
        <a:accent1>
          <a:srgbClr val="61DD87"/>
        </a:accent1>
        <a:accent2>
          <a:srgbClr val="80D3E4"/>
        </a:accent2>
        <a:accent3>
          <a:srgbClr val="CAFFAD"/>
        </a:accent3>
        <a:accent4>
          <a:srgbClr val="DA8200"/>
        </a:accent4>
        <a:accent5>
          <a:srgbClr val="B7EBC3"/>
        </a:accent5>
        <a:accent6>
          <a:srgbClr val="73BFCF"/>
        </a:accent6>
        <a:hlink>
          <a:srgbClr val="FF3399"/>
        </a:hlink>
        <a:folHlink>
          <a:srgbClr val="753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План">
  <a:themeElements>
    <a:clrScheme name="План 7">
      <a:dk1>
        <a:srgbClr val="000000"/>
      </a:dk1>
      <a:lt1>
        <a:srgbClr val="CCFF99"/>
      </a:lt1>
      <a:dk2>
        <a:srgbClr val="CC99FF"/>
      </a:dk2>
      <a:lt2>
        <a:srgbClr val="1B3600"/>
      </a:lt2>
      <a:accent1>
        <a:srgbClr val="009900"/>
      </a:accent1>
      <a:accent2>
        <a:srgbClr val="B7CA02"/>
      </a:accent2>
      <a:accent3>
        <a:srgbClr val="E2FFCA"/>
      </a:accent3>
      <a:accent4>
        <a:srgbClr val="000000"/>
      </a:accent4>
      <a:accent5>
        <a:srgbClr val="AACAAA"/>
      </a:accent5>
      <a:accent6>
        <a:srgbClr val="A6B702"/>
      </a:accent6>
      <a:hlink>
        <a:srgbClr val="FFCC00"/>
      </a:hlink>
      <a:folHlink>
        <a:srgbClr val="FF9900"/>
      </a:folHlink>
    </a:clrScheme>
    <a:fontScheme name="План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лан 1">
        <a:dk1>
          <a:srgbClr val="777777"/>
        </a:dk1>
        <a:lt1>
          <a:srgbClr val="FFFFFF"/>
        </a:lt1>
        <a:dk2>
          <a:srgbClr val="333333"/>
        </a:dk2>
        <a:lt2>
          <a:srgbClr val="FFF4C3"/>
        </a:lt2>
        <a:accent1>
          <a:srgbClr val="C892FA"/>
        </a:accent1>
        <a:accent2>
          <a:srgbClr val="9966FF"/>
        </a:accent2>
        <a:accent3>
          <a:srgbClr val="ADADAD"/>
        </a:accent3>
        <a:accent4>
          <a:srgbClr val="DADADA"/>
        </a:accent4>
        <a:accent5>
          <a:srgbClr val="E0C7FC"/>
        </a:accent5>
        <a:accent6>
          <a:srgbClr val="8A5CE7"/>
        </a:accent6>
        <a:hlink>
          <a:srgbClr val="E4005C"/>
        </a:hlink>
        <a:folHlink>
          <a:srgbClr val="DC7A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2">
        <a:dk1>
          <a:srgbClr val="1C1C1C"/>
        </a:dk1>
        <a:lt1>
          <a:srgbClr val="FFFFFF"/>
        </a:lt1>
        <a:dk2>
          <a:srgbClr val="5F5F5F"/>
        </a:dk2>
        <a:lt2>
          <a:srgbClr val="FFFFCC"/>
        </a:lt2>
        <a:accent1>
          <a:srgbClr val="4A5B64"/>
        </a:accent1>
        <a:accent2>
          <a:srgbClr val="AF9387"/>
        </a:accent2>
        <a:accent3>
          <a:srgbClr val="B6B6B6"/>
        </a:accent3>
        <a:accent4>
          <a:srgbClr val="DADADA"/>
        </a:accent4>
        <a:accent5>
          <a:srgbClr val="B1B5B8"/>
        </a:accent5>
        <a:accent6>
          <a:srgbClr val="9E857A"/>
        </a:accent6>
        <a:hlink>
          <a:srgbClr val="F3C43F"/>
        </a:hlink>
        <a:folHlink>
          <a:srgbClr val="66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3">
        <a:dk1>
          <a:srgbClr val="4D4D4D"/>
        </a:dk1>
        <a:lt1>
          <a:srgbClr val="FFFFFF"/>
        </a:lt1>
        <a:dk2>
          <a:srgbClr val="666699"/>
        </a:dk2>
        <a:lt2>
          <a:srgbClr val="FFFFCC"/>
        </a:lt2>
        <a:accent1>
          <a:srgbClr val="8D8DB3"/>
        </a:accent1>
        <a:accent2>
          <a:srgbClr val="7A25D7"/>
        </a:accent2>
        <a:accent3>
          <a:srgbClr val="B8B8CA"/>
        </a:accent3>
        <a:accent4>
          <a:srgbClr val="DADADA"/>
        </a:accent4>
        <a:accent5>
          <a:srgbClr val="C5C5D6"/>
        </a:accent5>
        <a:accent6>
          <a:srgbClr val="6E20C3"/>
        </a:accent6>
        <a:hlink>
          <a:srgbClr val="66CCFF"/>
        </a:hlink>
        <a:folHlink>
          <a:srgbClr val="3333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4">
        <a:dk1>
          <a:srgbClr val="10187C"/>
        </a:dk1>
        <a:lt1>
          <a:srgbClr val="F8F8F8"/>
        </a:lt1>
        <a:dk2>
          <a:srgbClr val="538DC7"/>
        </a:dk2>
        <a:lt2>
          <a:srgbClr val="CCECFF"/>
        </a:lt2>
        <a:accent1>
          <a:srgbClr val="879EC7"/>
        </a:accent1>
        <a:accent2>
          <a:srgbClr val="461B8B"/>
        </a:accent2>
        <a:accent3>
          <a:srgbClr val="B3C5E0"/>
        </a:accent3>
        <a:accent4>
          <a:srgbClr val="D4D4D4"/>
        </a:accent4>
        <a:accent5>
          <a:srgbClr val="C3CCE0"/>
        </a:accent5>
        <a:accent6>
          <a:srgbClr val="3F177D"/>
        </a:accent6>
        <a:hlink>
          <a:srgbClr val="0000FF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5">
        <a:dk1>
          <a:srgbClr val="002F2E"/>
        </a:dk1>
        <a:lt1>
          <a:srgbClr val="FFFFFF"/>
        </a:lt1>
        <a:dk2>
          <a:srgbClr val="008080"/>
        </a:dk2>
        <a:lt2>
          <a:srgbClr val="FFFFCC"/>
        </a:lt2>
        <a:accent1>
          <a:srgbClr val="0E6A52"/>
        </a:accent1>
        <a:accent2>
          <a:srgbClr val="3553A7"/>
        </a:accent2>
        <a:accent3>
          <a:srgbClr val="AAC0C0"/>
        </a:accent3>
        <a:accent4>
          <a:srgbClr val="DADADA"/>
        </a:accent4>
        <a:accent5>
          <a:srgbClr val="AAB9B3"/>
        </a:accent5>
        <a:accent6>
          <a:srgbClr val="2F4A97"/>
        </a:accent6>
        <a:hlink>
          <a:srgbClr val="1ACE9F"/>
        </a:hlink>
        <a:folHlink>
          <a:srgbClr val="B5B5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6">
        <a:dk1>
          <a:srgbClr val="000000"/>
        </a:dk1>
        <a:lt1>
          <a:srgbClr val="E3FFFF"/>
        </a:lt1>
        <a:dk2>
          <a:srgbClr val="4400A8"/>
        </a:dk2>
        <a:lt2>
          <a:srgbClr val="005452"/>
        </a:lt2>
        <a:accent1>
          <a:srgbClr val="92CAC9"/>
        </a:accent1>
        <a:accent2>
          <a:srgbClr val="009999"/>
        </a:accent2>
        <a:accent3>
          <a:srgbClr val="EFFFFF"/>
        </a:accent3>
        <a:accent4>
          <a:srgbClr val="000000"/>
        </a:accent4>
        <a:accent5>
          <a:srgbClr val="C7E1E1"/>
        </a:accent5>
        <a:accent6>
          <a:srgbClr val="008A8A"/>
        </a:accent6>
        <a:hlink>
          <a:srgbClr val="187C16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 7">
        <a:dk1>
          <a:srgbClr val="000000"/>
        </a:dk1>
        <a:lt1>
          <a:srgbClr val="CCFF99"/>
        </a:lt1>
        <a:dk2>
          <a:srgbClr val="CC99FF"/>
        </a:dk2>
        <a:lt2>
          <a:srgbClr val="1B3600"/>
        </a:lt2>
        <a:accent1>
          <a:srgbClr val="009900"/>
        </a:accent1>
        <a:accent2>
          <a:srgbClr val="B7CA02"/>
        </a:accent2>
        <a:accent3>
          <a:srgbClr val="E2FFCA"/>
        </a:accent3>
        <a:accent4>
          <a:srgbClr val="000000"/>
        </a:accent4>
        <a:accent5>
          <a:srgbClr val="AACAAA"/>
        </a:accent5>
        <a:accent6>
          <a:srgbClr val="A6B702"/>
        </a:accent6>
        <a:hlink>
          <a:srgbClr val="FFCC0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 8">
        <a:dk1>
          <a:srgbClr val="000000"/>
        </a:dk1>
        <a:lt1>
          <a:srgbClr val="FFFFFF"/>
        </a:lt1>
        <a:dk2>
          <a:srgbClr val="8C0039"/>
        </a:dk2>
        <a:lt2>
          <a:srgbClr val="660066"/>
        </a:lt2>
        <a:accent1>
          <a:srgbClr val="C58BF9"/>
        </a:accent1>
        <a:accent2>
          <a:srgbClr val="9966FF"/>
        </a:accent2>
        <a:accent3>
          <a:srgbClr val="FFFFFF"/>
        </a:accent3>
        <a:accent4>
          <a:srgbClr val="000000"/>
        </a:accent4>
        <a:accent5>
          <a:srgbClr val="DFC4FB"/>
        </a:accent5>
        <a:accent6>
          <a:srgbClr val="8A5CE7"/>
        </a:accent6>
        <a:hlink>
          <a:srgbClr val="E4005C"/>
        </a:hlink>
        <a:folHlink>
          <a:srgbClr val="C36C0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Орбита 8">
    <a:dk1>
      <a:srgbClr val="000000"/>
    </a:dk1>
    <a:lt1>
      <a:srgbClr val="C5D9ED"/>
    </a:lt1>
    <a:dk2>
      <a:srgbClr val="000000"/>
    </a:dk2>
    <a:lt2>
      <a:srgbClr val="FFFFFF"/>
    </a:lt2>
    <a:accent1>
      <a:srgbClr val="F3F6FF"/>
    </a:accent1>
    <a:accent2>
      <a:srgbClr val="33CCCC"/>
    </a:accent2>
    <a:accent3>
      <a:srgbClr val="DFE9F4"/>
    </a:accent3>
    <a:accent4>
      <a:srgbClr val="000000"/>
    </a:accent4>
    <a:accent5>
      <a:srgbClr val="F8FAFF"/>
    </a:accent5>
    <a:accent6>
      <a:srgbClr val="2DB9B9"/>
    </a:accent6>
    <a:hlink>
      <a:srgbClr val="0000FF"/>
    </a:hlink>
    <a:folHlink>
      <a:srgbClr val="006699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Balance</Template>
  <TotalTime>1782</TotalTime>
  <Words>231</Words>
  <Application>Microsoft Office PowerPoint</Application>
  <PresentationFormat>Экран (4:3)</PresentationFormat>
  <Paragraphs>24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11</vt:i4>
      </vt:variant>
      <vt:variant>
        <vt:lpstr>Заголовки слайдов</vt:lpstr>
      </vt:variant>
      <vt:variant>
        <vt:i4>14</vt:i4>
      </vt:variant>
    </vt:vector>
  </HeadingPairs>
  <TitlesOfParts>
    <vt:vector size="25" baseType="lpstr">
      <vt:lpstr>Вершина горы</vt:lpstr>
      <vt:lpstr>1_Клен</vt:lpstr>
      <vt:lpstr>1_Трава</vt:lpstr>
      <vt:lpstr>1_Облака</vt:lpstr>
      <vt:lpstr>1_Равновесие</vt:lpstr>
      <vt:lpstr>2_Равновесие</vt:lpstr>
      <vt:lpstr>2_Трава</vt:lpstr>
      <vt:lpstr>1_Тарелка</vt:lpstr>
      <vt:lpstr>План</vt:lpstr>
      <vt:lpstr>1_Орбита</vt:lpstr>
      <vt:lpstr>Салют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Вітаємо  Вас!!!</vt:lpstr>
    </vt:vector>
  </TitlesOfParts>
  <Company>Tycoon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Творці  фізики</dc:title>
  <dc:creator>NIKE</dc:creator>
  <cp:lastModifiedBy>Tawr</cp:lastModifiedBy>
  <cp:revision>91</cp:revision>
  <dcterms:created xsi:type="dcterms:W3CDTF">2007-01-11T19:51:06Z</dcterms:created>
  <dcterms:modified xsi:type="dcterms:W3CDTF">2019-01-25T15:33:40Z</dcterms:modified>
</cp:coreProperties>
</file>