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70" r:id="rId4"/>
    <p:sldId id="271" r:id="rId5"/>
    <p:sldId id="272" r:id="rId6"/>
    <p:sldId id="269" r:id="rId7"/>
    <p:sldId id="267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7.jpeg"/><Relationship Id="rId4" Type="http://schemas.openxmlformats.org/officeDocument/2006/relationships/hyperlink" Target="https://uk.wikipedia.org/wiki/%D0%A4%D0%B0%D0%B9%D0%BB:Joule's_heat_apparatus.JPG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hyperlink" Target="https://uk.wikipedia.org/wiki/%D0%A4%D0%B0%D0%B9%D0%BB:Joule's_Apparatus_(Harper's_Scan).p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5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джоул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15888"/>
            <a:ext cx="2743200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4492858"/>
            <a:ext cx="619268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Academy" pitchFamily="2" charset="0"/>
              </a:rPr>
              <a:t>Джеймс </a:t>
            </a:r>
            <a:r>
              <a:rPr lang="ru-RU" sz="4400" b="1" i="1" dirty="0">
                <a:solidFill>
                  <a:srgbClr val="FF0000"/>
                </a:solidFill>
                <a:latin typeface="Academy" pitchFamily="2" charset="0"/>
              </a:rPr>
              <a:t>Прескотт</a:t>
            </a:r>
            <a:r>
              <a:rPr lang="ru-RU" sz="3200" b="1" i="1" dirty="0">
                <a:solidFill>
                  <a:srgbClr val="FF0000"/>
                </a:solidFill>
                <a:latin typeface="Academy" pitchFamily="2" charset="0"/>
              </a:rPr>
              <a:t> Джоуль</a:t>
            </a:r>
            <a:r>
              <a:rPr lang="ru-RU" b="1" i="1" dirty="0">
                <a:solidFill>
                  <a:srgbClr val="FF0000"/>
                </a:solidFill>
                <a:latin typeface="Academy" pitchFamily="2" charset="0"/>
              </a:rPr>
              <a:t> </a:t>
            </a:r>
          </a:p>
          <a:p>
            <a:pPr algn="ctr"/>
            <a:r>
              <a:rPr lang="ru-RU" b="1" dirty="0">
                <a:solidFill>
                  <a:srgbClr val="FF0000"/>
                </a:solidFill>
              </a:rPr>
              <a:t>(1818-1889)</a:t>
            </a:r>
          </a:p>
          <a:p>
            <a:pPr algn="ctr"/>
            <a:endParaRPr lang="ru-RU" dirty="0"/>
          </a:p>
          <a:p>
            <a:pPr algn="ctr"/>
            <a:r>
              <a:rPr lang="ru-RU" b="1" i="1" dirty="0" err="1">
                <a:solidFill>
                  <a:srgbClr val="0000FF"/>
                </a:solidFill>
                <a:latin typeface="Bodoni MT Black" pitchFamily="18" charset="0"/>
              </a:rPr>
              <a:t>Його</a:t>
            </a:r>
            <a:r>
              <a:rPr lang="ru-RU" b="1" i="1" dirty="0">
                <a:solidFill>
                  <a:srgbClr val="0000FF"/>
                </a:solidFill>
                <a:latin typeface="Bodoni MT Black" pitchFamily="18" charset="0"/>
              </a:rPr>
              <a:t> </a:t>
            </a:r>
            <a:r>
              <a:rPr lang="ru-RU" b="1" i="1" dirty="0" err="1">
                <a:solidFill>
                  <a:srgbClr val="0000FF"/>
                </a:solidFill>
                <a:latin typeface="Bodoni MT Black" pitchFamily="18" charset="0"/>
              </a:rPr>
              <a:t>ім</a:t>
            </a:r>
            <a:r>
              <a:rPr lang="en-US" b="1" i="1" dirty="0">
                <a:solidFill>
                  <a:srgbClr val="0000FF"/>
                </a:solidFill>
                <a:latin typeface="Bodoni MT Black" pitchFamily="18" charset="0"/>
              </a:rPr>
              <a:t>’</a:t>
            </a:r>
            <a:r>
              <a:rPr lang="ru-RU" b="1" i="1" dirty="0">
                <a:solidFill>
                  <a:srgbClr val="0000FF"/>
                </a:solidFill>
                <a:latin typeface="Bodoni MT Black" pitchFamily="18" charset="0"/>
              </a:rPr>
              <a:t>ям названа </a:t>
            </a:r>
            <a:r>
              <a:rPr lang="ru-RU" b="1" i="1" dirty="0" err="1">
                <a:solidFill>
                  <a:srgbClr val="0000FF"/>
                </a:solidFill>
                <a:latin typeface="Bodoni MT Black" pitchFamily="18" charset="0"/>
              </a:rPr>
              <a:t>одиниця</a:t>
            </a:r>
            <a:r>
              <a:rPr lang="ru-RU" b="1" i="1" dirty="0">
                <a:solidFill>
                  <a:srgbClr val="0000FF"/>
                </a:solidFill>
                <a:latin typeface="Bodoni MT Black" pitchFamily="18" charset="0"/>
              </a:rPr>
              <a:t> </a:t>
            </a:r>
            <a:r>
              <a:rPr lang="ru-RU" b="1" i="1" dirty="0" err="1">
                <a:solidFill>
                  <a:srgbClr val="0000FF"/>
                </a:solidFill>
                <a:latin typeface="Bodoni MT Black" pitchFamily="18" charset="0"/>
              </a:rPr>
              <a:t>роботи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6425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  <p:sndAc>
          <p:stSnd>
            <p:snd r:embed="rId2" name="voltage.wav"/>
          </p:stSnd>
        </p:sndAc>
      </p:transition>
    </mc:Choice>
    <mc:Fallback xmlns="">
      <p:transition>
        <p:circle/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5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7664" y="2132856"/>
            <a:ext cx="7038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1325"/>
            <a:r>
              <a:rPr lang="ru-RU" sz="3600" b="1" i="1" dirty="0">
                <a:latin typeface="Bodoni MT Black" pitchFamily="18" charset="0"/>
              </a:rPr>
              <a:t>Народився Джоуль в     </a:t>
            </a:r>
          </a:p>
          <a:p>
            <a:pPr indent="441325"/>
            <a:r>
              <a:rPr lang="ru-RU" sz="3600" b="1" i="1" dirty="0">
                <a:latin typeface="Bodoni MT Black" pitchFamily="18" charset="0"/>
              </a:rPr>
              <a:t>невеликому </a:t>
            </a:r>
            <a:r>
              <a:rPr lang="ru-RU" sz="3600" b="1" i="1" dirty="0" err="1">
                <a:latin typeface="Bodoni MT Black" pitchFamily="18" charset="0"/>
              </a:rPr>
              <a:t>містечку</a:t>
            </a:r>
            <a:r>
              <a:rPr lang="ru-RU" sz="3600" b="1" i="1" dirty="0">
                <a:latin typeface="Bodoni MT Black" pitchFamily="18" charset="0"/>
              </a:rPr>
              <a:t>  </a:t>
            </a:r>
          </a:p>
          <a:p>
            <a:pPr indent="441325"/>
            <a:r>
              <a:rPr lang="ru-RU" sz="3600" b="1" i="1" dirty="0" err="1" smtClean="0">
                <a:latin typeface="Bodoni MT Black" pitchFamily="18" charset="0"/>
              </a:rPr>
              <a:t>Солфорд</a:t>
            </a:r>
            <a:r>
              <a:rPr lang="ru-RU" sz="3600" b="1" i="1" dirty="0" smtClean="0">
                <a:latin typeface="Bodoni MT Black" pitchFamily="18" charset="0"/>
              </a:rPr>
              <a:t> </a:t>
            </a:r>
            <a:r>
              <a:rPr lang="ru-RU" sz="3600" b="1" i="1" dirty="0">
                <a:latin typeface="Bodoni MT Black" pitchFamily="18" charset="0"/>
              </a:rPr>
              <a:t>недалеко </a:t>
            </a:r>
            <a:r>
              <a:rPr lang="ru-RU" sz="3600" b="1" i="1" dirty="0" err="1">
                <a:latin typeface="Bodoni MT Black" pitchFamily="18" charset="0"/>
              </a:rPr>
              <a:t>від</a:t>
            </a:r>
            <a:r>
              <a:rPr lang="ru-RU" sz="3600" b="1" i="1" dirty="0">
                <a:latin typeface="Bodoni MT Black" pitchFamily="18" charset="0"/>
              </a:rPr>
              <a:t> </a:t>
            </a:r>
          </a:p>
          <a:p>
            <a:pPr indent="441325"/>
            <a:r>
              <a:rPr lang="ru-RU" sz="3600" b="1" i="1" dirty="0" smtClean="0">
                <a:latin typeface="Bodoni MT Black" pitchFamily="18" charset="0"/>
              </a:rPr>
              <a:t>               Манчестера </a:t>
            </a:r>
            <a:endParaRPr lang="ru-RU" sz="3600" b="1" i="1" dirty="0">
              <a:latin typeface="Bodoni MT Black" pitchFamily="18" charset="0"/>
            </a:endParaRPr>
          </a:p>
          <a:p>
            <a:pPr indent="441325"/>
            <a:r>
              <a:rPr lang="ru-RU" sz="3600" i="1" dirty="0" smtClean="0">
                <a:latin typeface="Bodoni MT Black" pitchFamily="18" charset="0"/>
              </a:rPr>
              <a:t>               (</a:t>
            </a:r>
            <a:r>
              <a:rPr lang="ru-RU" sz="3600" b="1" i="1" dirty="0" err="1">
                <a:latin typeface="Bodoni MT Black" pitchFamily="18" charset="0"/>
              </a:rPr>
              <a:t>Великобританія</a:t>
            </a:r>
            <a:r>
              <a:rPr lang="ru-RU" sz="3600" b="1" i="1" dirty="0">
                <a:latin typeface="Bodoni MT Black" pitchFamily="18" charset="0"/>
              </a:rPr>
              <a:t>) </a:t>
            </a:r>
          </a:p>
          <a:p>
            <a:pPr indent="441325"/>
            <a:r>
              <a:rPr lang="ru-RU" sz="3600" b="1" i="1" dirty="0" smtClean="0">
                <a:solidFill>
                  <a:srgbClr val="FF0000"/>
                </a:solidFill>
                <a:latin typeface="Bodoni MT Black" pitchFamily="18" charset="0"/>
              </a:rPr>
              <a:t>               24 </a:t>
            </a:r>
            <a:r>
              <a:rPr lang="ru-RU" sz="3600" b="1" i="1" dirty="0" err="1">
                <a:solidFill>
                  <a:srgbClr val="FF0000"/>
                </a:solidFill>
                <a:latin typeface="Bodoni MT Black" pitchFamily="18" charset="0"/>
              </a:rPr>
              <a:t>грудня</a:t>
            </a:r>
            <a:r>
              <a:rPr lang="ru-RU" sz="3600" b="1" i="1" dirty="0">
                <a:solidFill>
                  <a:srgbClr val="FF0000"/>
                </a:solidFill>
                <a:latin typeface="Bodoni MT Black" pitchFamily="18" charset="0"/>
              </a:rPr>
              <a:t> 1818 р.</a:t>
            </a:r>
            <a:r>
              <a:rPr lang="ru-RU" sz="3600" b="1" i="1" dirty="0">
                <a:latin typeface="Bodoni MT Black" pitchFamily="18" charset="0"/>
              </a:rPr>
              <a:t> </a:t>
            </a:r>
          </a:p>
        </p:txBody>
      </p:sp>
      <p:pic>
        <p:nvPicPr>
          <p:cNvPr id="5122" name="Picture 2" descr="C:\Users\Tawr\Desktop\Солфорд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687" y="260648"/>
            <a:ext cx="2915905" cy="201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Tawr\Desktop\Манчесте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81835"/>
            <a:ext cx="3065991" cy="229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92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0">
        <p:circle/>
        <p:sndAc>
          <p:stSnd>
            <p:snd r:embed="rId2" name="voltage.wav"/>
          </p:stSnd>
        </p:sndAc>
      </p:transition>
    </mc:Choice>
    <mc:Fallback xmlns="">
      <p:transition advTm="20000">
        <p:circle/>
        <p:sndAc>
          <p:stSnd>
            <p:snd r:embed="rId6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1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1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5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82897" y="562393"/>
            <a:ext cx="76328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1325"/>
            <a:r>
              <a:rPr lang="ru-RU" sz="3200" b="1" i="1" dirty="0">
                <a:latin typeface="Bodoni MT Black" pitchFamily="18" charset="0"/>
              </a:rPr>
              <a:t>Його </a:t>
            </a:r>
            <a:r>
              <a:rPr lang="ru-RU" sz="3200" b="1" i="1" dirty="0" err="1">
                <a:latin typeface="Bodoni MT Black" pitchFamily="18" charset="0"/>
              </a:rPr>
              <a:t>батько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був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заможним</a:t>
            </a:r>
            <a:r>
              <a:rPr lang="ru-RU" sz="3200" b="1" i="1" dirty="0">
                <a:latin typeface="Bodoni MT Black" pitchFamily="18" charset="0"/>
              </a:rPr>
              <a:t> </a:t>
            </a:r>
          </a:p>
          <a:p>
            <a:pPr indent="441325"/>
            <a:r>
              <a:rPr lang="ru-RU" sz="3200" i="1" dirty="0">
                <a:latin typeface="Bookman Old Style" pitchFamily="18" charset="0"/>
              </a:rPr>
              <a:t>(</a:t>
            </a:r>
            <a:r>
              <a:rPr lang="ru-RU" sz="3200" b="1" i="1" dirty="0">
                <a:latin typeface="Bodoni MT Black" pitchFamily="18" charset="0"/>
              </a:rPr>
              <a:t>в </a:t>
            </a:r>
            <a:r>
              <a:rPr lang="ru-RU" sz="3200" b="1" i="1" dirty="0" err="1">
                <a:latin typeface="Bodoni MT Black" pitchFamily="18" charset="0"/>
              </a:rPr>
              <a:t>Манчестері</a:t>
            </a:r>
            <a:r>
              <a:rPr lang="ru-RU" sz="3200" b="1" i="1" dirty="0">
                <a:latin typeface="Bodoni MT Black" pitchFamily="18" charset="0"/>
              </a:rPr>
              <a:t> у </a:t>
            </a:r>
            <a:r>
              <a:rPr lang="ru-RU" sz="3200" b="1" i="1" dirty="0" err="1">
                <a:latin typeface="Bodoni MT Black" pitchFamily="18" charset="0"/>
              </a:rPr>
              <a:t>нього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був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пивоварний</a:t>
            </a:r>
            <a:r>
              <a:rPr lang="ru-RU" sz="3200" b="1" i="1" dirty="0">
                <a:latin typeface="Bodoni MT Black" pitchFamily="18" charset="0"/>
              </a:rPr>
              <a:t> завод</a:t>
            </a:r>
            <a:r>
              <a:rPr lang="ru-RU" sz="3200" i="1" dirty="0">
                <a:latin typeface="Bookman Old Style" pitchFamily="18" charset="0"/>
              </a:rPr>
              <a:t>)</a:t>
            </a:r>
            <a:r>
              <a:rPr lang="ru-RU" sz="3200" b="1" i="1" dirty="0">
                <a:latin typeface="Bodoni MT Black" pitchFamily="18" charset="0"/>
              </a:rPr>
              <a:t>, а </a:t>
            </a:r>
            <a:r>
              <a:rPr lang="ru-RU" sz="3200" b="1" i="1" dirty="0" err="1">
                <a:latin typeface="Bodoni MT Black" pitchFamily="18" charset="0"/>
              </a:rPr>
              <a:t>оскільки</a:t>
            </a:r>
            <a:r>
              <a:rPr lang="ru-RU" sz="3200" b="1" i="1" dirty="0">
                <a:latin typeface="Bodoni MT Black" pitchFamily="18" charset="0"/>
              </a:rPr>
              <a:t> маленький Джоуль </a:t>
            </a:r>
            <a:r>
              <a:rPr lang="ru-RU" sz="3200" b="1" i="1" dirty="0" err="1">
                <a:latin typeface="Bodoni MT Black" pitchFamily="18" charset="0"/>
              </a:rPr>
              <a:t>був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дуже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хворобливим</a:t>
            </a:r>
            <a:r>
              <a:rPr lang="ru-RU" sz="3200" b="1" i="1" dirty="0">
                <a:latin typeface="Bodoni MT Black" pitchFamily="18" charset="0"/>
              </a:rPr>
              <a:t>, то </a:t>
            </a:r>
            <a:r>
              <a:rPr lang="ru-RU" sz="3200" b="1" i="1" dirty="0" err="1">
                <a:latin typeface="Bodoni MT Black" pitchFamily="18" charset="0"/>
              </a:rPr>
              <a:t>шкільну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освіту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він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отримав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вдома</a:t>
            </a:r>
            <a:r>
              <a:rPr lang="ru-RU" sz="3200" b="1" i="1" dirty="0">
                <a:latin typeface="Bodoni MT Black" pitchFamily="18" charset="0"/>
              </a:rPr>
              <a:t>. </a:t>
            </a:r>
          </a:p>
        </p:txBody>
      </p:sp>
      <p:pic>
        <p:nvPicPr>
          <p:cNvPr id="4098" name="Picture 2" descr="C:\Users\Tawr\Desktop\Пивоварня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596" y="3068960"/>
            <a:ext cx="5177835" cy="3186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304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0">
        <p:circle/>
        <p:sndAc>
          <p:stSnd>
            <p:snd r:embed="rId2" name="voltage.wav"/>
          </p:stSnd>
        </p:sndAc>
      </p:transition>
    </mc:Choice>
    <mc:Fallback xmlns="">
      <p:transition advTm="20000">
        <p:circle/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5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797510"/>
            <a:ext cx="4968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3400"/>
            <a:r>
              <a:rPr lang="ru-RU" sz="2800" b="1" i="1" dirty="0">
                <a:latin typeface="Bodoni MT Black" pitchFamily="18" charset="0"/>
              </a:rPr>
              <a:t>Серед </a:t>
            </a:r>
            <a:r>
              <a:rPr lang="ru-RU" sz="2800" b="1" i="1" dirty="0" err="1">
                <a:latin typeface="Bodoni MT Black" pitchFamily="18" charset="0"/>
              </a:rPr>
              <a:t>його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домашніх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вчителів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був</a:t>
            </a:r>
            <a:r>
              <a:rPr lang="ru-RU" sz="2800" b="1" i="1" dirty="0">
                <a:latin typeface="Bodoni MT Black" pitchFamily="18" charset="0"/>
              </a:rPr>
              <a:t>, </a:t>
            </a:r>
            <a:r>
              <a:rPr lang="ru-RU" sz="2800" b="1" i="1" dirty="0" err="1">
                <a:latin typeface="Bodoni MT Black" pitchFamily="18" charset="0"/>
              </a:rPr>
              <a:t>наприклад</a:t>
            </a:r>
            <a:r>
              <a:rPr lang="ru-RU" sz="2800" b="1" i="1" dirty="0">
                <a:latin typeface="Bodoni MT Black" pitchFamily="18" charset="0"/>
              </a:rPr>
              <a:t>, Джон Дальтон. В </a:t>
            </a:r>
            <a:r>
              <a:rPr lang="ru-RU" sz="2800" b="1" i="1" dirty="0" err="1">
                <a:latin typeface="Bodoni MT Black" pitchFamily="18" charset="0"/>
              </a:rPr>
              <a:t>фізиці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відомий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його</a:t>
            </a:r>
            <a:r>
              <a:rPr lang="ru-RU" sz="2800" b="1" i="1" dirty="0">
                <a:latin typeface="Bodoni MT Black" pitchFamily="18" charset="0"/>
              </a:rPr>
              <a:t> закон </a:t>
            </a:r>
            <a:r>
              <a:rPr lang="ru-RU" sz="2800" i="1" dirty="0">
                <a:latin typeface="Bookman Old Style" pitchFamily="18" charset="0"/>
              </a:rPr>
              <a:t>(</a:t>
            </a:r>
            <a:r>
              <a:rPr lang="ru-RU" sz="2800" b="1" i="1" dirty="0">
                <a:latin typeface="Bodoni MT Black" pitchFamily="18" charset="0"/>
              </a:rPr>
              <a:t>закон Дальтона</a:t>
            </a:r>
            <a:r>
              <a:rPr lang="ru-RU" sz="2800" i="1" dirty="0">
                <a:latin typeface="Bookman Old Style" pitchFamily="18" charset="0"/>
              </a:rPr>
              <a:t>)</a:t>
            </a:r>
            <a:r>
              <a:rPr lang="ru-RU" sz="2800" b="1" i="1" dirty="0">
                <a:latin typeface="Bodoni MT Black" pitchFamily="18" charset="0"/>
              </a:rPr>
              <a:t>. </a:t>
            </a:r>
            <a:r>
              <a:rPr lang="ru-RU" sz="2800" b="1" i="1" dirty="0" err="1">
                <a:latin typeface="Bodoni MT Black" pitchFamily="18" charset="0"/>
              </a:rPr>
              <a:t>Він</a:t>
            </a:r>
            <a:r>
              <a:rPr lang="ru-RU" sz="2800" b="1" i="1" dirty="0">
                <a:latin typeface="Bodoni MT Black" pitchFamily="18" charset="0"/>
              </a:rPr>
              <a:t> не </a:t>
            </a:r>
            <a:r>
              <a:rPr lang="ru-RU" sz="2800" b="1" i="1" dirty="0" err="1">
                <a:latin typeface="Bodoni MT Black" pitchFamily="18" charset="0"/>
              </a:rPr>
              <a:t>тільки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викладав</a:t>
            </a:r>
            <a:r>
              <a:rPr lang="ru-RU" sz="2800" b="1" i="1" dirty="0">
                <a:latin typeface="Bodoni MT Black" pitchFamily="18" charset="0"/>
              </a:rPr>
              <a:t> Джоулю математику, але і </a:t>
            </a:r>
            <a:r>
              <a:rPr lang="ru-RU" sz="2800" b="1" i="1" dirty="0" err="1">
                <a:latin typeface="Bodoni MT Black" pitchFamily="18" charset="0"/>
              </a:rPr>
              <a:t>навчив</a:t>
            </a:r>
            <a:r>
              <a:rPr lang="ru-RU" sz="2800" b="1" i="1" dirty="0">
                <a:latin typeface="Bodoni MT Black" pitchFamily="18" charset="0"/>
              </a:rPr>
              <a:t> основам </a:t>
            </a:r>
            <a:r>
              <a:rPr lang="ru-RU" sz="2800" b="1" i="1" dirty="0" err="1">
                <a:latin typeface="Bodoni MT Black" pitchFamily="18" charset="0"/>
              </a:rPr>
              <a:t>фізики</a:t>
            </a:r>
            <a:r>
              <a:rPr lang="ru-RU" sz="2800" b="1" i="1" dirty="0">
                <a:latin typeface="Bodoni MT Black" pitchFamily="18" charset="0"/>
              </a:rPr>
              <a:t> та </a:t>
            </a:r>
            <a:r>
              <a:rPr lang="ru-RU" sz="2800" b="1" i="1" dirty="0" err="1">
                <a:latin typeface="Bodoni MT Black" pitchFamily="18" charset="0"/>
              </a:rPr>
              <a:t>хімії</a:t>
            </a:r>
            <a:r>
              <a:rPr lang="ru-RU" sz="2800" b="1" i="1" dirty="0">
                <a:latin typeface="Bodoni MT Black" pitchFamily="18" charset="0"/>
              </a:rPr>
              <a:t>, </a:t>
            </a:r>
            <a:r>
              <a:rPr lang="ru-RU" sz="2800" b="1" i="1" dirty="0" err="1">
                <a:latin typeface="Bodoni MT Black" pitchFamily="18" charset="0"/>
              </a:rPr>
              <a:t>познайомив</a:t>
            </a:r>
            <a:r>
              <a:rPr lang="ru-RU" sz="2800" b="1" i="1" dirty="0">
                <a:latin typeface="Bodoni MT Black" pitchFamily="18" charset="0"/>
              </a:rPr>
              <a:t> с </a:t>
            </a:r>
            <a:r>
              <a:rPr lang="ru-RU" sz="2800" b="1" i="1" dirty="0" err="1">
                <a:latin typeface="Bodoni MT Black" pitchFamily="18" charset="0"/>
              </a:rPr>
              <a:t>лабораторним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обладнанням</a:t>
            </a:r>
            <a:r>
              <a:rPr lang="ru-RU" sz="2800" b="1" i="1" dirty="0">
                <a:latin typeface="Bodoni MT Black" pitchFamily="18" charset="0"/>
              </a:rPr>
              <a:t>. Джоуль </a:t>
            </a:r>
            <a:r>
              <a:rPr lang="ru-RU" sz="2800" b="1" i="1" dirty="0" err="1">
                <a:latin typeface="Bodoni MT Black" pitchFamily="18" charset="0"/>
              </a:rPr>
              <a:t>захопився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фізичними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експериментами</a:t>
            </a:r>
            <a:r>
              <a:rPr lang="ru-RU" sz="2800" b="1" i="1" dirty="0">
                <a:latin typeface="Bodoni MT Black" pitchFamily="18" charset="0"/>
              </a:rPr>
              <a:t>. </a:t>
            </a:r>
          </a:p>
        </p:txBody>
      </p:sp>
      <p:pic>
        <p:nvPicPr>
          <p:cNvPr id="3074" name="Picture 2" descr="C:\Users\Tawr\Desktop\Уроки 8 кл\Електричний струм. Матеріали\Вчені\Джоуль\Дальто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2798818" cy="371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08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0">
        <p:circle/>
        <p:sndAc>
          <p:stSnd>
            <p:snd r:embed="rId2" name="voltage.wav"/>
          </p:stSnd>
        </p:sndAc>
      </p:transition>
    </mc:Choice>
    <mc:Fallback xmlns="">
      <p:transition advTm="30000">
        <p:circle/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7384"/>
            <a:ext cx="9165546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269335"/>
            <a:ext cx="61206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/>
            <a:r>
              <a:rPr lang="ru-RU" sz="3200" b="1" i="1" dirty="0">
                <a:latin typeface="Bodoni MT Black" pitchFamily="18" charset="0"/>
              </a:rPr>
              <a:t>У </a:t>
            </a:r>
            <a:r>
              <a:rPr lang="ru-RU" sz="3200" b="1" i="1" dirty="0" err="1">
                <a:latin typeface="Bodoni MT Black" pitchFamily="18" charset="0"/>
              </a:rPr>
              <a:t>своїх</a:t>
            </a:r>
            <a:r>
              <a:rPr lang="ru-RU" sz="3200" b="1" i="1" dirty="0">
                <a:latin typeface="Bodoni MT Black" pitchFamily="18" charset="0"/>
              </a:rPr>
              <a:t> роботах Джоуль </a:t>
            </a:r>
            <a:r>
              <a:rPr lang="ru-RU" sz="3200" b="1" i="1" dirty="0" err="1">
                <a:latin typeface="Bodoni MT Black" pitchFamily="18" charset="0"/>
              </a:rPr>
              <a:t>встановив</a:t>
            </a:r>
            <a:r>
              <a:rPr lang="ru-RU" sz="3200" b="1" i="1" dirty="0">
                <a:latin typeface="Bodoni MT Black" pitchFamily="18" charset="0"/>
              </a:rPr>
              <a:t>, </a:t>
            </a:r>
            <a:r>
              <a:rPr lang="ru-RU" sz="3200" b="1" i="1" dirty="0" err="1">
                <a:latin typeface="Bodoni MT Black" pitchFamily="18" charset="0"/>
              </a:rPr>
              <a:t>що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між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механічною</a:t>
            </a:r>
            <a:r>
              <a:rPr lang="ru-RU" sz="3200" b="1" i="1" dirty="0">
                <a:latin typeface="Bodoni MT Black" pitchFamily="18" charset="0"/>
              </a:rPr>
              <a:t> та тепловою </a:t>
            </a:r>
            <a:r>
              <a:rPr lang="ru-RU" sz="3200" b="1" i="1" dirty="0" err="1">
                <a:latin typeface="Bodoni MT Black" pitchFamily="18" charset="0"/>
              </a:rPr>
              <a:t>енергією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існує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тісний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зв</a:t>
            </a:r>
            <a:r>
              <a:rPr lang="en-US" sz="3200" b="1" i="1" dirty="0">
                <a:latin typeface="Bodoni MT Black" pitchFamily="18" charset="0"/>
              </a:rPr>
              <a:t>’</a:t>
            </a:r>
            <a:r>
              <a:rPr lang="ru-RU" sz="3200" b="1" i="1" dirty="0" err="1">
                <a:latin typeface="Bodoni MT Black" pitchFamily="18" charset="0"/>
              </a:rPr>
              <a:t>язок</a:t>
            </a:r>
            <a:r>
              <a:rPr lang="ru-RU" sz="3200" b="1" i="1" dirty="0">
                <a:latin typeface="Bodoni MT Black" pitchFamily="18" charset="0"/>
              </a:rPr>
              <a:t>. Теплоту Джоуль </a:t>
            </a:r>
            <a:r>
              <a:rPr lang="ru-RU" sz="3200" b="1" i="1" dirty="0" err="1">
                <a:latin typeface="Bodoni MT Black" pitchFamily="18" charset="0"/>
              </a:rPr>
              <a:t>разглядував</a:t>
            </a:r>
            <a:r>
              <a:rPr lang="ru-RU" sz="3200" b="1" i="1" dirty="0">
                <a:latin typeface="Bodoni MT Black" pitchFamily="18" charset="0"/>
              </a:rPr>
              <a:t> як </a:t>
            </a:r>
            <a:r>
              <a:rPr lang="ru-RU" sz="3200" b="1" i="1" dirty="0" err="1">
                <a:latin typeface="Bodoni MT Black" pitchFamily="18" charset="0"/>
              </a:rPr>
              <a:t>рух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частинок</a:t>
            </a:r>
            <a:r>
              <a:rPr lang="ru-RU" sz="3200" b="1" i="1" dirty="0">
                <a:latin typeface="Bodoni MT Black" pitchFamily="18" charset="0"/>
              </a:rPr>
              <a:t>. </a:t>
            </a:r>
            <a:r>
              <a:rPr lang="ru-RU" sz="3200" b="1" i="1" dirty="0" err="1">
                <a:latin typeface="Bodoni MT Black" pitchFamily="18" charset="0"/>
              </a:rPr>
              <a:t>Він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обчислив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швидкість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руху</a:t>
            </a:r>
            <a:r>
              <a:rPr lang="ru-RU" sz="3200" b="1" i="1" dirty="0">
                <a:latin typeface="Bodoni MT Black" pitchFamily="18" charset="0"/>
              </a:rPr>
              <a:t> молекул газу і </a:t>
            </a:r>
            <a:r>
              <a:rPr lang="ru-RU" sz="3200" b="1" i="1" dirty="0" err="1">
                <a:latin typeface="Bodoni MT Black" pitchFamily="18" charset="0"/>
              </a:rPr>
              <a:t>встановив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її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залежність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від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температури</a:t>
            </a:r>
            <a:r>
              <a:rPr lang="ru-RU" sz="3200" b="1" i="1" dirty="0">
                <a:latin typeface="Bodoni MT Black" pitchFamily="18" charset="0"/>
              </a:rPr>
              <a:t>. </a:t>
            </a:r>
          </a:p>
        </p:txBody>
      </p:sp>
      <p:pic>
        <p:nvPicPr>
          <p:cNvPr id="7" name="Рисунок 6" descr="https://upload.wikimedia.org/wikipedia/commons/thumb/2/29/Joule%27s_heat_apparatus.JPG/220px-Joule%27s_heat_apparatus.JPG">
            <a:hlinkClick r:id="rId4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36912"/>
            <a:ext cx="2304256" cy="31494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578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0">
        <p:circle/>
        <p:sndAc>
          <p:stSnd>
            <p:snd r:embed="rId2" name="voltage.wav"/>
          </p:stSnd>
        </p:sndAc>
      </p:transition>
    </mc:Choice>
    <mc:Fallback xmlns="">
      <p:transition advTm="30000">
        <p:circle/>
        <p:sndAc>
          <p:stSnd>
            <p:snd r:embed="rId6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5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76672"/>
            <a:ext cx="476961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/>
            <a:r>
              <a:rPr lang="ru-RU" sz="2800" b="1" i="1" dirty="0">
                <a:latin typeface="Bodoni MT Black" pitchFamily="18" charset="0"/>
              </a:rPr>
              <a:t>Значення </a:t>
            </a:r>
            <a:r>
              <a:rPr lang="ru-RU" sz="2800" b="1" i="1" dirty="0" err="1">
                <a:latin typeface="Bodoni MT Black" pitchFamily="18" charset="0"/>
              </a:rPr>
              <a:t>робіт</a:t>
            </a:r>
            <a:r>
              <a:rPr lang="ru-RU" sz="2800" b="1" i="1" dirty="0">
                <a:latin typeface="Bodoni MT Black" pitchFamily="18" charset="0"/>
              </a:rPr>
              <a:t> Джоуля </a:t>
            </a:r>
            <a:r>
              <a:rPr lang="ru-RU" sz="2800" b="1" i="1" dirty="0" err="1">
                <a:latin typeface="Bodoni MT Black" pitchFamily="18" charset="0"/>
              </a:rPr>
              <a:t>високо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оцінили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вже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його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сучасники</a:t>
            </a:r>
            <a:r>
              <a:rPr lang="ru-RU" sz="2800" b="1" i="1" dirty="0">
                <a:latin typeface="Bodoni MT Black" pitchFamily="18" charset="0"/>
              </a:rPr>
              <a:t>. В </a:t>
            </a:r>
            <a:r>
              <a:rPr lang="ru-RU" sz="2800" b="1" i="1" dirty="0">
                <a:solidFill>
                  <a:srgbClr val="FF0000"/>
                </a:solidFill>
                <a:latin typeface="Bodoni MT Black" pitchFamily="18" charset="0"/>
              </a:rPr>
              <a:t>1850 р.</a:t>
            </a:r>
            <a:r>
              <a:rPr lang="ru-RU" sz="2800" b="1" i="1" dirty="0">
                <a:latin typeface="Bodoni MT Black" pitchFamily="18" charset="0"/>
              </a:rPr>
              <a:t> Джоуль </a:t>
            </a:r>
            <a:r>
              <a:rPr lang="ru-RU" sz="2800" b="1" i="1" dirty="0" err="1">
                <a:latin typeface="Bodoni MT Black" pitchFamily="18" charset="0"/>
              </a:rPr>
              <a:t>бул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обраний</a:t>
            </a:r>
            <a:r>
              <a:rPr lang="ru-RU" sz="2800" b="1" i="1" dirty="0">
                <a:latin typeface="Bodoni MT Black" pitchFamily="18" charset="0"/>
              </a:rPr>
              <a:t> членом </a:t>
            </a:r>
            <a:r>
              <a:rPr lang="ru-RU" sz="2800" b="1" i="1" dirty="0" err="1">
                <a:latin typeface="Bodoni MT Black" pitchFamily="18" charset="0"/>
              </a:rPr>
              <a:t>Британського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Королівського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товариства</a:t>
            </a:r>
            <a:r>
              <a:rPr lang="ru-RU" sz="2800" b="1" i="1" dirty="0">
                <a:latin typeface="Bodoni MT Black" pitchFamily="18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3789040"/>
            <a:ext cx="403334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/>
            <a:r>
              <a:rPr lang="ru-RU" sz="2800" b="1" i="1" dirty="0" err="1">
                <a:latin typeface="Bodoni MT Black" pitchFamily="18" charset="0"/>
              </a:rPr>
              <a:t>Він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був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також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почесним</a:t>
            </a:r>
            <a:r>
              <a:rPr lang="ru-RU" sz="2800" b="1" i="1" dirty="0">
                <a:latin typeface="Bodoni MT Black" pitchFamily="18" charset="0"/>
              </a:rPr>
              <a:t> доктором </a:t>
            </a:r>
            <a:r>
              <a:rPr lang="ru-RU" sz="2800" b="1" i="1" dirty="0" err="1">
                <a:latin typeface="Bodoni MT Black" pitchFamily="18" charset="0"/>
              </a:rPr>
              <a:t>багатьох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європейських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університетів</a:t>
            </a:r>
            <a:r>
              <a:rPr lang="ru-RU" sz="2800" b="1" i="1" dirty="0">
                <a:latin typeface="Bodoni MT Black" pitchFamily="18" charset="0"/>
              </a:rPr>
              <a:t> та </a:t>
            </a:r>
            <a:r>
              <a:rPr lang="ru-RU" sz="2800" b="1" i="1" dirty="0" err="1">
                <a:latin typeface="Bodoni MT Black" pitchFamily="18" charset="0"/>
              </a:rPr>
              <a:t>наукових</a:t>
            </a:r>
            <a:r>
              <a:rPr lang="ru-RU" sz="2800" b="1" i="1" dirty="0">
                <a:latin typeface="Bodoni MT Black" pitchFamily="18" charset="0"/>
              </a:rPr>
              <a:t> </a:t>
            </a:r>
            <a:r>
              <a:rPr lang="ru-RU" sz="2800" b="1" i="1" dirty="0" err="1">
                <a:latin typeface="Bodoni MT Black" pitchFamily="18" charset="0"/>
              </a:rPr>
              <a:t>товариств</a:t>
            </a:r>
            <a:endParaRPr lang="ru-RU" sz="2800" b="1" i="1" dirty="0">
              <a:latin typeface="Bodoni MT Black" pitchFamily="18" charset="0"/>
            </a:endParaRPr>
          </a:p>
        </p:txBody>
      </p:sp>
      <p:pic>
        <p:nvPicPr>
          <p:cNvPr id="11" name="Рисунок 10" descr="https://upload.wikimedia.org/wikipedia/commons/thumb/c/c3/Joule%27s_Apparatus_%28Harper%27s_Scan%29.png/220px-Joule%27s_Apparatus_%28Harper%27s_Scan%29.png">
            <a:hlinkClick r:id="rId4"/>
          </p:cNvPr>
          <p:cNvPicPr/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583076"/>
            <a:ext cx="3168352" cy="258222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" descr="C:\Users\Tawr\Desktop\Уроки 8 кл\Електричний струм. Матеріали\Вчені\Джоуль\Джоуль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341" y="680246"/>
            <a:ext cx="3193107" cy="2124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759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000">
        <p:circle/>
        <p:sndAc>
          <p:stSnd>
            <p:snd r:embed="rId2" name="voltage.wav"/>
          </p:stSnd>
        </p:sndAc>
      </p:transition>
    </mc:Choice>
    <mc:Fallback xmlns="">
      <p:transition advTm="30000">
        <p:circle/>
        <p:sndAc>
          <p:stSnd>
            <p:snd r:embed="rId8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1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1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5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7662" y="2078846"/>
            <a:ext cx="79504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/>
            <a:r>
              <a:rPr lang="ru-RU" sz="3600" b="1" i="1" dirty="0" smtClean="0">
                <a:latin typeface="Bodoni MT Black" pitchFamily="18" charset="0"/>
              </a:rPr>
              <a:t>                  </a:t>
            </a:r>
            <a:r>
              <a:rPr lang="ru-RU" sz="3600" b="1" i="1" dirty="0">
                <a:latin typeface="Bodoni MT Black" pitchFamily="18" charset="0"/>
              </a:rPr>
              <a:t>Ефект </a:t>
            </a:r>
            <a:r>
              <a:rPr lang="ru-RU" sz="3600" b="1" i="1" dirty="0" smtClean="0">
                <a:latin typeface="Bodoni MT Black" pitchFamily="18" charset="0"/>
              </a:rPr>
              <a:t>Джоуля - Томсона </a:t>
            </a:r>
            <a:endParaRPr lang="ru-RU" sz="3600" b="1" i="1" dirty="0" smtClean="0">
              <a:latin typeface="Bodoni MT Black" pitchFamily="18" charset="0"/>
            </a:endParaRPr>
          </a:p>
          <a:p>
            <a:pPr indent="365125"/>
            <a:r>
              <a:rPr lang="ru-RU" sz="3600" b="1" i="1" dirty="0">
                <a:latin typeface="Bodoni MT Black" pitchFamily="18" charset="0"/>
              </a:rPr>
              <a:t> </a:t>
            </a:r>
            <a:r>
              <a:rPr lang="ru-RU" sz="3600" b="1" i="1" dirty="0" smtClean="0">
                <a:latin typeface="Bodoni MT Black" pitchFamily="18" charset="0"/>
              </a:rPr>
              <a:t>                 </a:t>
            </a:r>
            <a:r>
              <a:rPr lang="ru-RU" sz="3600" b="1" i="1" dirty="0" err="1" smtClean="0">
                <a:latin typeface="Bodoni MT Black" pitchFamily="18" charset="0"/>
              </a:rPr>
              <a:t>лежить</a:t>
            </a:r>
            <a:r>
              <a:rPr lang="ru-RU" sz="3600" b="1" i="1" dirty="0" smtClean="0">
                <a:latin typeface="Bodoni MT Black" pitchFamily="18" charset="0"/>
              </a:rPr>
              <a:t> </a:t>
            </a:r>
            <a:r>
              <a:rPr lang="ru-RU" sz="3600" b="1" i="1" dirty="0">
                <a:latin typeface="Bodoni MT Black" pitchFamily="18" charset="0"/>
              </a:rPr>
              <a:t>в </a:t>
            </a:r>
            <a:r>
              <a:rPr lang="ru-RU" sz="3600" b="1" i="1" dirty="0" err="1">
                <a:latin typeface="Bodoni MT Black" pitchFamily="18" charset="0"/>
              </a:rPr>
              <a:t>основі</a:t>
            </a:r>
            <a:r>
              <a:rPr lang="ru-RU" sz="3600" b="1" i="1" dirty="0">
                <a:latin typeface="Bodoni MT Black" pitchFamily="18" charset="0"/>
              </a:rPr>
              <a:t> </a:t>
            </a:r>
            <a:r>
              <a:rPr lang="ru-RU" sz="3600" b="1" i="1" dirty="0" smtClean="0">
                <a:latin typeface="Bodoni MT Black" pitchFamily="18" charset="0"/>
              </a:rPr>
              <a:t>   </a:t>
            </a:r>
            <a:r>
              <a:rPr lang="ru-RU" sz="3600" b="1" i="1" dirty="0" smtClean="0">
                <a:latin typeface="Bodoni MT Black" pitchFamily="18" charset="0"/>
              </a:rPr>
              <a:t>   </a:t>
            </a:r>
            <a:r>
              <a:rPr lang="ru-RU" sz="3600" b="1" i="1" dirty="0" err="1" smtClean="0">
                <a:latin typeface="Bodoni MT Black" pitchFamily="18" charset="0"/>
              </a:rPr>
              <a:t>сучасної</a:t>
            </a:r>
            <a:r>
              <a:rPr lang="ru-RU" sz="3600" b="1" i="1" dirty="0" smtClean="0">
                <a:latin typeface="Bodoni MT Black" pitchFamily="18" charset="0"/>
              </a:rPr>
              <a:t> </a:t>
            </a:r>
            <a:r>
              <a:rPr lang="ru-RU" sz="3600" b="1" i="1" dirty="0" err="1">
                <a:latin typeface="Bodoni MT Black" pitchFamily="18" charset="0"/>
              </a:rPr>
              <a:t>холодильної</a:t>
            </a:r>
            <a:r>
              <a:rPr lang="ru-RU" sz="3600" b="1" i="1" dirty="0">
                <a:latin typeface="Bodoni MT Black" pitchFamily="18" charset="0"/>
              </a:rPr>
              <a:t> </a:t>
            </a:r>
            <a:r>
              <a:rPr lang="ru-RU" sz="3600" b="1" i="1" dirty="0" err="1">
                <a:latin typeface="Bodoni MT Black" pitchFamily="18" charset="0"/>
              </a:rPr>
              <a:t>техніки</a:t>
            </a:r>
            <a:r>
              <a:rPr lang="ru-RU" sz="3600" b="1" i="1" dirty="0">
                <a:latin typeface="Bodoni MT Black" pitchFamily="18" charset="0"/>
              </a:rPr>
              <a:t> </a:t>
            </a:r>
            <a:endParaRPr lang="ru-RU" sz="3600" b="1" i="1" dirty="0" smtClean="0">
              <a:latin typeface="Bodoni MT Black" pitchFamily="18" charset="0"/>
            </a:endParaRPr>
          </a:p>
          <a:p>
            <a:pPr indent="365125"/>
            <a:r>
              <a:rPr lang="ru-RU" sz="3600" b="1" i="1" dirty="0" smtClean="0">
                <a:latin typeface="Bodoni MT Black" pitchFamily="18" charset="0"/>
              </a:rPr>
              <a:t>та </a:t>
            </a:r>
            <a:r>
              <a:rPr lang="ru-RU" sz="3600" b="1" i="1" dirty="0" err="1" smtClean="0">
                <a:latin typeface="Bodoni MT Black" pitchFamily="18" charset="0"/>
              </a:rPr>
              <a:t>техніки</a:t>
            </a:r>
            <a:r>
              <a:rPr lang="ru-RU" sz="3600" b="1" i="1" dirty="0" smtClean="0">
                <a:latin typeface="Bodoni MT Black" pitchFamily="18" charset="0"/>
              </a:rPr>
              <a:t> </a:t>
            </a:r>
            <a:r>
              <a:rPr lang="ru-RU" sz="3600" b="1" i="1" dirty="0" err="1" smtClean="0">
                <a:latin typeface="Bodoni MT Black" pitchFamily="18" charset="0"/>
              </a:rPr>
              <a:t>кондиціонування</a:t>
            </a:r>
            <a:r>
              <a:rPr lang="ru-RU" sz="3600" b="1" i="1" dirty="0">
                <a:latin typeface="Bodoni MT Black" pitchFamily="18" charset="0"/>
              </a:rPr>
              <a:t>. </a:t>
            </a:r>
          </a:p>
        </p:txBody>
      </p:sp>
      <p:pic>
        <p:nvPicPr>
          <p:cNvPr id="2050" name="Picture 2" descr="C:\Users\Tawr\Desktop\Уроки 8 кл\Електричний струм. Матеріали\Вчені\Джоуль\Джоуль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2136105" cy="273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изика\2.Фізика.Диск 3\Вчені (в школе)\Портреты физиков\томсон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017" y="3525673"/>
            <a:ext cx="1975447" cy="2783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547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15000">
        <p:circle/>
        <p:sndAc>
          <p:stSnd>
            <p:snd r:embed="rId2" name="voltage.wav"/>
          </p:stSnd>
        </p:sndAc>
      </p:transition>
    </mc:Choice>
    <mc:Fallback xmlns="">
      <p:transition advTm="15000">
        <p:circle/>
        <p:sndAc>
          <p:stSnd>
            <p:snd r:embed="rId6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1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1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55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43608" y="1916832"/>
            <a:ext cx="66247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/>
            <a:r>
              <a:rPr lang="ru-RU" sz="3200" b="1" i="1" dirty="0">
                <a:latin typeface="Bodoni MT Black" pitchFamily="18" charset="0"/>
              </a:rPr>
              <a:t>Коли в </a:t>
            </a:r>
            <a:r>
              <a:rPr lang="ru-RU" sz="3200" b="1" i="1" dirty="0">
                <a:solidFill>
                  <a:srgbClr val="FF0000"/>
                </a:solidFill>
                <a:latin typeface="Bodoni MT Black" pitchFamily="18" charset="0"/>
              </a:rPr>
              <a:t>1961 р.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була</a:t>
            </a:r>
            <a:r>
              <a:rPr lang="ru-RU" sz="3200" b="1" i="1" dirty="0">
                <a:latin typeface="Bodoni MT Black" pitchFamily="18" charset="0"/>
              </a:rPr>
              <a:t> введена </a:t>
            </a:r>
            <a:r>
              <a:rPr lang="ru-RU" sz="3200" b="1" i="1" dirty="0" err="1">
                <a:latin typeface="Bodoni MT Black" pitchFamily="18" charset="0"/>
              </a:rPr>
              <a:t>міжнародна</a:t>
            </a:r>
            <a:r>
              <a:rPr lang="ru-RU" sz="3200" b="1" i="1" dirty="0">
                <a:latin typeface="Bodoni MT Black" pitchFamily="18" charset="0"/>
              </a:rPr>
              <a:t> система </a:t>
            </a:r>
            <a:r>
              <a:rPr lang="ru-RU" sz="3200" b="1" i="1" dirty="0" err="1">
                <a:latin typeface="Bodoni MT Black" pitchFamily="18" charset="0"/>
              </a:rPr>
              <a:t>одиниць</a:t>
            </a:r>
            <a:r>
              <a:rPr lang="ru-RU" sz="3200" b="1" i="1" dirty="0">
                <a:latin typeface="Bodoni MT Black" pitchFamily="18" charset="0"/>
              </a:rPr>
              <a:t> СІ, </a:t>
            </a:r>
            <a:r>
              <a:rPr lang="ru-RU" sz="3200" b="1" i="1" dirty="0" err="1">
                <a:latin typeface="Bodoni MT Black" pitchFamily="18" charset="0"/>
              </a:rPr>
              <a:t>одиниця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роботи</a:t>
            </a:r>
            <a:r>
              <a:rPr lang="ru-RU" sz="3200" b="1" i="1" dirty="0">
                <a:latin typeface="Bodoni MT Black" pitchFamily="18" charset="0"/>
              </a:rPr>
              <a:t> та </a:t>
            </a:r>
            <a:r>
              <a:rPr lang="ru-RU" sz="3200" b="1" i="1" dirty="0" err="1">
                <a:latin typeface="Bodoni MT Black" pitchFamily="18" charset="0"/>
              </a:rPr>
              <a:t>енергїї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uk-UA" sz="3200" b="1" i="1" dirty="0">
                <a:latin typeface="Bodoni MT Black" pitchFamily="18" charset="0"/>
              </a:rPr>
              <a:t>заслужено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була</a:t>
            </a:r>
            <a:r>
              <a:rPr lang="ru-RU" sz="3200" b="1" i="1" dirty="0">
                <a:latin typeface="Bodoni MT Black" pitchFamily="18" charset="0"/>
              </a:rPr>
              <a:t> названа </a:t>
            </a:r>
            <a:r>
              <a:rPr lang="ru-RU" sz="3200" b="1" i="1" dirty="0" err="1">
                <a:latin typeface="Bodoni MT Black" pitchFamily="18" charset="0"/>
              </a:rPr>
              <a:t>його</a:t>
            </a:r>
            <a:r>
              <a:rPr lang="ru-RU" sz="3200" b="1" i="1" dirty="0">
                <a:latin typeface="Bodoni MT Black" pitchFamily="18" charset="0"/>
              </a:rPr>
              <a:t> </a:t>
            </a:r>
            <a:r>
              <a:rPr lang="ru-RU" sz="3200" b="1" i="1" dirty="0" err="1">
                <a:latin typeface="Bodoni MT Black" pitchFamily="18" charset="0"/>
              </a:rPr>
              <a:t>ім</a:t>
            </a:r>
            <a:r>
              <a:rPr lang="en-US" sz="3200" b="1" i="1" dirty="0">
                <a:latin typeface="Bodoni MT Black" pitchFamily="18" charset="0"/>
              </a:rPr>
              <a:t>’</a:t>
            </a:r>
            <a:r>
              <a:rPr lang="ru-RU" sz="3200" b="1" i="1" dirty="0">
                <a:latin typeface="Bodoni MT Black" pitchFamily="18" charset="0"/>
              </a:rPr>
              <a:t>ям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4437112"/>
            <a:ext cx="43428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7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[A] = 1</a:t>
            </a:r>
            <a:r>
              <a:rPr lang="ru-RU" sz="7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Дж</a:t>
            </a:r>
          </a:p>
        </p:txBody>
      </p:sp>
    </p:spTree>
    <p:extLst>
      <p:ext uri="{BB962C8B-B14F-4D97-AF65-F5344CB8AC3E}">
        <p14:creationId xmlns:p14="http://schemas.microsoft.com/office/powerpoint/2010/main" val="408210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0">
        <p:circle/>
        <p:sndAc>
          <p:stSnd>
            <p:snd r:embed="rId2" name="voltage.wav"/>
          </p:stSnd>
        </p:sndAc>
      </p:transition>
    </mc:Choice>
    <mc:Fallback xmlns="">
      <p:transition advTm="20000">
        <p:circl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1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awr\Desktop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" y="0"/>
            <a:ext cx="916554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277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234888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65125"/>
            <a:r>
              <a:rPr lang="ru-RU" sz="6000" b="1" i="1" dirty="0" smtClean="0">
                <a:latin typeface="Bodoni MT Black" pitchFamily="18" charset="0"/>
              </a:rPr>
              <a:t>Дякуємо </a:t>
            </a:r>
            <a:endParaRPr lang="ru-RU" sz="6000" b="1" i="1" dirty="0">
              <a:latin typeface="Bodoni MT Black" pitchFamily="18" charset="0"/>
            </a:endParaRPr>
          </a:p>
          <a:p>
            <a:pPr indent="365125"/>
            <a:r>
              <a:rPr lang="ru-RU" sz="6000" b="1" i="1" dirty="0" smtClean="0">
                <a:latin typeface="Bodoni MT Black" pitchFamily="18" charset="0"/>
              </a:rPr>
              <a:t>  </a:t>
            </a:r>
            <a:r>
              <a:rPr lang="ru-RU" sz="6000" b="1" i="1" dirty="0">
                <a:latin typeface="Bodoni MT Black" pitchFamily="18" charset="0"/>
              </a:rPr>
              <a:t>за  </a:t>
            </a:r>
            <a:r>
              <a:rPr lang="ru-RU" sz="6000" b="1" i="1" dirty="0" err="1">
                <a:latin typeface="Bodoni MT Black" pitchFamily="18" charset="0"/>
              </a:rPr>
              <a:t>увагу</a:t>
            </a:r>
            <a:r>
              <a:rPr lang="ru-RU" sz="6000" b="1" i="1" dirty="0">
                <a:latin typeface="Bodoni MT Black" pitchFamily="18" charset="0"/>
              </a:rPr>
              <a:t>!</a:t>
            </a:r>
            <a:r>
              <a:rPr lang="ru-RU" sz="3200" b="1" i="1" dirty="0">
                <a:latin typeface="Bodoni MT Black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32829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  <p:sndAc>
          <p:stSnd>
            <p:snd r:embed="rId2" name="voltage.wav"/>
          </p:stSnd>
        </p:sndAc>
      </p:transition>
    </mc:Choice>
    <mc:Fallback xmlns="">
      <p:transition>
        <p:circle/>
        <p:sndAc>
          <p:stSnd>
            <p:snd r:embed="rId4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225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Tawr</dc:creator>
  <cp:lastModifiedBy>Tawr</cp:lastModifiedBy>
  <cp:revision>12</cp:revision>
  <dcterms:created xsi:type="dcterms:W3CDTF">2019-01-29T01:50:17Z</dcterms:created>
  <dcterms:modified xsi:type="dcterms:W3CDTF">2019-01-29T04:53:06Z</dcterms:modified>
</cp:coreProperties>
</file>