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2" r:id="rId3"/>
    <p:sldId id="260" r:id="rId4"/>
    <p:sldId id="278" r:id="rId5"/>
    <p:sldId id="282" r:id="rId6"/>
    <p:sldId id="281" r:id="rId7"/>
    <p:sldId id="279" r:id="rId8"/>
    <p:sldId id="257" r:id="rId9"/>
    <p:sldId id="283" r:id="rId10"/>
    <p:sldId id="270" r:id="rId11"/>
    <p:sldId id="268" r:id="rId12"/>
    <p:sldId id="267" r:id="rId13"/>
    <p:sldId id="264" r:id="rId14"/>
    <p:sldId id="262" r:id="rId15"/>
    <p:sldId id="266" r:id="rId16"/>
    <p:sldId id="265" r:id="rId17"/>
    <p:sldId id="259" r:id="rId18"/>
    <p:sldId id="271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75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0" autoAdjust="0"/>
    <p:restoredTop sz="94660"/>
  </p:normalViewPr>
  <p:slideViewPr>
    <p:cSldViewPr>
      <p:cViewPr varScale="1">
        <p:scale>
          <a:sx n="64" d="100"/>
          <a:sy n="64" d="100"/>
        </p:scale>
        <p:origin x="-147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E0963-2AAD-4EF9-A754-B2C36D2AEA90}" type="datetimeFigureOut">
              <a:rPr lang="uk-UA" smtClean="0"/>
              <a:pPr/>
              <a:t>09.11.2018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BF10D-F477-47EC-886A-E35D70AD23D5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89;&#1085;&#1077;&#1078;&#1080;&#1085;&#1082;&#1072;\&#1057;&#1085;&#1077;&#1078;&#1080;&#1085;&#1082;&#1080;%20&#1085;&#1072;%20&#1093;&#1088;&#1086;&#1084;&#1072;&#1082;&#1077;&#1077;.%20&#1060;&#1091;&#1090;&#1072;&#1078;%20&#1057;&#1085;&#1077;&#1078;&#1080;&#1085;&#1082;&#1080;.%20&#1060;&#1091;&#1090;&#1072;&#1078;&#1080;%20&#1085;&#1072;%20&#1093;&#1088;&#1086;&#1084;&#1072;&#1082;&#1077;&#1077;.%20&#1060;&#1091;&#1090;&#1072;&#1078;&#1080;%20&#1076;&#1083;&#1103;%20&#1074;&#1080;&#1076;&#1077;&#1086;&#1084;&#1086;&#1085;&#1090;&#1072;&#1078;&#1072;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89;&#1085;&#1077;&#1078;&#1080;&#1085;&#1082;&#1072;\videoplayback%20(2)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2;&#1072;&#1088;&#1080;&#1085;&#1072;\Desktop\&#1089;&#1085;&#1077;&#1078;&#1080;&#1085;&#1082;&#1072;\videoplayback%20(2)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Ð°ÑÑÐ¸Ð½ÐºÐ¸ Ð¿Ð¾ Ð·Ð°Ð¿ÑÐ¾ÑÑ ÐºÐ°ÑÑÐ¸Ð½ÐºÐ¸ ÑÐ¾Ð½ Ð´Ð»Ñ Ð¿ÑÐµÐ·ÐµÐ½ÑÐ°ÑÑÑ Ð´Ð»Ñ Ð´ÐµÑÐµ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1357298"/>
            <a:ext cx="10408427" cy="144655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uk-UA" sz="8800" b="1" dirty="0" smtClean="0">
                <a:solidFill>
                  <a:srgbClr val="FFFF00"/>
                </a:solidFill>
              </a:rPr>
              <a:t>ТВОРЧА МАЙСТЕРНЯ</a:t>
            </a:r>
            <a:endParaRPr lang="uk-UA" sz="8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ÐÐ°ÑÑÐ¸Ð½ÐºÐ¸ Ð¿Ð¾ Ð·Ð°Ð¿ÑÐ¾ÑÑ ÑÐ½ÑÐ¶Ð¸Ð½ÐºÐ¸ Ð»ÐµÑÑÑÑ Ð½Ð° Ð·ÐµÐ¼Ð»Ñ ÐºÐ°ÑÑÐ¸Ð½ÐºÐ¸ Ð´Ð»Ñ Ð´ÑÑÐµÐ¹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3074" name="AutoShape 2" descr="ÐÐ°ÑÑÐ¸Ð½ÐºÐ¸ Ð¿Ð¾ Ð·Ð°Ð¿ÑÐ¾ÑÑ ÑÐ½ÑÐ¶Ð¸Ð½ÐºÐ¸ Ð»ÐµÑÑÑÑ Ð½Ð° Ð·ÐµÐ¼Ð»Ñ ÐºÐ°ÑÑÐ¸Ð½ÐºÐ¸ Ð´Ð»Ñ Ð´ÑÑÐµ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3075" name="Picture 3" descr="C:\Users\Марина\Documents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843" y="0"/>
            <a:ext cx="918484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43576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зірочка</a:t>
            </a:r>
          </a:p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снігова квітка</a:t>
            </a:r>
          </a:p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сніговий метелик</a:t>
            </a:r>
          </a:p>
          <a:p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казкова балерина</a:t>
            </a:r>
            <a:endParaRPr lang="uk-UA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2333685"/>
            <a:ext cx="277518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срібна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пухнаста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ніжна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чарівна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гарна 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кришталева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святкова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легка</a:t>
            </a:r>
            <a:endParaRPr lang="uk-UA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95995" y="0"/>
            <a:ext cx="324800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опускається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летить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кружляє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переливається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іскриться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тане</a:t>
            </a:r>
            <a:endParaRPr lang="uk-UA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5357819" cy="64293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6273225"/>
            <a:ext cx="27232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err="1" smtClean="0">
                <a:solidFill>
                  <a:srgbClr val="0070C0"/>
                </a:solidFill>
              </a:rPr>
              <a:t>Уінстон</a:t>
            </a:r>
            <a:r>
              <a:rPr lang="uk-UA" sz="3200" b="1" dirty="0" smtClean="0">
                <a:solidFill>
                  <a:srgbClr val="0070C0"/>
                </a:solidFill>
              </a:rPr>
              <a:t> </a:t>
            </a:r>
            <a:r>
              <a:rPr lang="uk-UA" sz="3200" b="1" dirty="0" err="1" smtClean="0">
                <a:solidFill>
                  <a:srgbClr val="0070C0"/>
                </a:solidFill>
              </a:rPr>
              <a:t>Бентлі</a:t>
            </a:r>
            <a:endParaRPr lang="uk-UA" sz="3200" b="1" dirty="0">
              <a:solidFill>
                <a:srgbClr val="0070C0"/>
              </a:solidFill>
            </a:endParaRPr>
          </a:p>
        </p:txBody>
      </p:sp>
      <p:pic>
        <p:nvPicPr>
          <p:cNvPr id="25606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48" y="3143248"/>
            <a:ext cx="3714752" cy="3714752"/>
          </a:xfrm>
          <a:prstGeom prst="rect">
            <a:avLst/>
          </a:prstGeom>
          <a:noFill/>
        </p:spPr>
      </p:pic>
      <p:pic>
        <p:nvPicPr>
          <p:cNvPr id="25608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0"/>
            <a:ext cx="3286116" cy="3127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166" y="0"/>
            <a:ext cx="9159166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ÐÐ°ÑÑÐ¸Ð½ÐºÐ¸ Ð¿Ð¾ Ð·Ð°Ð¿ÑÐ¾ÑÑ ÑÐ½ÐµÐ¶Ð¸Ð½ÐºÐ¸ Ð¿Ð¾Ð´ Ð¼Ð¸ÐºÑÐ¾ÑÐºÐ¾Ð¿Ð¾Ð¼ ÐºÐ°ÑÑÐ¸Ð½ÐºÐ¸"/>
          <p:cNvPicPr>
            <a:picLocks noChangeAspect="1" noChangeArrowheads="1"/>
          </p:cNvPicPr>
          <p:nvPr/>
        </p:nvPicPr>
        <p:blipFill>
          <a:blip r:embed="rId2"/>
          <a:srcRect b="4255"/>
          <a:stretch>
            <a:fillRect/>
          </a:stretch>
        </p:blipFill>
        <p:spPr bwMode="auto">
          <a:xfrm>
            <a:off x="857224" y="0"/>
            <a:ext cx="7929586" cy="6832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5" y="0"/>
            <a:ext cx="809627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286776" cy="6873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2.popmeh.ru/upload/gallery/3ca/3cae872aa571f97386d26b457e073da6.jpg"/>
          <p:cNvPicPr>
            <a:picLocks noChangeAspect="1" noChangeArrowheads="1"/>
          </p:cNvPicPr>
          <p:nvPr/>
        </p:nvPicPr>
        <p:blipFill>
          <a:blip r:embed="rId2"/>
          <a:srcRect l="16250"/>
          <a:stretch>
            <a:fillRect/>
          </a:stretch>
        </p:blipFill>
        <p:spPr bwMode="auto">
          <a:xfrm>
            <a:off x="0" y="0"/>
            <a:ext cx="9144000" cy="746078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57356" y="3357562"/>
            <a:ext cx="60260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dirty="0" smtClean="0">
                <a:solidFill>
                  <a:srgbClr val="FFFF00"/>
                </a:solidFill>
              </a:rPr>
              <a:t>Акустична сніжинка</a:t>
            </a:r>
            <a:endParaRPr lang="uk-UA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рина\Documents\image_86120116014707777582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840" y="0"/>
            <a:ext cx="916784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1928802"/>
            <a:ext cx="59043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uk-UA" sz="6000" b="1" dirty="0" smtClean="0">
                <a:solidFill>
                  <a:srgbClr val="002060"/>
                </a:solidFill>
              </a:rPr>
              <a:t> за роботу</a:t>
            </a:r>
            <a:endParaRPr lang="uk-UA" sz="6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Ð¾Ð±Ð¾ÑÐ° Ð² Ð¿Ð°ÑÐ°Ñ ÐºÐ°ÑÑÐ¸Ð½ÐºÐ° Ð´Ð»Ñ Ð´ÐµÑÐµÐ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0"/>
            <a:ext cx="43315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Робота в парах</a:t>
            </a:r>
            <a:endParaRPr lang="uk-UA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нежинки на хромакее. Футаж Снежинки. Футажи на хромакее. Футажи для видеомонтаж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2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71736" y="1714488"/>
            <a:ext cx="4875750" cy="221457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КІМНАТА </a:t>
            </a:r>
          </a:p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СПОСТЕРЕЖЕНЬ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51" name="AutoShape 3" descr="ÐÐ°ÑÑÐ¸Ð½ÐºÐ¸ Ð¿Ð¾ Ð·Ð°Ð¿ÑÐ¾ÑÑ ÑÐ½ÐµÐ¶Ð¸Ð½ÐºÐ° Ð½Ð° ÑÑÐºÐ°Ð²Ð¸ÑÐºÐµ ÐºÐ°ÑÑÐ¸Ð½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2" name="Picture 4" descr="C:\Users\Марина\Documents\DesktopMania.ru-80972-300x1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9362" y="3500438"/>
            <a:ext cx="4454638" cy="3071834"/>
          </a:xfrm>
          <a:prstGeom prst="rect">
            <a:avLst/>
          </a:prstGeom>
          <a:noFill/>
        </p:spPr>
      </p:pic>
      <p:pic>
        <p:nvPicPr>
          <p:cNvPr id="2053" name="Picture 5" descr="C:\Users\Марина\Documents\70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4787421" cy="31070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 (2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3143248"/>
            <a:ext cx="4875750" cy="221457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КІМНАТА </a:t>
            </a:r>
          </a:p>
          <a:p>
            <a:pPr algn="ctr"/>
            <a:r>
              <a:rPr lang="ru-RU" sz="6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Милування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</a:p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красою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22" name="AutoShape 2" descr="ÐÐ°ÑÑÐ¸Ð½ÐºÐ¸ Ð¿Ð¾ Ð·Ð°Ð¿ÑÐ¾ÑÑ ÑÐ½ÐµÐ³  Ð½Ð° ÑÑÐºÐ°Ð²Ð¸ÑÐºÐµ ÐºÐ°ÑÑÐ¸Ð½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130" name="Picture 10" descr="ÐÐ°ÑÑÐ¸Ð½ÐºÐ¸ Ð¿Ð¾ Ð·Ð°Ð¿ÑÐ¾ÑÑ ÑÐ½ÐµÐ¶Ð¸Ð½ÐºÐ° ÐºÐ»Ð¸Ð¿Ð°ÑÑ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3933825" cy="3543300"/>
          </a:xfrm>
          <a:prstGeom prst="rect">
            <a:avLst/>
          </a:prstGeom>
          <a:noFill/>
        </p:spPr>
      </p:pic>
      <p:sp>
        <p:nvSpPr>
          <p:cNvPr id="5132" name="AutoShape 1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5133" name="Picture 13" descr="C:\Users\Марина\Documents\66239269_8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3310" y="0"/>
            <a:ext cx="2130690" cy="2428891"/>
          </a:xfrm>
          <a:prstGeom prst="rect">
            <a:avLst/>
          </a:prstGeom>
          <a:noFill/>
        </p:spPr>
      </p:pic>
      <p:pic>
        <p:nvPicPr>
          <p:cNvPr id="5136" name="Picture 16" descr="C:\Users\Марина\Documents\Snowflakes_PNG758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3357562"/>
            <a:ext cx="3090846" cy="320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рина\Documents\b3426ce177dc8732a392d03d8477b65b (1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-5"/>
            <a:ext cx="5143504" cy="68580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4071934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Users\Марина\Documents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14290"/>
            <a:ext cx="4941304" cy="6324612"/>
          </a:xfrm>
          <a:prstGeom prst="rect">
            <a:avLst/>
          </a:prstGeom>
          <a:noFill/>
        </p:spPr>
      </p:pic>
      <p:sp>
        <p:nvSpPr>
          <p:cNvPr id="38914" name="AutoShape 2" descr="ÐÐ°ÑÑÐ¸Ð½ÐºÐ¸ Ð¿Ð¾ Ð·Ð°Ð¿ÑÐ¾ÑÑ ÑÐ°Ð¼Ð¾ÑÑÑÐ¹Ð½Ð° ÑÐ¾Ð±Ð¾ÑÐ° ÐºÐ°ÑÑÐ¸Ð½ÐºÐ° Ð´Ð»Ñ Ð´ÑÑÐµ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" name="TextBox 3"/>
          <p:cNvSpPr txBox="1"/>
          <p:nvPr/>
        </p:nvSpPr>
        <p:spPr>
          <a:xfrm>
            <a:off x="0" y="857232"/>
            <a:ext cx="46050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САМОСТІЙНА</a:t>
            </a:r>
            <a:endParaRPr lang="uk-UA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43636" y="928670"/>
            <a:ext cx="27430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РОБОТА</a:t>
            </a:r>
            <a:endParaRPr lang="uk-UA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40</Words>
  <Application>Microsoft Office PowerPoint</Application>
  <PresentationFormat>Экран (4:3)</PresentationFormat>
  <Paragraphs>30</Paragraphs>
  <Slides>18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83</cp:revision>
  <dcterms:created xsi:type="dcterms:W3CDTF">2018-10-21T16:57:44Z</dcterms:created>
  <dcterms:modified xsi:type="dcterms:W3CDTF">2018-11-09T18:09:16Z</dcterms:modified>
</cp:coreProperties>
</file>