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294" r:id="rId16"/>
    <p:sldId id="296" r:id="rId17"/>
    <p:sldId id="262" r:id="rId18"/>
    <p:sldId id="328" r:id="rId19"/>
    <p:sldId id="323" r:id="rId20"/>
    <p:sldId id="317" r:id="rId21"/>
    <p:sldId id="320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53" d="100"/>
          <a:sy n="53" d="100"/>
        </p:scale>
        <p:origin x="-3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Руму</a:t>
            </a:r>
            <a:r>
              <a:rPr lang="uk-UA" dirty="0" smtClean="0"/>
              <a:t> в ній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638D0-110D-489E-B6B4-E1F037C49E2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9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Relationship Id="rId4" Type="http://schemas.openxmlformats.org/officeDocument/2006/relationships/audio" Target="../media/audio7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audio" Target="../media/audio7.wav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" y="-148142"/>
            <a:ext cx="9106272" cy="732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</a:t>
            </a:r>
            <a:r>
              <a:rPr kumimoji="0" lang="uk-UA" sz="4800" b="0" i="0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- </a:t>
            </a:r>
            <a:r>
              <a:rPr kumimoji="0" lang="uk-UA" sz="4800" b="0" i="0" u="none" strike="noStrike" kern="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5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>
        <p:circle/>
        <p:sndAc>
          <p:stSnd>
            <p:snd r:embed="rId2" name="voltage.wav"/>
          </p:stSnd>
        </p:sndAc>
      </p:transition>
    </mc:Choice>
    <mc:Fallback xmlns="">
      <p:transition spd="slow" advTm="3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980728"/>
            <a:ext cx="6336704" cy="44649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9. Як зміниться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потужність струму в реостаті,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якщо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напругу на його кінцях зменшити вдвічі, а силу струму залишити без змін?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збільшиться вдвічі;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в) зменшиться вдвічі;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с) залишиться без змін;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д) затрудняюся відповісти.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>
        <p:circle/>
        <p:sndAc>
          <p:stSnd>
            <p:snd r:embed="rId2" name="voltage.wav"/>
          </p:stSnd>
        </p:sndAc>
      </p:transition>
    </mc:Choice>
    <mc:Fallback>
      <p:transition spd="slow" advTm="3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7784" y="692696"/>
            <a:ext cx="5846966" cy="49689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10.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Потужність струму в споживачі збільшилась у 4 рази.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Як і у скільки разів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змінилась сила струму при постійній напрузі?</a:t>
            </a:r>
            <a:endParaRPr lang="uk-UA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а)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зменшилась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 4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в)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зменшилась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 2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с)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збільшилась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 4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д)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збільшилась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 2 рази.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0">
        <p:circle/>
        <p:sndAc>
          <p:stSnd>
            <p:snd r:embed="rId2" name="voltage.wav"/>
          </p:stSnd>
        </p:sndAc>
      </p:transition>
    </mc:Choice>
    <mc:Fallback>
      <p:transition spd="slow" advTm="3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268760"/>
            <a:ext cx="7848872" cy="475252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</a:t>
            </a: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Яка потужність струму в споживачі, якщо за 20хв струм виконав роботу в ньому 72 кДж?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а) 60 Вт;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в) 30 Вт;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с) 15 Вт;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д) 7,5 Вт.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1268760"/>
            <a:ext cx="7970046" cy="4250358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12. </a:t>
            </a:r>
            <a:r>
              <a:rPr lang="ru-RU" dirty="0" smtClean="0">
                <a:solidFill>
                  <a:srgbClr val="C00000"/>
                </a:solidFill>
              </a:rPr>
              <a:t>Яка </a:t>
            </a:r>
            <a:r>
              <a:rPr lang="ru-RU" dirty="0" err="1" smtClean="0">
                <a:solidFill>
                  <a:srgbClr val="C00000"/>
                </a:solidFill>
              </a:rPr>
              <a:t>напруга</a:t>
            </a:r>
            <a:r>
              <a:rPr lang="ru-RU" dirty="0" smtClean="0">
                <a:solidFill>
                  <a:srgbClr val="C00000"/>
                </a:solidFill>
              </a:rPr>
              <a:t> на </a:t>
            </a:r>
            <a:r>
              <a:rPr lang="ru-RU" dirty="0" err="1" smtClean="0">
                <a:solidFill>
                  <a:srgbClr val="C00000"/>
                </a:solidFill>
              </a:rPr>
              <a:t>лампі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якщо</a:t>
            </a:r>
            <a:r>
              <a:rPr lang="ru-RU" dirty="0" smtClean="0">
                <a:solidFill>
                  <a:srgbClr val="C00000"/>
                </a:solidFill>
              </a:rPr>
              <a:t> при </a:t>
            </a:r>
            <a:r>
              <a:rPr lang="ru-RU" dirty="0" err="1" smtClean="0">
                <a:solidFill>
                  <a:srgbClr val="C00000"/>
                </a:solidFill>
              </a:rPr>
              <a:t>силі</a:t>
            </a:r>
            <a:r>
              <a:rPr lang="ru-RU" dirty="0" smtClean="0">
                <a:solidFill>
                  <a:srgbClr val="C00000"/>
                </a:solidFill>
              </a:rPr>
              <a:t> струму 2А за 5хв </a:t>
            </a:r>
            <a:r>
              <a:rPr lang="ru-RU" dirty="0" err="1" smtClean="0">
                <a:solidFill>
                  <a:srgbClr val="C00000"/>
                </a:solidFill>
              </a:rPr>
              <a:t>електричним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струмом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виконана</a:t>
            </a:r>
            <a:r>
              <a:rPr lang="ru-RU" dirty="0" smtClean="0">
                <a:solidFill>
                  <a:srgbClr val="C00000"/>
                </a:solidFill>
              </a:rPr>
              <a:t> робота 3кДж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endParaRPr lang="ru-RU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uk-UA" sz="1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а)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25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В;</a:t>
            </a:r>
            <a:endParaRPr lang="uk-UA" b="1" dirty="0" smtClean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в)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20 </a:t>
            </a:r>
            <a:r>
              <a:rPr lang="uk-UA" b="1" dirty="0" err="1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с)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10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В;</a:t>
            </a:r>
            <a:endParaRPr lang="uk-UA" b="1" dirty="0" smtClean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д) 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5 В.</a:t>
            </a:r>
            <a:endParaRPr lang="uk-UA" b="1" dirty="0" smtClean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52936"/>
            <a:ext cx="3505550" cy="271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spd="slow"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10588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6984776" cy="492683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uk-UA" b="1" dirty="0" smtClean="0"/>
              <a:t>Якщо сила струму збільшиться вдвічі, то виконана електричним струмом робота теж збільшиться вдвічі</a:t>
            </a:r>
            <a:r>
              <a:rPr lang="uk-UA" b="1" dirty="0" smtClean="0"/>
              <a:t>. </a:t>
            </a:r>
            <a:r>
              <a:rPr lang="uk-UA" b="1" dirty="0" smtClean="0"/>
              <a:t>Так чи ні?</a:t>
            </a:r>
          </a:p>
          <a:p>
            <a:pPr marL="0" indent="0">
              <a:buNone/>
            </a:pPr>
            <a:r>
              <a:rPr lang="uk-UA" b="1" dirty="0" smtClean="0"/>
              <a:t>    а) так;</a:t>
            </a:r>
          </a:p>
          <a:p>
            <a:pPr marL="0" indent="0">
              <a:buNone/>
            </a:pPr>
            <a:r>
              <a:rPr lang="uk-UA" b="1" dirty="0" smtClean="0"/>
              <a:t>    в) ні;</a:t>
            </a:r>
          </a:p>
          <a:p>
            <a:pPr marL="0" indent="0">
              <a:buNone/>
            </a:pPr>
            <a:r>
              <a:rPr lang="uk-UA" b="1" dirty="0" smtClean="0"/>
              <a:t>    с) </a:t>
            </a:r>
            <a:r>
              <a:rPr lang="uk-UA" b="1" dirty="0" smtClean="0"/>
              <a:t>не зміниться;</a:t>
            </a:r>
          </a:p>
          <a:p>
            <a:pPr marL="0" indent="0">
              <a:buNone/>
            </a:pPr>
            <a:r>
              <a:rPr lang="uk-UA" b="1" dirty="0" smtClean="0"/>
              <a:t>    д</a:t>
            </a:r>
            <a:r>
              <a:rPr lang="uk-UA" b="1" dirty="0" smtClean="0"/>
              <a:t>) затрудняюся </a:t>
            </a:r>
            <a:r>
              <a:rPr lang="uk-UA" b="1" dirty="0" smtClean="0"/>
              <a:t>відповісти.</a:t>
            </a:r>
            <a:endParaRPr lang="uk-UA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>
        <p:zoom/>
        <p:sndAc>
          <p:stSnd>
            <p:snd r:embed="rId2" name="voltage.wav"/>
          </p:stSnd>
        </p:sndAc>
      </p:transition>
    </mc:Choice>
    <mc:Fallback xmlns="">
      <p:transition spd="slow" advTm="30000">
        <p:zoom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7560840" cy="4679826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uk-UA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Скільки часу йшов струм 5А при   напрузі на споживачі 20В, якщо струм виконав роботу 5кДж?</a:t>
            </a:r>
          </a:p>
          <a:p>
            <a:pPr eaLnBrk="1" hangingPunct="1">
              <a:buNone/>
              <a:defRPr/>
            </a:pPr>
            <a:endParaRPr lang="uk-UA" sz="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а) 10с; </a:t>
            </a:r>
          </a:p>
          <a:p>
            <a:pPr eaLnBrk="1" hangingPunct="1">
              <a:buNone/>
              <a:defRPr/>
            </a:pPr>
            <a:r>
              <a:rPr lang="uk-UA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в) 50с; </a:t>
            </a:r>
          </a:p>
          <a:p>
            <a:pPr eaLnBrk="1" hangingPunct="1">
              <a:buNone/>
              <a:defRPr/>
            </a:pPr>
            <a:r>
              <a:rPr lang="uk-UA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с) 10хв; </a:t>
            </a:r>
          </a:p>
          <a:p>
            <a:pPr eaLnBrk="1" hangingPunct="1">
              <a:buNone/>
              <a:defRPr/>
            </a:pPr>
            <a:r>
              <a:rPr lang="uk-UA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д) 50хв.</a:t>
            </a:r>
          </a:p>
          <a:p>
            <a:pPr marL="0" indent="0">
              <a:buNone/>
            </a:pPr>
            <a:endParaRPr lang="uk-UA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uk-UA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412776"/>
            <a:ext cx="7416824" cy="530120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При якому з'єднанні двох провідників на ділянці електричним струмом виконається більша робота?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а) при послідовному;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в) при паралельному;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с) при змішаному.</a:t>
            </a:r>
            <a:endParaRPr lang="uk-UA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>
        <p:circle/>
        <p:sndAc>
          <p:stSnd>
            <p:snd r:embed="rId2" name="voltage.wav"/>
          </p:stSnd>
        </p:sndAc>
      </p:transition>
    </mc:Choice>
    <mc:Fallback xmlns="">
      <p:transition spd="slow" advTm="3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980728"/>
            <a:ext cx="5472608" cy="5040560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b="1" dirty="0" err="1">
                <a:solidFill>
                  <a:srgbClr val="FFFF00"/>
                </a:solidFill>
              </a:rPr>
              <a:t>Опір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другої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лампи</a:t>
            </a:r>
            <a:r>
              <a:rPr lang="ru-RU" b="1" dirty="0">
                <a:solidFill>
                  <a:srgbClr val="FFFF00"/>
                </a:solidFill>
              </a:rPr>
              <a:t> 10 Ом. </a:t>
            </a:r>
            <a:r>
              <a:rPr lang="ru-RU" b="1" dirty="0" err="1">
                <a:solidFill>
                  <a:srgbClr val="FFFF00"/>
                </a:solidFill>
              </a:rPr>
              <a:t>Покази</a:t>
            </a:r>
            <a:r>
              <a:rPr lang="ru-RU" b="1" dirty="0">
                <a:solidFill>
                  <a:srgbClr val="FFFF00"/>
                </a:solidFill>
              </a:rPr>
              <a:t> вольтметра на </a:t>
            </a:r>
            <a:r>
              <a:rPr lang="ru-RU" b="1" dirty="0" err="1">
                <a:solidFill>
                  <a:srgbClr val="FFFF00"/>
                </a:solidFill>
              </a:rPr>
              <a:t>малюнку</a:t>
            </a:r>
            <a:r>
              <a:rPr lang="ru-RU" b="1" dirty="0">
                <a:solidFill>
                  <a:srgbClr val="FFFF00"/>
                </a:solidFill>
              </a:rPr>
              <a:t>. </a:t>
            </a:r>
            <a:r>
              <a:rPr lang="ru-RU" b="1" dirty="0" err="1">
                <a:solidFill>
                  <a:srgbClr val="FFFF00"/>
                </a:solidFill>
              </a:rPr>
              <a:t>Визначте</a:t>
            </a:r>
            <a:r>
              <a:rPr lang="ru-RU" b="1" dirty="0">
                <a:solidFill>
                  <a:srgbClr val="FFFF00"/>
                </a:solidFill>
              </a:rPr>
              <a:t> роботу струму в </a:t>
            </a:r>
            <a:r>
              <a:rPr lang="ru-RU" b="1" dirty="0" err="1">
                <a:solidFill>
                  <a:srgbClr val="FFFF00"/>
                </a:solidFill>
              </a:rPr>
              <a:t>другій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лампі</a:t>
            </a:r>
            <a:r>
              <a:rPr lang="ru-RU" b="1" dirty="0">
                <a:solidFill>
                  <a:srgbClr val="FFFF00"/>
                </a:solidFill>
              </a:rPr>
              <a:t> за 0,5хв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а) 5 Дж;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25 Дж; 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с) 18,75 Дж; </a:t>
            </a: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д) 125 Дж.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72686"/>
            <a:ext cx="2509837" cy="216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Tawr\Desktop\Уроки 8 кл\Електричний струм. Матеріали\Покази приладів\Вольтметр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40968"/>
            <a:ext cx="2509837" cy="25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r>
              <a:rPr lang="uk-UA" sz="4000" i="1" dirty="0" err="1" smtClean="0">
                <a:solidFill>
                  <a:srgbClr val="FF0000"/>
                </a:solidFill>
                <a:latin typeface="Garamond" pitchFamily="18" charset="0"/>
              </a:rPr>
              <a:t>Рацює</a:t>
            </a:r>
            <a:r>
              <a:rPr lang="uk-UA" sz="4000" i="1" dirty="0" smtClean="0">
                <a:solidFill>
                  <a:srgbClr val="FF0000"/>
                </a:solidFill>
                <a:latin typeface="Garamond" pitchFamily="18" charset="0"/>
              </a:rPr>
              <a:t> лампа</a:t>
            </a: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043608" y="1437474"/>
            <a:ext cx="3456384" cy="311088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Яка потужність першої лампи?</a:t>
            </a:r>
          </a:p>
          <a:p>
            <a:pPr marL="514350" indent="-514350" eaLnBrk="1" hangingPunct="1">
              <a:buFont typeface="Wingdings" pitchFamily="2" charset="2"/>
              <a:buAutoNum type="arabicPeriod" startAt="6"/>
              <a:defRPr/>
            </a:pPr>
            <a:endParaRPr lang="uk-UA" sz="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а)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Вт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в)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 Вт;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с) 0,5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Вт;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д)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 Вт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Tawr\Desktop\Схема 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4956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circle/>
        <p:sndAc>
          <p:stSnd>
            <p:snd r:embed="rId3" name="voltage.wav"/>
          </p:stSnd>
        </p:sndAc>
      </p:transition>
    </mc:Choice>
    <mc:Fallback xmlns="">
      <p:transition spd="slow" advTm="60000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899592" y="1124744"/>
            <a:ext cx="7200800" cy="4251077"/>
          </a:xfrm>
        </p:spPr>
        <p:txBody>
          <a:bodyPr/>
          <a:lstStyle/>
          <a:p>
            <a:pPr eaLnBrk="1" hangingPunct="1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Визначте роботу електричного струму за 2хв при напрузі на ділянці кола 24В та силі струму в ній – 0,5 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а)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Дж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uk-UA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в)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120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Дж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uk-UA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с)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144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Дж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д)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1440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Дж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628800"/>
            <a:ext cx="7056784" cy="472544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7. 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Яка сила струму в ділянці при напрузі 12В, якщо її потужність 48Вт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?</a:t>
            </a:r>
            <a:endParaRPr lang="uk-UA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а) 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4А;</a:t>
            </a:r>
            <a:endParaRPr lang="uk-UA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б) 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60А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в) 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36А.</a:t>
            </a:r>
            <a:endParaRPr lang="uk-UA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284984"/>
            <a:ext cx="317129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60000">
        <p:circle/>
        <p:sndAc>
          <p:stSnd>
            <p:snd r:embed="rId3" name="voltage.wav"/>
          </p:stSnd>
        </p:sndAc>
      </p:transition>
    </mc:Choice>
    <mc:Fallback>
      <p:transition spd="slow" advTm="6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44824"/>
            <a:ext cx="6768752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Перший амперметр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сила струму 12 А.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Яка робота струму в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другій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лампі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за 20с при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напрузі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лампі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12В?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endParaRPr lang="uk-UA" sz="1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а)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 Дж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в)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240 Дж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uk-UA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с)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1,2кДж;</a:t>
            </a:r>
            <a:endParaRPr lang="uk-UA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д) 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1,68 кДж.</a:t>
            </a:r>
            <a:endParaRPr lang="uk-UA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42556"/>
            <a:ext cx="38481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>
      <p:transition spd="slow" advTm="90000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2789</TotalTime>
  <Words>546</Words>
  <Application>Microsoft Office PowerPoint</Application>
  <PresentationFormat>Экран (4:3)</PresentationFormat>
  <Paragraphs>79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Рацює лампа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113</cp:revision>
  <dcterms:created xsi:type="dcterms:W3CDTF">2007-01-11T19:51:06Z</dcterms:created>
  <dcterms:modified xsi:type="dcterms:W3CDTF">2019-01-27T23:45:14Z</dcterms:modified>
</cp:coreProperties>
</file>