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3" r:id="rId10"/>
    <p:sldId id="266" r:id="rId11"/>
    <p:sldId id="273" r:id="rId12"/>
    <p:sldId id="267" r:id="rId13"/>
    <p:sldId id="268" r:id="rId14"/>
    <p:sldId id="270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79" indent="0">
              <a:buNone/>
              <a:defRPr sz="2000"/>
            </a:lvl5pPr>
            <a:lvl6pPr marL="2285724" indent="0">
              <a:buNone/>
              <a:defRPr sz="2000"/>
            </a:lvl6pPr>
            <a:lvl7pPr marL="2742869" indent="0">
              <a:buNone/>
              <a:defRPr sz="2000"/>
            </a:lvl7pPr>
            <a:lvl8pPr marL="3200014" indent="0">
              <a:buNone/>
              <a:defRPr sz="2000"/>
            </a:lvl8pPr>
            <a:lvl9pPr marL="365715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381" y="262742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00" y="6619007"/>
            <a:ext cx="1095149" cy="1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4" y="1047751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9" indent="-3428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7" indent="-228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2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6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560840" cy="6768752"/>
          </a:xfrm>
        </p:spPr>
        <p:txBody>
          <a:bodyPr/>
          <a:lstStyle/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доктора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Айболита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«Здоровье – это сила, здоровье – это класс,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 у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и у нас»</a:t>
            </a:r>
          </a:p>
          <a:p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928670"/>
            <a:ext cx="2585705" cy="2171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закаливания от доктора Айболита </a:t>
            </a:r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4445304" cy="35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714620"/>
            <a:ext cx="2245524" cy="1886241"/>
          </a:xfrm>
          <a:prstGeom prst="rect">
            <a:avLst/>
          </a:prstGeom>
        </p:spPr>
      </p:pic>
      <p:pic>
        <p:nvPicPr>
          <p:cNvPr id="6" name="Рисунок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1911263" cy="16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348" y="1785926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ОБТИРАНИЕ</a:t>
            </a:r>
            <a:endParaRPr lang="ru-RU" sz="2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058">
            <a:off x="3124477" y="1627481"/>
            <a:ext cx="2365710" cy="19871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43240" y="2285992"/>
            <a:ext cx="2193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ОБЛИВАНИЕ</a:t>
            </a:r>
            <a:endParaRPr lang="ru-RU" sz="2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785926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642974" y="33575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ВАННЫ</a:t>
            </a:r>
            <a:endParaRPr lang="ru-RU" sz="2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4"/>
            <a:ext cx="284615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056" y="5214950"/>
            <a:ext cx="249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МОРЖЕВАНИЕ</a:t>
            </a:r>
            <a:endParaRPr lang="ru-RU" sz="2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1169" y="3639567"/>
            <a:ext cx="2632094" cy="22109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42976" y="39290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ВОДОЕМАХ</a:t>
            </a:r>
            <a:endParaRPr lang="ru-RU" sz="20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058">
            <a:off x="4372916" y="4140595"/>
            <a:ext cx="2776956" cy="23326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43240" y="5000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ХОДЬБА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БОСИКОМ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playback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274762"/>
            <a:ext cx="7416824" cy="5250583"/>
          </a:xfrm>
        </p:spPr>
      </p:pic>
    </p:spTree>
    <p:extLst>
      <p:ext uri="{BB962C8B-B14F-4D97-AF65-F5344CB8AC3E}">
        <p14:creationId xmlns:p14="http://schemas.microsoft.com/office/powerpoint/2010/main" val="20666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7"/>
            <a:ext cx="7571184" cy="121014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5544616" cy="51710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и количеству должна отвечать вашему возрасту, быть вкусной и питательной, восстанавливать потерянную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умственную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</a:t>
            </a:r>
            <a:endParaRPr lang="uk-UA" b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36923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31629"/>
            <a:ext cx="3960440" cy="2400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49814"/>
            <a:ext cx="2616107" cy="257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4884004" cy="54324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крепкое здоровье,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правильно питаться,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только полезную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питательную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в избытке,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вредить телу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помнить про витамины.</a:t>
            </a:r>
          </a:p>
          <a:p>
            <a:endParaRPr lang="ru-RU" sz="3600" dirty="0"/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4445304" cy="35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«</a:t>
            </a:r>
            <a:r>
              <a:rPr lang="uk-UA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корзина «</a:t>
            </a:r>
            <a:r>
              <a:rPr lang="uk-UA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</a:t>
            </a:r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7"/>
            <a:ext cx="7686026" cy="508518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задача: выбрать полезные привычки, благодаря которым сохраняется наше здоровье,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 дереву, а все вредные привычки положить в корзинку.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441630149_trees-in-the-garden2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769219"/>
            <a:ext cx="2400294" cy="2571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59"/>
            <a:ext cx="2160240" cy="233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206680" cy="1080119"/>
          </a:xfrm>
        </p:spPr>
        <p:txBody>
          <a:bodyPr/>
          <a:lstStyle/>
          <a:p>
            <a:pPr algn="l"/>
            <a:r>
              <a:rPr lang="ru-RU" sz="6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Кроссворд</a:t>
            </a:r>
            <a:endParaRPr lang="ru-RU" sz="63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848872" cy="5184576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3. Двигательная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активность на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воздухе…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6. Полезное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вещество которое содержится в фруктах и овощах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8. Чистота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тела, одежды, жилища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Вода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воздух, солнце закаливают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4. Правильное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построение своего дня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7. Частота сердцебиения…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Упражнения, которые проводятся в утреннее время…</a:t>
            </a:r>
            <a:endParaRPr lang="ru-RU" sz="2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5. Футбол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гимнастика –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это…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6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4"/>
            <a:ext cx="9144000" cy="68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394" y="1196752"/>
            <a:ext cx="3496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9930" y="1196752"/>
            <a:ext cx="3496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ье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615" y="3212976"/>
            <a:ext cx="45320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вас и у нас!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848872" cy="612068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 свете он добрей.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 он больных зверей.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однажды бегемота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Вытащил он из болота.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известен, знаменит,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доктор…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935630" cy="45365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56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uk-UA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 расти сильным и ловким: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больше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читать;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сидеть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возле телевизора;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заниматься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физкультурой.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48" y="2387126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715200" cy="471338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мало двигается, то: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бодрым;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оживленный;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слабый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медлительный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64" y="2492896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474024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Полноценный рост и развитие обеспечивает: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двигательная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компьютерные игры;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шахматы.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715200" cy="452596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Лучше выполнять физические упражнения: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А)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комнате;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Б) возле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телевизора;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В) 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свежем воздухе.</a:t>
            </a:r>
            <a:endParaRPr lang="ru-RU" dirty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214554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11. ЗАГАРТОВУВАННЯ\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32" y="2348880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764705"/>
            <a:ext cx="7715200" cy="536146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После физических упражнений нужно: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А) заняться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бегом;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Б) принять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душ, переодеться;</a:t>
            </a:r>
            <a:endParaRPr lang="ru-RU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В) порисовать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32655"/>
            <a:ext cx="4320481" cy="6223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572008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от доктора Айболита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715200" cy="4425356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/>
              <a:t>      </a:t>
            </a:r>
          </a:p>
          <a:p>
            <a:pPr>
              <a:buNone/>
            </a:pPr>
            <a:r>
              <a:rPr lang="uk-UA" dirty="0" smtClean="0"/>
              <a:t>         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вода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\\Solnce\D\ДОКУМЕНТАЦИЯ\ПРЕЗЕНТАЦІЇ\шаблоны\анимация\МОЛОДЦІ\1330708876176019279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419880"/>
            <a:ext cx="22384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500570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812</TotalTime>
  <Words>357</Words>
  <Application>Microsoft Office PowerPoint</Application>
  <PresentationFormat>Экран (4:3)</PresentationFormat>
  <Paragraphs>75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Презентация PowerPoint</vt:lpstr>
      <vt:lpstr>Всех на свете он добрей. Лечит он больных зверей. И однажды бегемота Вытащил он из болота. Он известен, знаменит, Это доктор… </vt:lpstr>
      <vt:lpstr>Тестирование от Айболита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Консультация от доктора Айболита</vt:lpstr>
      <vt:lpstr>Способы закаливания от доктора Айболита </vt:lpstr>
      <vt:lpstr>Физкультминутка </vt:lpstr>
      <vt:lpstr>Рациональное питание </vt:lpstr>
      <vt:lpstr>Помните!   </vt:lpstr>
      <vt:lpstr>Дерево «Полезных» и корзина «Вредных» привычек </vt:lpstr>
      <vt:lpstr>          Кроссворд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Поради лікаря Айболита </dc:title>
  <dc:creator>Admin</dc:creator>
  <cp:lastModifiedBy>Admin</cp:lastModifiedBy>
  <cp:revision>56</cp:revision>
  <dcterms:created xsi:type="dcterms:W3CDTF">2016-11-21T11:49:12Z</dcterms:created>
  <dcterms:modified xsi:type="dcterms:W3CDTF">2019-01-26T13:15:58Z</dcterms:modified>
</cp:coreProperties>
</file>