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61" r:id="rId3"/>
    <p:sldId id="256" r:id="rId4"/>
    <p:sldId id="258" r:id="rId5"/>
    <p:sldId id="262" r:id="rId6"/>
    <p:sldId id="260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5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FC0B0-A019-4B03-9137-6D1A1DFF7EF9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6E65-8EB7-4281-A1BC-1AE2252EDAA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FC0B0-A019-4B03-9137-6D1A1DFF7EF9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6E65-8EB7-4281-A1BC-1AE2252EDAA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FC0B0-A019-4B03-9137-6D1A1DFF7EF9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6E65-8EB7-4281-A1BC-1AE2252EDAA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FC0B0-A019-4B03-9137-6D1A1DFF7EF9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6E65-8EB7-4281-A1BC-1AE2252EDAA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FC0B0-A019-4B03-9137-6D1A1DFF7EF9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6E65-8EB7-4281-A1BC-1AE2252EDAA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FC0B0-A019-4B03-9137-6D1A1DFF7EF9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6E65-8EB7-4281-A1BC-1AE2252EDAA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FC0B0-A019-4B03-9137-6D1A1DFF7EF9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6E65-8EB7-4281-A1BC-1AE2252EDAA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FC0B0-A019-4B03-9137-6D1A1DFF7EF9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6E65-8EB7-4281-A1BC-1AE2252EDAA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FC0B0-A019-4B03-9137-6D1A1DFF7EF9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6E65-8EB7-4281-A1BC-1AE2252EDAA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FC0B0-A019-4B03-9137-6D1A1DFF7EF9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6E65-8EB7-4281-A1BC-1AE2252EDAA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FC0B0-A019-4B03-9137-6D1A1DFF7EF9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9206E65-8EB7-4281-A1BC-1AE2252EDAAE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EFC0B0-A019-4B03-9137-6D1A1DFF7EF9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206E65-8EB7-4281-A1BC-1AE2252EDAAE}" type="slidenum">
              <a:rPr lang="ru-RU" smtClean="0"/>
              <a:pPr/>
              <a:t>‹№›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oneschool.ru/detskie-bezopasnye-sajty/attachment/45389/" TargetMode="External"/><Relationship Id="rId2" Type="http://schemas.openxmlformats.org/officeDocument/2006/relationships/hyperlink" Target="https://megamakler.com.ua/articles/teper-kvartiru-po-proektu-dostupnoe-zhile-mozhno-kupit-cherez-internet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Что такое Интернет?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Безопасность в Интернете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Список использованных источников: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2060848"/>
            <a:ext cx="856895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http://trudolub-zosh.ucoz.ua/_si/0/07822069.jpg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http://stends.com.ua/image/cache/data/kabinety/informatika4-1-600x600.jpg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70892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</a:rPr>
              <a:t/>
            </a:r>
            <a:br>
              <a:rPr lang="ru-RU" sz="8800" b="1" dirty="0" smtClean="0">
                <a:solidFill>
                  <a:schemeClr val="tx1"/>
                </a:solidFill>
              </a:rPr>
            </a:br>
            <a:r>
              <a:rPr lang="ru-RU" sz="8800" b="1" dirty="0" smtClean="0">
                <a:solidFill>
                  <a:schemeClr val="accent2"/>
                </a:solidFill>
              </a:rPr>
              <a:t>Безопасность в </a:t>
            </a:r>
            <a:br>
              <a:rPr lang="ru-RU" sz="8800" b="1" dirty="0" smtClean="0">
                <a:solidFill>
                  <a:schemeClr val="accent2"/>
                </a:solidFill>
              </a:rPr>
            </a:br>
            <a:r>
              <a:rPr lang="ru-RU" sz="8800" b="1" dirty="0" smtClean="0">
                <a:solidFill>
                  <a:schemeClr val="accent2"/>
                </a:solidFill>
              </a:rPr>
              <a:t>Интернете</a:t>
            </a:r>
            <a:endParaRPr lang="ru-RU" sz="8800" b="1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6021288"/>
            <a:ext cx="3816424" cy="627856"/>
          </a:xfrm>
        </p:spPr>
        <p:txBody>
          <a:bodyPr/>
          <a:lstStyle/>
          <a:p>
            <a:pPr algn="l"/>
            <a:r>
              <a:rPr lang="ru-RU" dirty="0" smtClean="0"/>
              <a:t>Автор: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01208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Что такое Интернет?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64354" y="1700808"/>
            <a:ext cx="904914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это всемирная сеть, которая состоит из </a:t>
            </a:r>
          </a:p>
          <a:p>
            <a:pPr lvl="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миллионов компьютеров в разных уголках земного шара, </a:t>
            </a:r>
          </a:p>
          <a:p>
            <a:pPr lvl="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соединённых между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собой.Интернет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896" y="404664"/>
            <a:ext cx="3535680" cy="265176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71500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Что такое Интернет?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700808"/>
            <a:ext cx="829874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just"/>
            <a:r>
              <a:rPr lang="ru-RU" sz="2400" b="1" dirty="0" smtClean="0">
                <a:solidFill>
                  <a:srgbClr val="FF0000"/>
                </a:solidFill>
              </a:rPr>
              <a:t>Интернет</a:t>
            </a:r>
            <a:r>
              <a:rPr lang="ru-RU" sz="2400" dirty="0" smtClean="0">
                <a:solidFill>
                  <a:prstClr val="black"/>
                </a:solidFill>
              </a:rPr>
              <a:t> – </a:t>
            </a:r>
            <a:r>
              <a:rPr lang="ru-RU" sz="2400" i="1" dirty="0" smtClean="0">
                <a:solidFill>
                  <a:prstClr val="black"/>
                </a:solidFill>
              </a:rPr>
              <a:t>это всемирная сеть, которая состоит из </a:t>
            </a:r>
          </a:p>
          <a:p>
            <a:pPr lvl="0" algn="just"/>
            <a:r>
              <a:rPr lang="ru-RU" sz="2400" i="1" dirty="0" smtClean="0">
                <a:solidFill>
                  <a:prstClr val="black"/>
                </a:solidFill>
              </a:rPr>
              <a:t>миллионов компьютеров в разных уголках земного шара, </a:t>
            </a:r>
          </a:p>
          <a:p>
            <a:pPr lvl="0" algn="just"/>
            <a:r>
              <a:rPr lang="ru-RU" sz="2400" i="1" dirty="0" smtClean="0">
                <a:solidFill>
                  <a:prstClr val="black"/>
                </a:solidFill>
              </a:rPr>
              <a:t>соединённых между собой.</a:t>
            </a:r>
          </a:p>
          <a:p>
            <a:pPr algn="just"/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768" y="980728"/>
            <a:ext cx="3535680" cy="265176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Безопасность в Интернете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 rot="14957714">
            <a:off x="5959243" y="1597115"/>
            <a:ext cx="465874" cy="14404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8279990">
            <a:off x="2111615" y="3021982"/>
            <a:ext cx="465874" cy="14404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979712" y="3429000"/>
            <a:ext cx="4641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Не открывай неизвестный тебе файлы 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691680" y="4581128"/>
            <a:ext cx="2788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Спрашивай у взрослых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635896" y="3933056"/>
            <a:ext cx="3857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Будь осторожен с незнакомцами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724128" y="2996952"/>
            <a:ext cx="2706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Не рассказывай о себе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115616" y="2132856"/>
            <a:ext cx="3134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Не спеши отправлять </a:t>
            </a:r>
            <a:r>
              <a:rPr lang="en-US" b="1" dirty="0" smtClean="0"/>
              <a:t>SMS</a:t>
            </a:r>
            <a:endParaRPr lang="ru-RU" b="1" dirty="0"/>
          </a:p>
        </p:txBody>
      </p:sp>
      <p:sp>
        <p:nvSpPr>
          <p:cNvPr id="11" name="Стрелка вниз 10"/>
          <p:cNvSpPr/>
          <p:nvPr/>
        </p:nvSpPr>
        <p:spPr>
          <a:xfrm rot="6967783">
            <a:off x="5952382" y="5251308"/>
            <a:ext cx="465874" cy="14404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4139952" y="5085184"/>
            <a:ext cx="465874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3569619">
            <a:off x="1045406" y="3347076"/>
            <a:ext cx="465874" cy="14404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Список источников: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>
                <a:hlinkClick r:id="rId2"/>
              </a:rPr>
              <a:t>https://megamakler.com.ua/articles/teper-kvartiru-po-proektu-dostupnoe-zhile-mozhno-kupit-cherez-internet</a:t>
            </a:r>
            <a:r>
              <a:rPr lang="en-US" sz="2400" dirty="0" smtClean="0">
                <a:hlinkClick r:id="rId2"/>
              </a:rPr>
              <a:t>/</a:t>
            </a:r>
            <a:endParaRPr lang="uk-UA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hlinkClick r:id="rId3"/>
              </a:rPr>
              <a:t>https://oneschool.ru/detskie-bezopasnye-sajty/attachment/45389</a:t>
            </a:r>
            <a:r>
              <a:rPr lang="en-US" sz="2400" dirty="0" smtClean="0">
                <a:hlinkClick r:id="rId3"/>
              </a:rPr>
              <a:t>/</a:t>
            </a:r>
            <a:endParaRPr lang="uk-UA" sz="2400" dirty="0" smtClean="0"/>
          </a:p>
          <a:p>
            <a:pPr marL="514350" indent="-514350">
              <a:buFont typeface="+mj-lt"/>
              <a:buAutoNum type="arabicPeriod"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1518705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85</TotalTime>
  <Words>103</Words>
  <Application>Microsoft Office PowerPoint</Application>
  <PresentationFormat>Екран (4:3)</PresentationFormat>
  <Paragraphs>24</Paragraphs>
  <Slides>7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12" baseType="lpstr">
      <vt:lpstr>Calibri</vt:lpstr>
      <vt:lpstr>Constantia</vt:lpstr>
      <vt:lpstr>Times New Roman</vt:lpstr>
      <vt:lpstr>Wingdings 2</vt:lpstr>
      <vt:lpstr>Поток</vt:lpstr>
      <vt:lpstr>Презентація PowerPoint</vt:lpstr>
      <vt:lpstr>Список использованных источников:</vt:lpstr>
      <vt:lpstr> Безопасность в  Интернете</vt:lpstr>
      <vt:lpstr>Что такое Интернет? </vt:lpstr>
      <vt:lpstr>Что такое Интернет? </vt:lpstr>
      <vt:lpstr>Безопасность в Интернете </vt:lpstr>
      <vt:lpstr>Список источников: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Интернет</dc:title>
  <dc:creator>Asus</dc:creator>
  <cp:lastModifiedBy>frime</cp:lastModifiedBy>
  <cp:revision>14</cp:revision>
  <dcterms:created xsi:type="dcterms:W3CDTF">2015-01-19T21:49:59Z</dcterms:created>
  <dcterms:modified xsi:type="dcterms:W3CDTF">2019-01-10T09:06:17Z</dcterms:modified>
</cp:coreProperties>
</file>