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etodportal.com/node/3890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2.png"/><Relationship Id="rId18" Type="http://schemas.openxmlformats.org/officeDocument/2006/relationships/slide" Target="slide7.xml"/><Relationship Id="rId26" Type="http://schemas.openxmlformats.org/officeDocument/2006/relationships/slide" Target="slide13.xml"/><Relationship Id="rId3" Type="http://schemas.openxmlformats.org/officeDocument/2006/relationships/slide" Target="slide4.xml"/><Relationship Id="rId21" Type="http://schemas.openxmlformats.org/officeDocument/2006/relationships/image" Target="../media/image16.jpeg"/><Relationship Id="rId7" Type="http://schemas.openxmlformats.org/officeDocument/2006/relationships/slide" Target="slide15.xml"/><Relationship Id="rId12" Type="http://schemas.openxmlformats.org/officeDocument/2006/relationships/image" Target="../media/image11.jpeg"/><Relationship Id="rId17" Type="http://schemas.openxmlformats.org/officeDocument/2006/relationships/image" Target="../media/image14.jpeg"/><Relationship Id="rId25" Type="http://schemas.openxmlformats.org/officeDocument/2006/relationships/image" Target="../media/image18.jpeg"/><Relationship Id="rId2" Type="http://schemas.openxmlformats.org/officeDocument/2006/relationships/image" Target="../media/image6.jpeg"/><Relationship Id="rId16" Type="http://schemas.openxmlformats.org/officeDocument/2006/relationships/slide" Target="slide14.xml"/><Relationship Id="rId20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slide" Target="slide12.xml"/><Relationship Id="rId24" Type="http://schemas.openxmlformats.org/officeDocument/2006/relationships/slide" Target="slide10.xml"/><Relationship Id="rId5" Type="http://schemas.openxmlformats.org/officeDocument/2006/relationships/slide" Target="slide6.xml"/><Relationship Id="rId15" Type="http://schemas.openxmlformats.org/officeDocument/2006/relationships/image" Target="../media/image13.jpeg"/><Relationship Id="rId23" Type="http://schemas.openxmlformats.org/officeDocument/2006/relationships/image" Target="../media/image17.jpeg"/><Relationship Id="rId10" Type="http://schemas.openxmlformats.org/officeDocument/2006/relationships/image" Target="../media/image10.jpeg"/><Relationship Id="rId19" Type="http://schemas.openxmlformats.org/officeDocument/2006/relationships/image" Target="../media/image15.jpeg"/><Relationship Id="rId4" Type="http://schemas.openxmlformats.org/officeDocument/2006/relationships/image" Target="../media/image7.png"/><Relationship Id="rId9" Type="http://schemas.openxmlformats.org/officeDocument/2006/relationships/slide" Target="slide8.xml"/><Relationship Id="rId14" Type="http://schemas.openxmlformats.org/officeDocument/2006/relationships/slide" Target="slide11.xml"/><Relationship Id="rId22" Type="http://schemas.openxmlformats.org/officeDocument/2006/relationships/slide" Target="slide9.xml"/><Relationship Id="rId27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i="1" dirty="0">
                <a:solidFill>
                  <a:srgbClr val="002060"/>
                </a:solidFill>
              </a:rPr>
              <a:t>Навколосвітня подорож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4929198"/>
            <a:ext cx="39592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uk-UA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Желєва</a:t>
            </a:r>
            <a:r>
              <a:rPr lang="uk-UA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Олена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Іванівна,</a:t>
            </a:r>
            <a:endParaRPr lang="uk-U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вихователь,</a:t>
            </a:r>
            <a:endParaRPr lang="uk-U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Золотоніська</a:t>
            </a:r>
            <a:r>
              <a:rPr lang="uk-UA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спеціальна загальноосвітня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школа-інтернат </a:t>
            </a:r>
          </a:p>
          <a:p>
            <a:pPr algn="r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Черкаської обласної ради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Море це -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3214686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Частина океану, яка вдається в сушу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4357694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Який материк омивається всіма океанами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Євразія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Які материки знаходяться на східній півкулі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5984" y="3214686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 Євразія, Африка, Австралія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Який материк складається з двох частин?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5984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Америка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Який материк знаходиться на південь від Європи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5984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Африка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На якому материку немає річок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5984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Антарктида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4714884"/>
            <a:ext cx="2032662" cy="2143116"/>
          </a:xfrm>
          <a:prstGeom prst="rect">
            <a:avLst/>
          </a:prstGeom>
        </p:spPr>
      </p:pic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7982">
            <a:off x="1642775" y="2107013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57422" y="2928934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>
                <a:solidFill>
                  <a:srgbClr val="FF0000"/>
                </a:solidFill>
              </a:rPr>
              <a:t>Дякую за увагу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4714884"/>
            <a:ext cx="2032662" cy="21431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7290" y="642918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Список використаної літератури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428736"/>
            <a:ext cx="81439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uk-UA" sz="2000" b="1" dirty="0">
                <a:solidFill>
                  <a:srgbClr val="002060"/>
                </a:solidFill>
              </a:rPr>
              <a:t>Кисіль Н.В. Школа маленьких патріотів/ Кисіль Н.В. – Харків.: Основа, 2016. – 221 с.</a:t>
            </a:r>
          </a:p>
          <a:p>
            <a:pPr marL="342900" lvl="0" indent="-342900">
              <a:buFontTx/>
              <a:buAutoNum type="arabicPeriod"/>
            </a:pPr>
            <a:r>
              <a:rPr lang="uk-UA" sz="2000" b="1" dirty="0">
                <a:solidFill>
                  <a:srgbClr val="002060"/>
                </a:solidFill>
              </a:rPr>
              <a:t>Грива І.А. Розташування України на карті Європи –2001. – №43. – С. 32-</a:t>
            </a:r>
          </a:p>
          <a:p>
            <a:pPr marL="342900" indent="-342900">
              <a:buAutoNum type="arabicPeriod"/>
            </a:pPr>
            <a:endParaRPr lang="uk-UA" sz="2000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uk-UA" sz="2000" b="1" dirty="0">
                <a:solidFill>
                  <a:srgbClr val="002060"/>
                </a:solidFill>
              </a:rPr>
              <a:t>Географічний </a:t>
            </a:r>
            <a:r>
              <a:rPr lang="uk-UA" sz="2000" b="1" dirty="0" err="1">
                <a:solidFill>
                  <a:srgbClr val="002060"/>
                </a:solidFill>
              </a:rPr>
              <a:t>квест</a:t>
            </a:r>
            <a:r>
              <a:rPr lang="uk-UA" sz="2000" b="1" dirty="0">
                <a:solidFill>
                  <a:srgbClr val="002060"/>
                </a:solidFill>
              </a:rPr>
              <a:t> . – [Електронний ресурс]. – Режим доступу: </a:t>
            </a:r>
            <a:r>
              <a:rPr lang="en-US" sz="2000" b="1" dirty="0">
                <a:solidFill>
                  <a:srgbClr val="002060"/>
                </a:solidFill>
                <a:hlinkClick r:id="rId4"/>
              </a:rPr>
              <a:t>http://metodportal.com/node/38900</a:t>
            </a:r>
            <a:endParaRPr lang="uk-UA" sz="2000" b="1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uk-UA" sz="2000" b="1" dirty="0">
                <a:solidFill>
                  <a:srgbClr val="002060"/>
                </a:solidFill>
              </a:rPr>
              <a:t>Пірати Азовського моря.  – [Електронний ресурс]. – Режим доступу: </a:t>
            </a:r>
            <a:r>
              <a:rPr lang="en-US" sz="2000" b="1" dirty="0">
                <a:solidFill>
                  <a:srgbClr val="002060"/>
                </a:solidFill>
              </a:rPr>
              <a:t>http://zw.ciit.zp.ua/index.php/%D0%A0%D0%BE%D0%B7%D1%80%D0%BE%D0%B1%D0%BA%D0%B0_%D0%B3%D0%B5%D0%BE%D0%B3%D1%80%D0%B0%D1%84%D1%96%D1%87%D0%BD%D0%BE%D0%B3%D0%BE_%D0%BA%D0%B2%D0%B5%D1%81%D1%82%D1%83:_%C2%AB%D0%9F%D1%96%D1%80%D0%B0%D1%82%D0%B8_%D0%90%D0%B7%D0%BE%D0%B2%D1%81%D1%8C%D0%BA%D0%BE%D0%B3%D0%BE_%D0%BC%D0%BE%D1%80%D1%8F%C2%BB</a:t>
            </a:r>
            <a:r>
              <a:rPr lang="uk-UA" sz="2000" b="1" dirty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4800" b="1" i="1" dirty="0" err="1">
                <a:solidFill>
                  <a:srgbClr val="002060"/>
                </a:solidFill>
              </a:rPr>
              <a:t>Найвідоміші</a:t>
            </a:r>
            <a:r>
              <a:rPr lang="ru-RU" sz="4800" b="1" i="1" dirty="0">
                <a:solidFill>
                  <a:srgbClr val="002060"/>
                </a:solidFill>
              </a:rPr>
              <a:t> </a:t>
            </a:r>
            <a:r>
              <a:rPr lang="ru-RU" sz="4800" b="1" i="1" dirty="0" err="1">
                <a:solidFill>
                  <a:srgbClr val="002060"/>
                </a:solidFill>
              </a:rPr>
              <a:t>мандрівники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0170" y="5013176"/>
            <a:ext cx="39592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uk-U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369" y="1003683"/>
            <a:ext cx="1943100" cy="23526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98369" y="3359346"/>
            <a:ext cx="16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аско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 Гама </a:t>
            </a: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096" y="1052736"/>
            <a:ext cx="2619375" cy="17430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98369" y="3356358"/>
            <a:ext cx="16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аско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 Гама </a:t>
            </a:r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86250" y="2843387"/>
            <a:ext cx="210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Фернан</a:t>
            </a:r>
            <a:r>
              <a:rPr lang="uk-UA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Магеллан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3659" y="5990075"/>
            <a:ext cx="1599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Жак-</a:t>
            </a:r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Ів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Кусто  </a:t>
            </a:r>
            <a:endParaRPr lang="uk-UA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47114" y="6110770"/>
            <a:ext cx="1943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Сергій Гордієнко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873" y="3871119"/>
            <a:ext cx="2276475" cy="20097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114" y="3495662"/>
            <a:ext cx="1800225" cy="25336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198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окументи\Желєва\1024px-Flag_of_Brazil.sv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000504"/>
            <a:ext cx="734566" cy="357191"/>
          </a:xfrm>
          <a:prstGeom prst="rect">
            <a:avLst/>
          </a:prstGeom>
          <a:noFill/>
        </p:spPr>
      </p:pic>
      <p:pic>
        <p:nvPicPr>
          <p:cNvPr id="1028" name="Picture 4" descr="D:\Документи\Желєва\92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785794"/>
            <a:ext cx="639700" cy="400038"/>
          </a:xfrm>
          <a:prstGeom prst="rect">
            <a:avLst/>
          </a:prstGeom>
          <a:noFill/>
        </p:spPr>
      </p:pic>
      <p:pic>
        <p:nvPicPr>
          <p:cNvPr id="1030" name="Picture 6" descr="D:\Документи\Желєва\Прапор-Австралії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15338" y="4143380"/>
            <a:ext cx="571472" cy="357371"/>
          </a:xfrm>
          <a:prstGeom prst="rect">
            <a:avLst/>
          </a:prstGeom>
          <a:noFill/>
        </p:spPr>
      </p:pic>
      <p:pic>
        <p:nvPicPr>
          <p:cNvPr id="1031" name="Picture 7" descr="D:\Документи\Желєва\CwVSnGSUQAEapJv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4810" y="605582"/>
            <a:ext cx="792087" cy="389662"/>
          </a:xfrm>
          <a:prstGeom prst="rect">
            <a:avLst/>
          </a:prstGeom>
          <a:noFill/>
        </p:spPr>
      </p:pic>
      <p:pic>
        <p:nvPicPr>
          <p:cNvPr id="1033" name="Picture 9" descr="D:\Документи\Желєва\692aac9970363d24d423301103f3062e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43636" y="2683247"/>
            <a:ext cx="690054" cy="368599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286644" y="2000240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Китай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4286256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Бразилія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7" name="Picture 4" descr="C:\Users\Вчитель\Desktop\геогр\images (8)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="" xmlns:a14="http://schemas.microsoft.com/office/drawing/2010/main">
                  <a14:imgLayer>
                    <a14:imgEffect>
                      <a14:backgroundRemoval t="0" b="99190" l="0" r="9951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4572008"/>
            <a:ext cx="1131756" cy="1370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2910" y="114298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Канада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00024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США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8116" y="457200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Австралія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07299" y="196475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</a:rPr>
              <a:t>Велика Британія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28681" y="1163085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Україна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15074" y="2357430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</a:rPr>
              <a:t>Індія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3438" y="4143380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</a:rPr>
              <a:t>Мадагаскар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00892" y="3714752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</a:rPr>
              <a:t>Індонезія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29124" y="2428868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FF00"/>
                </a:solidFill>
              </a:rPr>
              <a:t>Саудівська </a:t>
            </a:r>
          </a:p>
          <a:p>
            <a:r>
              <a:rPr lang="uk-UA" sz="2000" b="1" dirty="0">
                <a:solidFill>
                  <a:srgbClr val="FFFF00"/>
                </a:solidFill>
              </a:rPr>
              <a:t>Аравія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43240" y="1714488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002060"/>
                </a:solidFill>
              </a:rPr>
              <a:t>Іспанія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35" name="Picture 11" descr="D:\Документи\Желєва\101. Madagaskar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29256" y="3786190"/>
            <a:ext cx="574438" cy="382585"/>
          </a:xfrm>
          <a:prstGeom prst="rect">
            <a:avLst/>
          </a:prstGeom>
          <a:noFill/>
        </p:spPr>
      </p:pic>
      <p:pic>
        <p:nvPicPr>
          <p:cNvPr id="1036" name="Picture 12" descr="D:\Документи\Желєва\426e3ba7ad267d2e1101fb4ad9983e38f3fea992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00958" y="3357562"/>
            <a:ext cx="607213" cy="404809"/>
          </a:xfrm>
          <a:prstGeom prst="rect">
            <a:avLst/>
          </a:prstGeom>
          <a:noFill/>
        </p:spPr>
      </p:pic>
      <p:pic>
        <p:nvPicPr>
          <p:cNvPr id="1038" name="Picture 14" descr="D:\Документи\Желєва\flag_ispanii-2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86116" y="1357298"/>
            <a:ext cx="642367" cy="357189"/>
          </a:xfrm>
          <a:prstGeom prst="rect">
            <a:avLst/>
          </a:prstGeom>
          <a:noFill/>
        </p:spPr>
      </p:pic>
      <p:pic>
        <p:nvPicPr>
          <p:cNvPr id="1029" name="Picture 5" descr="D:\Документи\Желєва\thumb2-db9d154531f83a70edca52e8b8c136ed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4236" y="1643050"/>
            <a:ext cx="639701" cy="400038"/>
          </a:xfrm>
          <a:prstGeom prst="rect">
            <a:avLst/>
          </a:prstGeom>
          <a:noFill/>
        </p:spPr>
      </p:pic>
      <p:pic>
        <p:nvPicPr>
          <p:cNvPr id="1032" name="Picture 8" descr="D:\Документи\Желєва\59b50c9b407de15e6b393e80.jpg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714876" y="1194321"/>
            <a:ext cx="714380" cy="428628"/>
          </a:xfrm>
          <a:prstGeom prst="rect">
            <a:avLst/>
          </a:prstGeom>
          <a:noFill/>
        </p:spPr>
      </p:pic>
      <p:pic>
        <p:nvPicPr>
          <p:cNvPr id="1037" name="Picture 13" descr="D:\Документи\Желєва\_araviya_2_650x410.jpg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072066" y="2071678"/>
            <a:ext cx="679533" cy="428628"/>
          </a:xfrm>
          <a:prstGeom prst="rect">
            <a:avLst/>
          </a:prstGeom>
          <a:noFill/>
        </p:spPr>
      </p:pic>
      <p:pic>
        <p:nvPicPr>
          <p:cNvPr id="1034" name="Picture 10" descr="D:\Документи\Желєва\thumb2-flag-kutaja-kutauskaja-sumvoluka-knr-kutau-tkan.jpg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500958" y="2357430"/>
            <a:ext cx="723478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42775E-6 C -0.02656 0.00231 -0.04982 -0.00023 -0.07552 -0.00693 C -0.09722 -0.0185 -0.06996 -0.00509 -0.09479 -0.01387 C -0.10607 -0.01803 -0.11666 -0.02428 -0.12812 -0.02798 C -0.13455 -0.03214 -0.14062 -0.03422 -0.14739 -0.03722 C -0.1533 -0.04277 -0.15781 -0.04439 -0.16493 -0.0467 C -0.17309 -0.04601 -0.18125 -0.04532 -0.18941 -0.04439 C -0.20121 -0.043 -0.22465 -0.03954 -0.22465 -0.03954 C -0.24271 -0.03144 -0.26354 -0.03376 -0.28246 -0.03029 C -0.30312 -0.01202 -0.33125 -0.02011 -0.35434 -0.03029 C -0.36094 -0.03907 -0.36493 -0.0474 -0.37361 -0.05133 C -0.37812 -0.05711 -0.38246 -0.05919 -0.38767 -0.06312 C -0.40173 -0.07399 -0.38854 -0.06728 -0.4 -0.07237 C -0.40989 -0.08231 -0.42066 -0.08832 -0.4316 -0.09572 C -0.4335 -0.09688 -0.43472 -0.09965 -0.4368 -0.10035 C -0.44132 -0.10196 -0.44618 -0.10196 -0.45087 -0.10266 C -0.45208 -0.10428 -0.45278 -0.10659 -0.45434 -0.10751 C -0.45764 -0.10983 -0.46493 -0.11214 -0.46493 -0.11214 C -0.46666 -0.11445 -0.46805 -0.11722 -0.47014 -0.11907 C -0.4717 -0.12046 -0.47396 -0.11977 -0.47552 -0.12139 C -0.47708 -0.123 -0.47778 -0.12624 -0.47899 -0.12832 C -0.48212 -0.13364 -0.48889 -0.14104 -0.49305 -0.14474 C -0.49462 -0.14613 -0.49653 -0.14613 -0.49826 -0.14705 C -0.50746 -0.1526 -0.51805 -0.16023 -0.52274 -0.17272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274 -0.17272 C -0.5158 -0.17965 -0.51319 -0.18289 -0.51059 -0.19376 C -0.51233 -0.21457 -0.51059 -0.2185 -0.51927 -0.23584 C -0.5217 -0.24046 -0.52639 -0.24971 -0.52639 -0.24971 C -0.52865 -0.25919 -0.53229 -0.2652 -0.53681 -0.27306 C -0.54167 -0.29318 -0.5408 -0.28231 -0.53854 -0.3059 C -0.53906 -0.31376 -0.53854 -0.32185 -0.54028 -0.32925 C -0.54306 -0.34058 -0.5467 -0.34081 -0.55087 -0.34798 C -0.56406 -0.3704 -0.57413 -0.37248 -0.59306 -0.38058 C -0.60885 -0.40162 -0.58889 -0.37711 -0.60347 -0.39006 C -0.60556 -0.39191 -0.6066 -0.39537 -0.60885 -0.39699 C -0.6125 -0.39977 -0.61736 -0.39884 -0.62101 -0.40162 C -0.62465 -0.40439 -0.62743 -0.40971 -0.6316 -0.4111 C -0.6441 -0.41526 -0.65365 -0.42058 -0.66667 -0.42266 C -0.6724 -0.4252 -0.675 -0.42936 -0.68073 -0.43191 C -0.68802 -0.43884 -0.69306 -0.4467 -0.70174 -0.45063 C -0.70295 -0.45295 -0.70521 -0.4578 -0.70521 -0.4578 " pathEditMode="relative" ptsTypes="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521 -0.45757 C -0.69514 -0.46012 -0.69149 -0.4659 -0.68247 -0.47168 C -0.67761 -0.47492 -0.6691 -0.47561 -0.66493 -0.4763 C -0.64844 -0.48347 -0.63073 -0.48301 -0.61406 -0.49041 C -0.60712 -0.49919 -0.59844 -0.49989 -0.58941 -0.50197 C -0.57656 -0.50775 -0.56372 -0.50174 -0.55087 -0.49966 C -0.53872 -0.49757 -0.52639 -0.49688 -0.51406 -0.49503 C -0.49983 -0.49781 -0.48733 -0.50012 -0.47361 -0.50428 C -0.46945 -0.50567 -0.46563 -0.5089 -0.46129 -0.50914 C -0.45191 -0.50983 -0.44271 -0.50914 -0.43333 -0.50914 " pathEditMode="relative" ptsTypes="fffffff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333 -0.50914 C -0.43229 -0.46312 -0.43159 -0.41919 -0.42795 -0.37364 C -0.42864 -0.36116 -0.42795 -0.34844 -0.42986 -0.33619 C -0.43038 -0.33295 -0.43385 -0.33203 -0.43507 -0.32925 C -0.43628 -0.32648 -0.43576 -0.32278 -0.4368 -0.31977 C -0.43871 -0.31468 -0.44149 -0.31029 -0.44375 -0.30567 C -0.44826 -0.29642 -0.44548 -0.29203 -0.4526 -0.28231 C -0.45017 -0.24879 -0.45486 -0.21179 -0.44739 -0.17966 C -0.44531 -0.17064 -0.4302 -0.16948 -0.42448 -0.16786 C -0.41284 -0.15237 -0.41666 -0.13249 -0.39652 -0.12578 C -0.39583 -0.12185 -0.39618 -0.11769 -0.39461 -0.11422 C -0.3927 -0.10983 -0.38819 -0.10867 -0.38593 -0.10474 C -0.38472 -0.10266 -0.38333 -0.10035 -0.38246 -0.09781 C -0.38159 -0.09573 -0.38177 -0.09295 -0.38073 -0.09087 C -0.37691 -0.08324 -0.37066 -0.07492 -0.36493 -0.06983 C -0.36198 -0.06405 -0.35798 -0.05596 -0.35434 -0.0511 C -0.35173 -0.04763 -0.34809 -0.04532 -0.34548 -0.04185 C -0.34288 -0.03838 -0.34114 -0.03376 -0.33854 -0.03006 C -0.32517 -0.01226 -0.3427 -0.04324 -0.32795 -0.01596 C -0.32187 -0.00486 -0.31805 0.01179 -0.30694 0.01664 C -0.30364 0.0178 -0.3 0.0178 -0.29652 0.01896 C -0.26632 0.02959 -0.29566 0.02358 -0.26319 0.02844 C -0.26267 0.02844 -0.24861 0.02612 -0.24548 0.02358 C -0.23802 0.01711 -0.23368 0.00901 -0.22448 0.00508 C -0.21684 -0.00185 -0.20989 -0.0081 -0.20173 -0.01364 C -0.19548 -0.02243 -0.18836 -0.02451 -0.18073 -0.03006 C -0.17708 -0.03284 -0.17014 -0.03931 -0.17014 -0.03931 C -0.16892 -0.04162 -0.16823 -0.04463 -0.16666 -0.04648 C -0.16354 -0.05018 -0.15607 -0.05573 -0.15607 -0.05573 C -0.15364 -0.06081 -0.14965 -0.06451 -0.14739 -0.06983 C -0.1401 -0.08625 -0.14461 -0.10914 -0.13854 -0.12578 C -0.13472 -0.13596 -0.12152 -0.15353 -0.11406 -0.15862 C -0.10798 -0.17018 -0.10191 -0.17226 -0.09826 -0.18659 C -0.09948 -0.19284 -0.09878 -0.20023 -0.10173 -0.20532 C -0.10347 -0.20833 -0.10781 -0.20601 -0.11041 -0.20763 C -0.11423 -0.20994 -0.11753 -0.21388 -0.121 -0.21688 C -0.12448 -0.21989 -0.12986 -0.22867 -0.12986 -0.22867 C -0.13055 -0.22867 -0.15607 -0.22544 -0.15954 -0.22405 C -0.16736 -0.22058 -0.17135 -0.20231 -0.18073 -0.19838 C -0.18003 -0.20694 -0.17968 -0.21549 -0.17882 -0.22405 C -0.17847 -0.22798 -0.17708 -0.23561 -0.17708 -0.23561 " pathEditMode="relative" ptsTypes="ffffffffffffffffffffffffffffffff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08 -0.23538 C -0.15937 -0.23145 -0.14201 -0.22752 -0.1243 -0.22359 C -0.11562 -0.21596 -0.10434 -0.21226 -0.09462 -0.2074 C -0.09236 -0.20625 -0.08993 -0.20579 -0.0875 -0.20486 C -0.08403 -0.20347 -0.07708 -0.20024 -0.07708 -0.20024 C -0.06962 -0.19076 -0.05989 -0.18937 -0.05069 -0.18405 C -0.03628 -0.1755 -0.05052 -0.1822 -0.03837 -0.17688 C -0.03437 -0.17342 -0.02986 -0.17134 -0.02604 -0.16764 C -0.01996 -0.16186 -0.01788 -0.15677 -0.01041 -0.15353 C -0.00764 -0.15006 -0.00416 -0.14775 -0.00156 -0.14428 C -1.94444E-6 -0.1422 0.00018 -0.13873 0.00191 -0.13712 C 0.00695 -0.13249 0.01389 -0.13365 0.01945 -0.13018 C 0.02813 -0.12463 0.03472 -0.11931 0.0441 -0.11608 C 0.04584 -0.11446 0.04722 -0.11214 0.04931 -0.11145 C 0.05452 -0.10983 0.06042 -0.11261 0.06511 -0.10914 C 0.06684 -0.10775 0.0625 -0.10475 0.06163 -0.1022 C 0.06007 -0.09758 0.05938 -0.09272 0.05816 -0.0881 C 0.05695 -0.08278 0.04931 -0.07654 0.04931 -0.07654 C 0.04688 -0.0666 0.0441 -0.06706 0.03872 -0.06012 C 0.03681 -0.05249 0.03368 -0.04902 0.03177 -0.04139 C 0.03247 -0.03538 0.03282 -0.02451 0.03525 -0.01804 C 0.03802 -0.01064 0.04288 -0.00648 0.04584 0.00069 C 0.04809 0.00577 0.0533 0.02265 0.05625 0.02635 C 0.06163 0.03329 0.07014 0.03953 0.07743 0.04277 C 0.08542 0.03907 0.09323 0.03722 0.10018 0.03098 C 0.10243 0.02173 0.10382 0.00901 0.10729 0.00069 " pathEditMode="relative" ptsTypes="fffffffffffffffffffffffff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29 0.00069 C 0.10382 0.01433 0.10833 0.00161 0.10034 0.01225 C 0.09878 0.01433 0.09461 0.02427 0.09149 0.02635 C 0.08281 0.03213 0.071 0.0363 0.0618 0.04046 C 0.05885 0.04184 0.0559 0.04369 0.05295 0.04508 C 0.04948 0.0467 0.04236 0.04971 0.04236 0.04971 C 0.025 0.0652 0.00069 0.06473 -0.01893 0.06612 C -0.04358 0.07005 -0.06667 0.07699 -0.09098 0.08231 C -0.10348 0.08832 -0.11823 0.08809 -0.13125 0.08947 C -0.15417 0.09965 -0.19167 0.10219 -0.21372 0.10335 C -0.22431 0.10265 -0.2349 0.10265 -0.24532 0.10104 C -0.25573 0.09942 -0.26615 0.09179 -0.27691 0.08947 C -0.28733 0.08485 -0.29341 0.07283 -0.30313 0.06612 C -0.31511 0.05803 -0.32709 0.05387 -0.34011 0.04971 C -0.35052 0.04277 -0.36111 0.03814 -0.37153 0.03098 C -0.37535 0.02843 -0.38212 0.02173 -0.38212 0.02173 C -0.38681 0.01202 -0.39236 -5.49133E-6 -0.39966 -0.00648 C -0.40139 -0.0081 -0.40295 -0.00995 -0.40486 -0.0111 C -0.40834 -0.01318 -0.41545 -0.01573 -0.41545 -0.01573 C -0.42448 -0.02775 -0.43802 -0.03954 -0.45052 -0.0437 C -0.45556 -0.05064 -0.45868 -0.05712 -0.46459 -0.06243 C -0.4665 -0.07006 -0.46858 -0.08486 -0.47153 -0.09272 C -0.47778 -0.10937 -0.48716 -0.11885 -0.49098 -0.13712 C -0.48959 -0.18359 -0.48021 -0.24347 -0.50851 -0.27977 C -0.51181 -0.29758 -0.50764 -0.28116 -0.51545 -0.29619 C -0.52361 -0.31168 -0.52275 -0.31908 -0.5382 -0.32417 C -0.54115 -0.3281 -0.54584 -0.33041 -0.54705 -0.33573 C -0.54757 -0.33804 -0.54757 -0.34081 -0.54879 -0.3429 C -0.55 -0.34498 -0.55243 -0.3459 -0.554 -0.34752 C -0.56511 -0.35908 -0.57761 -0.36902 -0.58733 -0.38266 C -0.59219 -0.40116 -0.5974 -0.4074 -0.60677 -0.4222 C -0.61441 -0.43446 -0.60539 -0.42521 -0.61545 -0.43399 C -0.61459 -0.45041 -0.61198 -0.46659 -0.61198 -0.48301 C -0.61198 -0.49087 -0.61268 -0.49873 -0.61372 -0.50636 C -0.61441 -0.51122 -0.61719 -0.52047 -0.61719 -0.52047 C -0.61042 -0.53411 -0.61111 -0.53781 -0.59966 -0.54151 C -0.59792 -0.54313 -0.59636 -0.54498 -0.59445 -0.54613 C -0.59098 -0.54821 -0.58386 -0.55076 -0.58386 -0.55076 C -0.57882 -0.55746 -0.57379 -0.56186 -0.56979 -0.56949 C -0.56927 -0.57342 -0.56927 -0.57735 -0.56806 -0.58105 C -0.56736 -0.58313 -0.56528 -0.58382 -0.56459 -0.5859 C -0.56302 -0.59029 -0.56111 -0.59977 -0.56111 -0.59977 C -0.56789 -0.61388 -0.57917 -0.60925 -0.59098 -0.60925 " pathEditMode="relative" ptsTypes="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097 -0.60925 C -0.58923 -0.60994 -0.58697 -0.60971 -0.58576 -0.61156 C -0.58211 -0.61757 -0.58402 -0.63005 -0.57864 -0.63722 C -0.57743 -0.63884 -0.56718 -0.64185 -0.56649 -0.64208 C -0.56093 -0.64901 -0.55642 -0.64925 -0.54895 -0.65133 C -0.51961 -0.64994 -0.49184 -0.64855 -0.46284 -0.64439 C -0.4559 -0.64138 -0.45243 -0.63722 -0.44722 -0.63029 C -0.44236 -0.61202 -0.44409 -0.62127 -0.44184 -0.60231 C -0.446 -0.58566 -0.45781 -0.57872 -0.46475 -0.56485 C -0.46961 -0.55514 -0.46684 -0.55977 -0.47343 -0.55098 C -0.47777 -0.53341 -0.47152 -0.55398 -0.48055 -0.53919 C -0.48177 -0.53734 -0.48142 -0.53433 -0.48229 -0.53225 C -0.48315 -0.52971 -0.48489 -0.52763 -0.48576 -0.52508 C -0.48715 -0.52069 -0.48923 -0.51121 -0.48923 -0.51121 C -0.48871 -0.50196 -0.48888 -0.49248 -0.4875 -0.48323 C -0.48645 -0.47583 -0.48298 -0.47514 -0.47864 -0.47375 C -0.46562 -0.46936 -0.45173 -0.46867 -0.43836 -0.46682 C -0.43489 -0.46566 -0.42951 -0.46543 -0.42777 -0.45965 C -0.42586 -0.45294 -0.42847 -0.44323 -0.4243 -0.43884 C -0.421 -0.43514 -0.41597 -0.43583 -0.41197 -0.43398 C -0.38159 -0.43583 -0.38194 -0.43306 -0.36284 -0.44115 C -0.35086 -0.45179 -0.33315 -0.45248 -0.31909 -0.45503 C -0.31736 -0.45572 -0.31562 -0.45688 -0.31388 -0.45734 C -0.30798 -0.45849 -0.3019 -0.45803 -0.29618 -0.45965 C -0.2934 -0.46034 -0.28663 -0.46682 -0.28402 -0.46913 C -0.27621 -0.48462 -0.28315 -0.49109 -0.2927 -0.49942 C -0.29427 -0.50289 -0.2993 -0.5089 -0.29444 -0.51352 C -0.29149 -0.5163 -0.2875 -0.51653 -0.28402 -0.51815 C -0.28229 -0.51884 -0.27864 -0.52046 -0.27864 -0.52046 C -0.26822 -0.52971 -0.26545 -0.52763 -0.25069 -0.52763 " pathEditMode="relative" ptsTypes="fffffffffffffffffffffffffffff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069 -0.52763 C -0.2559 -0.50705 -0.24757 -0.53942 -0.2559 -0.5089 C -0.25972 -0.49456 -0.25677 -0.48971 -0.26649 -0.48555 C -0.26962 -0.47306 -0.26614 -0.48346 -0.27344 -0.47167 C -0.28194 -0.4578 -0.28194 -0.46081 -0.29444 -0.45526 C -0.32153 -0.45826 -0.32986 -0.45849 -0.35069 -0.4645 C -0.35659 -0.46612 -0.3625 -0.46728 -0.36823 -0.46936 C -0.3717 -0.47052 -0.37864 -0.47398 -0.37864 -0.47398 C -0.39566 -0.47306 -0.41319 -0.47607 -0.42951 -0.46936 C -0.43993 -0.4652 -0.45069 -0.45988 -0.46111 -0.45526 C -0.46441 -0.45109 -0.46875 -0.44809 -0.4717 -0.44346 C -0.47448 -0.4393 -0.47864 -0.42959 -0.47864 -0.42959 C -0.47986 -0.4245 -0.48385 -0.42081 -0.48403 -0.41549 C -0.48455 -0.39514 -0.48715 -0.37294 -0.48038 -0.35468 C -0.47708 -0.34566 -0.475 -0.33549 -0.4717 -0.3267 C -0.46979 -0.32161 -0.46458 -0.3126 -0.46458 -0.3126 C -0.46232 -0.30335 -0.46024 -0.29942 -0.45416 -0.2941 C -0.45364 -0.29086 -0.45382 -0.28716 -0.45243 -0.28462 C -0.44896 -0.27838 -0.4401 -0.2682 -0.4401 -0.2682 C -0.43611 -0.25225 -0.44166 -0.27075 -0.43316 -0.25433 C -0.43003 -0.24832 -0.42951 -0.24023 -0.42778 -0.23329 C -0.42725 -0.23098 -0.42656 -0.22867 -0.42604 -0.22635 C -0.42552 -0.22404 -0.4243 -0.21919 -0.4243 -0.21919 C -0.42291 -0.20023 -0.42205 -0.1815 -0.41371 -0.16555 C -0.4118 -0.1526 -0.40885 -0.14219 -0.40503 -0.1304 C -0.40434 -0.12809 -0.40434 -0.12531 -0.4033 -0.12346 C -0.40087 -0.11907 -0.3967 -0.1163 -0.39444 -0.11167 C -0.38923 -0.10127 -0.38298 -0.09294 -0.37517 -0.08601 C -0.37291 -0.08138 -0.3717 -0.07514 -0.36823 -0.07214 C -0.36475 -0.0689 -0.35764 -0.06266 -0.35764 -0.06266 C -0.35503 -0.05225 -0.34982 -0.04601 -0.34531 -0.03699 C -0.34305 -0.02474 -0.34305 -0.01572 -0.33316 -0.01133 C -0.3118 0.01573 -0.28646 0.00833 -0.25764 0.00971 C -0.23889 0.01295 -0.22014 0.0155 -0.20156 0.01896 C -0.19045 0.01827 -0.17916 0.01873 -0.16823 0.01665 C -0.16441 0.01596 -0.16371 0.0081 -0.16284 0.00509 C -0.16024 -0.003 -0.15781 -0.01086 -0.15416 -0.01826 C -0.14948 -0.03792 -0.14965 -0.05872 -0.14705 -0.07907 C -0.14583 -0.08855 -0.14357 -0.0978 -0.14184 -0.10705 C -0.14132 -0.11029 -0.14184 -0.11422 -0.1401 -0.11653 C -0.13715 -0.12046 -0.13125 -0.12809 -0.13125 -0.12809 C -0.12951 -0.13757 -0.1283 -0.14682 -0.12604 -0.15607 C -0.125 -0.18751 -0.12465 -0.20046 -0.12083 -0.22635 C -0.12222 -0.28531 -0.11128 -0.28994 -0.13125 -0.31745 C -0.13403 -0.32763 -0.13906 -0.33433 -0.14357 -0.34312 C -0.14409 -0.3563 -0.14166 -0.3704 -0.14531 -0.38289 C -0.146 -0.38497 -0.16771 -0.38751 -0.16996 -0.38751 " pathEditMode="relative" ptsTypes="ffffffffffffffffffffffffffffffffffffffffffffff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97 -0.38751 C -0.15208 -0.37965 -0.15868 -0.38474 -0.14896 -0.37572 C -0.14774 -0.37341 -0.14688 -0.37086 -0.14549 -0.36878 C -0.14392 -0.36624 -0.14167 -0.36462 -0.14028 -0.36185 C -0.13924 -0.35977 -0.13924 -0.35699 -0.13837 -0.35468 C -0.13629 -0.34982 -0.13368 -0.34543 -0.13142 -0.34081 C -0.12865 -0.33526 -0.12361 -0.33225 -0.12083 -0.3267 C -0.11233 -0.30936 -0.11649 -0.31699 -0.10868 -0.30335 C -0.10382 -0.27745 -0.11129 -0.30844 -0.10156 -0.28924 C -0.10017 -0.2867 -0.10087 -0.28277 -0.09983 -0.28 C -0.09653 -0.27098 -0.09028 -0.25734 -0.08403 -0.25202 C -0.07969 -0.243 -0.07326 -0.23699 -0.06649 -0.23098 C -0.06198 -0.2215 -0.06267 -0.21595 -0.05417 -0.21225 C -0.05295 -0.20994 -0.05208 -0.2074 -0.0507 -0.20531 C -0.04792 -0.20115 -0.04427 -0.19815 -0.04201 -0.19352 C -0.0349 -0.17942 -0.03004 -0.17202 -0.01736 -0.16786 C -0.01181 -0.15676 1.66667E-6 -0.1526 0.00885 -0.14682 C 0.01076 -0.14566 0.01233 -0.14335 0.01424 -0.14219 C 0.01753 -0.14034 0.02465 -0.13757 0.02465 -0.13757 C 0.0691 -0.13988 0.0658 -0.123 0.07205 -0.15607 C 0.07257 -0.16555 0.07187 -0.17526 0.07378 -0.18427 C 0.0743 -0.18705 0.07726 -0.18774 0.07917 -0.1889 C 0.08819 -0.19398 0.09965 -0.19468 0.10885 -0.19583 C 0.11545 -0.19861 0.11805 -0.20462 0.12465 -0.20763 C 0.12986 -0.21757 0.12778 -0.22612 0.13177 -0.2356 C 0.13507 -0.24346 0.13871 -0.25109 0.14219 -0.25896 C 0.14635 -0.26844 0.15191 -0.27398 0.15451 -0.28462 C 0.15816 -0.32462 0.16875 -0.3956 0.14757 -0.42497 C 0.14392 -0.4393 0.13993 -0.43722 0.13003 -0.44115 C 0.12639 -0.44254 0.11944 -0.44578 0.11944 -0.44578 C 0.10486 -0.44393 0.09149 -0.44601 0.0809 -0.4319 " pathEditMode="relative" ptsTypes="ffffffffffffffffffffffffffffff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 -0.43191 C 0.07118 -0.44046 0.07517 -0.44948 0.07917 -0.46219 C 0.08264 -0.47283 0.08646 -0.47283 0.09149 -0.48092 C 0.09288 -0.483 0.0934 -0.48601 0.09496 -0.48786 C 0.09809 -0.49156 0.1026 -0.49341 0.10555 -0.49734 C 0.10729 -0.49965 0.10851 -0.50312 0.11076 -0.50428 C 0.11458 -0.50636 0.11892 -0.50589 0.12309 -0.50659 C 0.12917 -0.51491 0.125 -0.51075 0.13698 -0.51607 C 0.14323 -0.51884 0.15521 -0.53087 0.15989 -0.53711 C 0.16562 -0.56 0.15694 -0.52324 0.16337 -0.58381 C 0.16406 -0.59052 0.16927 -0.60162 0.17222 -0.60717 C 0.17153 -0.61965 0.17239 -0.63237 0.17031 -0.64462 C 0.16996 -0.64647 0.1559 -0.67399 0.15278 -0.67722 C 0.15139 -0.67884 0.1493 -0.67884 0.14757 -0.67954 C 0.13351 -0.69826 0.10295 -0.6874 0.08785 -0.68647 C 0.03733 -0.67676 -0.01788 -0.68277 -0.06823 -0.68416 C -0.07899 -0.68786 -0.08733 -0.69364 -0.09809 -0.69595 C -0.11458 -0.70335 -0.08316 -0.68994 -0.12083 -0.70058 C -0.12344 -0.70127 -0.12535 -0.70428 -0.12778 -0.7052 C -0.1382 -0.70867 -0.14879 -0.70983 -0.15938 -0.71237 C -0.16875 -0.72416 -0.1849 -0.72069 -0.19636 -0.72162 C -0.20851 -0.72693 -0.2007 -0.72462 -0.22431 -0.72162 C -0.23472 -0.72023 -0.24392 -0.7163 -0.25417 -0.71468 C -0.26163 -0.71352 -0.29271 -0.71029 -0.29809 -0.70983 C -0.32431 -0.70404 -0.31198 -0.70613 -0.3349 -0.70289 C -0.34601 -0.69803 -0.35695 -0.69503 -0.36823 -0.69133 C -0.37639 -0.68 -0.36632 -0.69248 -0.37691 -0.68416 C -0.3783 -0.683 -0.37917 -0.68069 -0.38056 -0.67954 C -0.3849 -0.6763 -0.39149 -0.67237 -0.39636 -0.67029 C -0.40399 -0.66312 -0.40886 -0.65641 -0.41215 -0.64462 C -0.41146 -0.64139 -0.41215 -0.63699 -0.41024 -0.63514 C -0.40747 -0.63237 -0.4033 -0.63399 -0.39983 -0.63283 C -0.38212 -0.62705 -0.39636 -0.62821 -0.38056 -0.62821 " pathEditMode="relative" ptsTypes="ffffffffffffffffffffffffffffffff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056 -0.62821 C -0.38733 -0.61966 -0.39809 -0.62058 -0.40695 -0.61896 C -0.40868 -0.61827 -0.41042 -0.61711 -0.41216 -0.61665 C -0.41736 -0.6155 -0.42275 -0.61596 -0.42795 -0.61411 C -0.43334 -0.61226 -0.4375 -0.60347 -0.44028 -0.59792 C -0.44271 -0.58775 -0.44705 -0.57711 -0.45261 -0.56972 C -0.45816 -0.54752 -0.44896 -0.58105 -0.45955 -0.55584 C -0.46077 -0.55307 -0.46059 -0.54937 -0.46129 -0.54636 C -0.46511 -0.52902 -0.46841 -0.5022 -0.47535 -0.4881 C -0.48038 -0.44694 -0.47882 -0.42266 -0.47709 -0.37365 C -0.47657 -0.35723 -0.47379 -0.34428 -0.4665 -0.33157 C -0.46528 -0.3237 -0.46163 -0.31631 -0.46129 -0.30821 C -0.45972 -0.26844 -0.46111 -0.22868 -0.45955 -0.18891 C -0.45938 -0.18243 -0.45729 -0.17642 -0.45608 -0.17018 C -0.45139 -0.14498 -0.44775 -0.1244 -0.42622 -0.11885 C -0.41354 -0.11029 -0.39948 -0.10544 -0.38594 -0.10012 C -0.38229 -0.09873 -0.37882 -0.09711 -0.37535 -0.0955 C -0.37344 -0.09457 -0.37222 -0.09133 -0.37014 -0.09087 C -0.35035 -0.0874 -0.33038 -0.0881 -0.31042 -0.08625 C -0.30122 -0.08463 -0.29375 -0.0837 -0.28594 -0.07677 C -0.28108 -0.07261 -0.28334 -0.07053 -0.27709 -0.06752 C -0.27257 -0.06544 -0.26302 -0.0629 -0.26302 -0.0629 C -0.25591 -0.05295 -0.26233 -0.05966 -0.24549 -0.05573 C -0.22344 -0.05041 -0.20122 -0.04902 -0.17882 -0.04648 C -0.16597 -0.0481 -0.15313 -0.04879 -0.14028 -0.0511 C -0.13663 -0.0518 -0.12969 -0.05573 -0.12969 -0.05573 C -0.12743 -0.05804 -0.12466 -0.05989 -0.12275 -0.0629 C -0.11424 -0.07677 -0.12361 -0.10058 -0.11754 -0.11654 C -0.1125 -0.12972 -0.10486 -0.14081 -0.09983 -0.15399 C -0.10104 -0.17966 -0.09966 -0.20579 -0.10347 -0.23099 C -0.10625 -0.24902 -0.12882 -0.25018 -0.13854 -0.25434 C -0.14966 -0.2696 -0.13802 -0.25573 -0.14896 -0.26382 C -0.15261 -0.26659 -0.15955 -0.27307 -0.15955 -0.27307 C -0.16476 -0.28324 -0.16077 -0.27746 -0.16841 -0.28486 C -0.17309 -0.28948 -0.18229 -0.29873 -0.18229 -0.29873 C -0.18559 -0.31099 -0.18177 -0.31145 -0.17361 -0.31515 C -0.16684 -0.32417 -0.16545 -0.32162 -0.15782 -0.32694 C -0.15261 -0.33041 -0.14861 -0.33642 -0.14375 -0.34081 C -0.14028 -0.35515 -0.14271 -0.36 -0.13316 -0.36417 C -0.12344 -0.37272 -0.11459 -0.3674 -0.10695 -0.35723 C -0.1033 -0.3422 -0.09931 -0.32093 -0.09288 -0.30821 C -0.09045 -0.29827 -0.08716 -0.29503 -0.08229 -0.28717 C -0.07118 -0.26937 -0.06632 -0.26706 -0.04896 -0.26382 C -0.01181 -0.26613 -0.00677 -0.25018 -0.01389 -0.29642 C -0.01424 -0.2985 -0.01632 -0.29943 -0.01754 -0.30105 C -0.01962 -0.31214 -0.01702 -0.30914 -0.02275 -0.31284 " pathEditMode="relative" ptsTypes="fffffffffffffffffffffffffffffffffffffffffffff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5 -0.31283 C -0.00868 -0.30821 -0.01025 -0.30127 -0.01389 -0.28023 C -0.01493 -0.27376 -0.02049 -0.2652 -0.02275 -0.25919 C -0.02431 -0.25503 -0.02535 -0.24694 -0.02622 -0.24278 C -0.02969 -0.22728 -0.03177 -0.22035 -0.03681 -0.20786 C -0.04375 -0.19121 -0.04202 -0.18867 -0.05261 -0.17965 C -0.0625 -0.16 -0.04618 -0.19052 -0.0665 -0.16347 C -0.06945 -0.15954 -0.07535 -0.15168 -0.07535 -0.15168 C -0.07848 -0.13919 -0.08247 -0.12601 -0.07188 -0.11653 C -0.06979 -0.11468 -0.05886 -0.11214 -0.05782 -0.11191 C -0.03611 -0.11353 -0.01441 -0.11445 0.00711 -0.11653 C 0.01406 -0.11723 0.01788 -0.1237 0.02465 -0.12601 C 0.03177 -0.13226 0.03767 -0.1385 0.04566 -0.14243 C 0.05416 -0.15306 0.06545 -0.15838 0.07552 -0.16578 C 0.08368 -0.17179 0.09531 -0.18474 0.10364 -0.18913 C 0.10937 -0.19214 0.11406 -0.19445 0.11944 -0.19838 C 0.13281 -0.20832 0.14045 -0.22705 0.15104 -0.24046 C 0.14982 -0.29041 0.16232 -0.32046 0.12812 -0.33156 C 0.12066 -0.33642 0.11527 -0.33873 0.10711 -0.34104 C 0.09774 -0.34012 0.08819 -0.34104 0.07899 -0.3385 C 0.07326 -0.33688 0.06718 -0.32278 0.06319 -0.31746 C 0.06076 -0.30451 0.05798 -0.3059 0.05104 -0.29665 C 0.04896 -0.28809 0.0493 -0.29202 0.0493 -0.28486 " pathEditMode="relative" ptsTypes="ffffffffffffffffffffffA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2032662" cy="21431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71435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solidFill>
                  <a:srgbClr val="002060"/>
                </a:solidFill>
              </a:rPr>
              <a:t>На фізичній карті </a:t>
            </a:r>
            <a:r>
              <a:rPr lang="uk-UA" sz="4000" b="1">
                <a:solidFill>
                  <a:srgbClr val="002060"/>
                </a:solidFill>
              </a:rPr>
              <a:t>півкуль зображено - </a:t>
            </a:r>
            <a:r>
              <a:rPr lang="uk-UA" sz="4000" b="1" dirty="0">
                <a:solidFill>
                  <a:srgbClr val="002060"/>
                </a:solidFill>
              </a:rPr>
              <a:t>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97982">
            <a:off x="1357023" y="196413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0232" y="3000372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Західна і східна півкулі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Скільки океанів утворюють Світовий океан?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57422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4 океани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Найбільше за розмірами море, яке омиває територію України?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Чорне море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Більшу частину землі займають?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Моря і океани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4214818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Найбільший океан це -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</a:rPr>
              <a:t>Тихий океан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714356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rgbClr val="002060"/>
                </a:solidFill>
              </a:rPr>
              <a:t>Найменший океан це - 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Документи\Желєва\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7982">
            <a:off x="1642775" y="2321326"/>
            <a:ext cx="5666410" cy="27762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321468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>
                <a:solidFill>
                  <a:srgbClr val="FF0000"/>
                </a:solidFill>
              </a:rPr>
              <a:t>Північно-Льодовитий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2032662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246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Навколосвітня подорож</vt:lpstr>
      <vt:lpstr>Найвідоміші мандрівники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Лера</cp:lastModifiedBy>
  <cp:revision>37</cp:revision>
  <dcterms:modified xsi:type="dcterms:W3CDTF">2018-02-21T14:41:47Z</dcterms:modified>
</cp:coreProperties>
</file>