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909" r:id="rId2"/>
    <p:sldMasterId id="2147483938" r:id="rId3"/>
    <p:sldMasterId id="2147484453" r:id="rId4"/>
    <p:sldMasterId id="2147484465" r:id="rId5"/>
    <p:sldMasterId id="2147484477" r:id="rId6"/>
    <p:sldMasterId id="2147484489" r:id="rId7"/>
    <p:sldMasterId id="2147484501" r:id="rId8"/>
    <p:sldMasterId id="2147484513" r:id="rId9"/>
    <p:sldMasterId id="2147484525" r:id="rId10"/>
    <p:sldMasterId id="2147484919" r:id="rId11"/>
  </p:sldMasterIdLst>
  <p:notesMasterIdLst>
    <p:notesMasterId r:id="rId26"/>
  </p:notesMasterIdLst>
  <p:sldIdLst>
    <p:sldId id="314" r:id="rId12"/>
    <p:sldId id="338" r:id="rId13"/>
    <p:sldId id="324" r:id="rId14"/>
    <p:sldId id="316" r:id="rId15"/>
    <p:sldId id="262" r:id="rId16"/>
    <p:sldId id="294" r:id="rId17"/>
    <p:sldId id="296" r:id="rId18"/>
    <p:sldId id="328" r:id="rId19"/>
    <p:sldId id="323" r:id="rId20"/>
    <p:sldId id="317" r:id="rId21"/>
    <p:sldId id="320" r:id="rId22"/>
    <p:sldId id="322" r:id="rId23"/>
    <p:sldId id="318" r:id="rId24"/>
    <p:sldId id="33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>
        <p:scale>
          <a:sx n="71" d="100"/>
          <a:sy n="71" d="100"/>
        </p:scale>
        <p:origin x="-14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020B-71AD-421F-95D5-A5B1DABE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90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BFD-5EE4-4A00-94F5-B807E1A2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1295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55A7095-6874-4F77-9CB3-599552E7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6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5EAE5B-1E6F-4E60-9BE9-53AB0C96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516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6C4122F-14C6-468E-947F-9E6B8F76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0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1AD33BE-5D92-4139-97DD-AE886E0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22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7D9B0FE-DE00-4541-B61B-6856D72F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579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DFD5B59-E6CA-4884-AB50-29ABA5841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5302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0F8B-88A4-4F19-A354-606D547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8329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19C2-8D76-4862-8678-BB8A9E08F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11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EF10-81B9-46B3-B236-32905212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5710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3F8-D0C2-41A6-82CE-C3B537F8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6B0C-0D41-4635-AB5A-09319490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4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9947-DF41-4BA4-B83F-5BDA060E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8632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C8-B72D-4B56-853F-C9FC83CE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5974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B89-1670-4DE0-B9F0-CEF59D7B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8706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DE0C-596F-49C7-B660-B7AF94EB0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514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7EF6-BFA5-46C0-9D0B-0103ACE5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995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6F6-747E-43C9-85E3-8A317DBA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7037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8F2-82A9-4775-9A55-56F24A6B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014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B5C8-FC27-4384-9F3A-C626F3F8E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3464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012-3251-4F2F-A86E-20A6DFB3E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0597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C280-5799-499A-8B08-51064EFF0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797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4EB2-9119-451C-B26E-E41624AE9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49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383-4311-40F2-8D4E-617BCAF3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46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1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6C3C8-E865-4700-AD09-585E7B42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4480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CD43-FE71-4499-BC2D-E3DD0DB7D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2975-1820-4DD9-842E-BA51C2158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4285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51A-CD57-42C5-8482-FF0D36EC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0517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9D1-1FE7-4B4B-91D3-483AB6E7F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2213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C514-7751-429D-9883-11E572C4C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1460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24B-2D6A-4E01-9D66-31A48677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322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A5B-8478-440F-8751-339A908D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307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F04-094A-420C-A195-0F62DED5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0286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177-6862-4616-8F8D-63C3885B7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7498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12A8-481A-4660-BB3D-25C446D0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123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1CD-E385-46DD-994D-9218B0D7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528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008B-BD0B-4939-B09B-2AB7D521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24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8AE-3C87-4B0A-A723-9BE6F7852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54BEC-D6B9-4BF6-B601-F69189A9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76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7A47-03D9-4116-BDBD-E5BDBD37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3586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1E98-7F07-40DE-9491-EC72AB7B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35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DB79-53B2-4551-B376-E3E33FD8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07522"/>
      </p:ext>
    </p:extLst>
  </p:cSld>
  <p:clrMapOvr>
    <a:masterClrMapping/>
  </p:clrMapOvr>
  <p:transition advTm="40000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F35-1586-4B44-896F-EEC33F8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32627"/>
      </p:ext>
    </p:extLst>
  </p:cSld>
  <p:clrMapOvr>
    <a:masterClrMapping/>
  </p:clrMapOvr>
  <p:transition advTm="40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5140E-DF58-4FC7-8137-7870D567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94761"/>
      </p:ext>
    </p:extLst>
  </p:cSld>
  <p:clrMapOvr>
    <a:masterClrMapping/>
  </p:clrMapOvr>
  <p:transition advTm="40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8EC6-221A-4127-8FE1-A79C12B4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71373"/>
      </p:ext>
    </p:extLst>
  </p:cSld>
  <p:clrMapOvr>
    <a:masterClrMapping/>
  </p:clrMapOvr>
  <p:transition advTm="40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5408-BB3C-4F76-A973-C1F66673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44411"/>
      </p:ext>
    </p:extLst>
  </p:cSld>
  <p:clrMapOvr>
    <a:masterClrMapping/>
  </p:clrMapOvr>
  <p:transition advTm="40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B48E-A8DF-4EE6-8264-C0CCD7D1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59084"/>
      </p:ext>
    </p:extLst>
  </p:cSld>
  <p:clrMapOvr>
    <a:masterClrMapping/>
  </p:clrMapOvr>
  <p:transition advTm="40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2360-36B4-4B99-AA0C-8ABA59C3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59730"/>
      </p:ext>
    </p:extLst>
  </p:cSld>
  <p:clrMapOvr>
    <a:masterClrMapping/>
  </p:clrMapOvr>
  <p:transition advTm="40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1F2-D311-475B-8409-8A1D171C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91875"/>
      </p:ext>
    </p:extLst>
  </p:cSld>
  <p:clrMapOvr>
    <a:masterClrMapping/>
  </p:clrMapOvr>
  <p:transition advTm="4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52333-11F0-46D2-A140-64B99CB8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21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3616-30E3-40C2-9264-F4794AE6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88542"/>
      </p:ext>
    </p:extLst>
  </p:cSld>
  <p:clrMapOvr>
    <a:masterClrMapping/>
  </p:clrMapOvr>
  <p:transition advTm="4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D72-5416-46BC-B5A0-76B9B554F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22344"/>
      </p:ext>
    </p:extLst>
  </p:cSld>
  <p:clrMapOvr>
    <a:masterClrMapping/>
  </p:clrMapOvr>
  <p:transition advTm="4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95344-7A7B-4051-8B6C-CEFC70FE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40118"/>
      </p:ext>
    </p:extLst>
  </p:cSld>
  <p:clrMapOvr>
    <a:masterClrMapping/>
  </p:clrMapOvr>
  <p:transition advTm="4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B047-EC18-4350-B62C-1707E3B2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7204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96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6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AA02F4EF-FC6F-4221-AD4E-BF535C6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17075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22FE-CC8E-428E-8BA4-D0E4F652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23971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5130-571C-445C-91C7-BF5ED554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9291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DD37-6580-452F-BDDA-B21FAC05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804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30AC4-6BDE-4832-BE48-D9F18BE2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828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73FA2-315E-414F-A4D4-CA2140E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607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E90F-409C-42D6-AE37-AE0F295F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84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73616-F30F-4055-979D-09BD7F92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7635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FFF58-A882-4ACE-94F6-57DF5E1B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4967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616C-58AF-4545-90FF-E52F50416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2853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2EFE7-0A23-4548-A42B-14918EBA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30066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2AD71-BAF7-48C0-8E30-58E901170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956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F9C3A31-4171-4083-A627-8F7D51E6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076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B4B7D4-B6CE-43D1-A333-C420581A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3274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1942EA-CCA0-4C57-94DA-E562E78B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265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1ABDDB9-E4B8-4B7D-9F55-E87945D4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3432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F0BDE6C-8F54-48E8-9914-B07BB09FA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6038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audio" Target="../media/audio6.wav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audio" Target="../media/audio4.wav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audio" Target="../media/audio5.wav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60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09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083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AB26C3-7CAC-48FE-BCAB-A19881203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</p:sldLayoutIdLst>
  <p:transition>
    <p:sndAc>
      <p:stSnd>
        <p:snd r:embed="rId14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7F7C4E-AC08-478E-9F6D-B4425922F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</p:sldLayoutIdLst>
  <p:transition>
    <p:sndAc>
      <p:stSnd>
        <p:snd r:embed="rId16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6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0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F31158-F7DE-4EC5-9877-F18F96AE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05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  <p:sldLayoutId id="2147484831" r:id="rId12"/>
    <p:sldLayoutId id="2147484832" r:id="rId13"/>
  </p:sldLayoutIdLst>
  <p:transition>
    <p:sndAc>
      <p:stSnd>
        <p:snd r:embed="rId15" name="coin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</p:sldLayoutIdLst>
  <p:transition advTm="120000">
    <p:wheel spokes="8"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416D2B-B6E0-481C-A5E6-444A50F5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p:transition advTm="120000">
    <p:comb dir="vert"/>
    <p:sndAc>
      <p:stSnd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536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538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5396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9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5398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0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5402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0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5404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540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5406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7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8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9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0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1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2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3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4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5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6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7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8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9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0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1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2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3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4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5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6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7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8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9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0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1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2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3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4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5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6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7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8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9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0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1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544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5479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0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1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2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3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4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5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6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7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8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9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90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5443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4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5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6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7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8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9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0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1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2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3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4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5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6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7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8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9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0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1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2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3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4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5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6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7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8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9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0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1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2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3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4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5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6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7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8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538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5384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5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8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5387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36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537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537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086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86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B27717-B0B9-4698-B8C3-EA6D7DAE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6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6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advTm="40000">
    <p:checker dir="vert"/>
    <p:sndAc>
      <p:stSnd>
        <p:snd r:embed="rId1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7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6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86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67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393" name="Picture 4" descr="slidemaster_med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5676C895-06C1-4B0C-8098-72071EE0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advTm="60000">
    <p:comb/>
    <p:sndAc>
      <p:stSnd>
        <p:snd r:embed="rId1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4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44"/>
            <a:ext cx="9106272" cy="710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0404" y="5373216"/>
            <a:ext cx="6305463" cy="860901"/>
          </a:xfrm>
        </p:spPr>
        <p:txBody>
          <a:bodyPr/>
          <a:lstStyle/>
          <a:p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Якщо  Ви  готові - натисніть  ліву  кнопку  миші.</a:t>
            </a:r>
            <a:b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</a:br>
            <a:r>
              <a:rPr lang="uk-U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успіху !!!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43" y="908720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Фізичний  диктант</a:t>
            </a:r>
            <a:b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8 кл.</a:t>
            </a:r>
            <a: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Електричний струм</a:t>
            </a: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- 1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340768"/>
            <a:ext cx="7488510" cy="489696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9. Електричним  струмом  називають: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 впорядкований  рух  атомів;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б)  хаотичний 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рух 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молекул;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в)  впорядкований 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рух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нейтронів;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г) 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впорядкований 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рух  заряджених  частинок.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3" y="2780928"/>
            <a:ext cx="7291387" cy="3312368"/>
          </a:xfrm>
        </p:spPr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442" y="1412354"/>
            <a:ext cx="6643092" cy="49689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10. Хорошими провідниками є: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i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i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а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)  дерево;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б)  алюміній;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в)  скло;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г)   залізо;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д)  графіт.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757238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692696"/>
            <a:ext cx="8352928" cy="561662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11. Яка  дія  струму  використовується  в  кожному  з  таких  випадків: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Нікелювання  посуду.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Звучання  </a:t>
            </a:r>
            <a:r>
              <a:rPr lang="uk-UA" sz="28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електродзвінка</a:t>
            </a: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Прання  білизни  в  електромашині.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Прасування  сорочки  електропраскою.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Освітлення  дороги  фарами  автомобіля?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endParaRPr lang="uk-UA" sz="1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а)  світлова;       б)  хімічна;  </a:t>
            </a: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в)  теплова;        г)  магнітна;  </a:t>
            </a: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д)  механічна.</a:t>
            </a:r>
            <a:endParaRPr lang="uk-UA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6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15616" y="1196752"/>
            <a:ext cx="7488832" cy="5186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12. У  джерелах  струму…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sz="1000" b="1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а)  …утворюються  позитивно  заряджені  частинки;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б)  …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утворюються  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негативно  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заряджені  частинки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;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в)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…утворюються  різнойменно  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заряджені  частинки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;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г)  …відбувається  розділення  заряджених  частинок.</a:t>
            </a:r>
            <a:endParaRPr lang="en-US" b="1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 advTm="10000">
    <p:strips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1676400"/>
            <a:ext cx="8158806" cy="4422775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/>
              <a:t>     1. Які дії струму спостерігаються в    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електричній лампі?</a:t>
            </a:r>
          </a:p>
          <a:p>
            <a:pPr marL="0" indent="0">
              <a:buNone/>
            </a:pPr>
            <a:r>
              <a:rPr lang="uk-UA" b="1" dirty="0" smtClean="0"/>
              <a:t>         а) світлова;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б) </a:t>
            </a:r>
            <a:r>
              <a:rPr lang="uk-UA" b="1" dirty="0"/>
              <a:t>магнітна;</a:t>
            </a:r>
          </a:p>
          <a:p>
            <a:pPr marL="0" indent="0">
              <a:buNone/>
            </a:pPr>
            <a:r>
              <a:rPr lang="uk-UA" b="1" dirty="0" smtClean="0"/>
              <a:t>         в) хімічна;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г) теплова. </a:t>
            </a:r>
            <a:endParaRPr lang="uk-UA" b="1" dirty="0"/>
          </a:p>
          <a:p>
            <a:pPr marL="0" indent="0">
              <a:buNone/>
            </a:pPr>
            <a:r>
              <a:rPr lang="uk-UA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253863"/>
      </p:ext>
    </p:extLst>
  </p:cSld>
  <p:clrMapOvr>
    <a:masterClrMapping/>
  </p:clrMapOvr>
  <p:transition spd="med" advTm="30000"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124744"/>
            <a:ext cx="6552728" cy="532789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2. Чи  можна  тепловий рух  електронів  у  провіднику  назвати  електричним  струмом?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600" b="1" dirty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а</a:t>
            </a: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) так;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б) ні;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в) свій варіант;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г) </a:t>
            </a: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знаю.</a:t>
            </a:r>
            <a:endParaRPr lang="ru-RU" b="1" dirty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830952"/>
      </p:ext>
    </p:extLst>
  </p:cSld>
  <p:clrMapOvr>
    <a:masterClrMapping/>
  </p:clrMapOvr>
  <p:transition spd="med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96752"/>
            <a:ext cx="7776864" cy="587727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Що  таке  позитивний  </a:t>
            </a:r>
            <a:r>
              <a:rPr lang="uk-UA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йон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а)  атом, який має надлишок  одного  чи  декількох  електронів;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 атом, який  має  </a:t>
            </a: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недостачу  одного  чи 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декількох  </a:t>
            </a: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електронів;  </a:t>
            </a:r>
            <a:endParaRPr lang="uk-UA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 атом, у  якого  кількість  електронів  дорівнює  кількості  протонів  у  ядрі.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31640" y="1340768"/>
            <a:ext cx="7272808" cy="4683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4. Електричний  струм  у  металах – це  впорядкований  рух…</a:t>
            </a:r>
          </a:p>
          <a:p>
            <a:pPr eaLnBrk="1" hangingPunct="1">
              <a:buFontTx/>
              <a:buNone/>
            </a:pPr>
            <a:endParaRPr lang="uk-UA" sz="1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 електронів;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б)  протонів;  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 нейтронів;  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г)  іонів.</a:t>
            </a: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331640" y="1196752"/>
            <a:ext cx="7056784" cy="4895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 На  якій  дії  струму  ґрунтується  нікелювання і хромування  металевих предметів?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 на тепловій;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б)  на фізіологічній;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на хімічній;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г)  на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магнітній;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д)  на механічній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713788" cy="725488"/>
          </a:xfrm>
        </p:spPr>
        <p:txBody>
          <a:bodyPr/>
          <a:lstStyle/>
          <a:p>
            <a:pPr eaLnBrk="1" hangingPunct="1">
              <a:defRPr/>
            </a:pPr>
            <a:endParaRPr lang="ru-RU" sz="40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4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71600" y="692696"/>
            <a:ext cx="73342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 Що  приймають  за  напрям  струму  в  металевому  провіднику?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а)  напрям 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впорядкованого  руху негати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вних   </a:t>
            </a:r>
            <a:r>
              <a:rPr lang="uk-UA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йонів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б)  напрям, впорядкованого 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руху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електронів;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напрям,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протилежний  до  напряму  впорядкованого 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руху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електронів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126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112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340768"/>
            <a:ext cx="7056784" cy="530150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7. Хорошими  ізоляторами  є: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20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)  гума;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б)  пластмаса;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в)  мідь;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г)  повітря;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д)  сталь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71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0">
    <p:circl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59632" y="908720"/>
            <a:ext cx="6768752" cy="616530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 Чи  має  значення  для  хімічної  дії  напрям  електричного  струму?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b="1" dirty="0">
              <a:solidFill>
                <a:schemeClr val="accent3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має;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б) не  має;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в) свій  варіант;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г) затрудняюся  дати  відповідь.</a:t>
            </a:r>
            <a:endParaRPr lang="en-US" b="1" dirty="0">
              <a:solidFill>
                <a:schemeClr val="accent3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Равновесие">
  <a:themeElements>
    <a:clrScheme name="Равновесие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арелка">
  <a:themeElements>
    <a:clrScheme name="Тарелка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лан">
  <a:themeElements>
    <a:clrScheme name="План 7">
      <a:dk1>
        <a:srgbClr val="000000"/>
      </a:dk1>
      <a:lt1>
        <a:srgbClr val="CCFF99"/>
      </a:lt1>
      <a:dk2>
        <a:srgbClr val="CC99FF"/>
      </a:dk2>
      <a:lt2>
        <a:srgbClr val="1B3600"/>
      </a:lt2>
      <a:accent1>
        <a:srgbClr val="009900"/>
      </a:accent1>
      <a:accent2>
        <a:srgbClr val="B7CA02"/>
      </a:accent2>
      <a:accent3>
        <a:srgbClr val="E2FFCA"/>
      </a:accent3>
      <a:accent4>
        <a:srgbClr val="000000"/>
      </a:accent4>
      <a:accent5>
        <a:srgbClr val="AACAAA"/>
      </a:accent5>
      <a:accent6>
        <a:srgbClr val="A6B702"/>
      </a:accent6>
      <a:hlink>
        <a:srgbClr val="FFCC00"/>
      </a:hlink>
      <a:folHlink>
        <a:srgbClr val="FF9900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1734</TotalTime>
  <Words>471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Вершина горы</vt:lpstr>
      <vt:lpstr>1_Клен</vt:lpstr>
      <vt:lpstr>1_Трава</vt:lpstr>
      <vt:lpstr>1_Облака</vt:lpstr>
      <vt:lpstr>1_Равновесие</vt:lpstr>
      <vt:lpstr>2_Равновесие</vt:lpstr>
      <vt:lpstr>2_Трава</vt:lpstr>
      <vt:lpstr>1_Тарелка</vt:lpstr>
      <vt:lpstr>План</vt:lpstr>
      <vt:lpstr>1_Орбита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84</cp:revision>
  <dcterms:created xsi:type="dcterms:W3CDTF">2007-01-11T19:51:06Z</dcterms:created>
  <dcterms:modified xsi:type="dcterms:W3CDTF">2018-12-23T12:35:09Z</dcterms:modified>
</cp:coreProperties>
</file>