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87" r:id="rId2"/>
  </p:sldMasterIdLst>
  <p:notesMasterIdLst>
    <p:notesMasterId r:id="rId15"/>
  </p:notesMasterIdLst>
  <p:sldIdLst>
    <p:sldId id="260" r:id="rId3"/>
    <p:sldId id="256" r:id="rId4"/>
    <p:sldId id="257" r:id="rId5"/>
    <p:sldId id="26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B550-3084-43D4-B0C0-9E2C4657AD7F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4857D-7903-44FF-9A60-1E6F558AE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857D-7903-44FF-9A60-1E6F558AE1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7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228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1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5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7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7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5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8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4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1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5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0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9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1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8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2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5E6E-0A13-4213-923C-FF1397D1D80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D3D6-C7DD-4D4E-B7DC-027D4396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355" y="376175"/>
            <a:ext cx="8825658" cy="358502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«Використання пізнавальних і творчих завдань з хімії з метою розвитку 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слабозорих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учнів в умовах спеціального навчального закладу»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354" y="4429037"/>
            <a:ext cx="8944085" cy="1344746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pPr algn="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хімії КЗ КОР </a:t>
            </a:r>
          </a:p>
          <a:p>
            <a:pPr algn="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«Боярська спеціальна ЗОШ-інтернат</a:t>
            </a:r>
          </a:p>
          <a:p>
            <a:pPr algn="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І-ІІ ступенів»</a:t>
            </a:r>
          </a:p>
          <a:p>
            <a:pPr algn="r"/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Герасимець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4"/>
          <a:stretch/>
        </p:blipFill>
        <p:spPr bwMode="auto">
          <a:xfrm>
            <a:off x="0" y="4222987"/>
            <a:ext cx="3056709" cy="21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3840"/>
            <a:ext cx="12191999" cy="28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 та творчі завдання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643" y="1690688"/>
            <a:ext cx="10515600" cy="4351338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Виготовте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дроту, картону чи іншого матеріалу куб об'ємом 22,4 л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 демонстраційні зразки «1 моль речовини, з якими ми зустрічаємося у повсякденному житті»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Добудьте  індикатори із природних матеріалів (овочі, фрукти). Встановіть середовища побутових розчинів за допомогою природних індикаторів.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²ÑÑÐ°Ð¼Ñ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3079" y="179679"/>
            <a:ext cx="6598921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творчі завдання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7531" y="1228914"/>
            <a:ext cx="5884470" cy="513489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міні-посібник «Вітаміни та мікроелементи в домашніх умовах»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міні-посібник «Лікарські рослини як альтернатива аптечним лікам»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у медичного працівника на тему «Цукровий діабет: як уникнути хвороби»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 ÐµÐ·ÑÐ»ÑÑÐ°Ñ Ð¿Ð¾ÑÑÐºÑ Ð·Ð¾Ð±ÑÐ°Ð¶ÐµÐ½Ñ Ð·Ð° Ð·Ð°Ð¿Ð¸ÑÐ¾Ð¼ &quot;Ð´ÑÐºÑÑ Ð·Ð° ÑÐ²Ð°Ð³Ñ Ð²ÑÐµÐ½Ð¸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3267" y="931818"/>
            <a:ext cx="7959635" cy="1107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6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7615" y="1878636"/>
            <a:ext cx="3699296" cy="75599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назвами географічних об'єктів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007515" y="345126"/>
            <a:ext cx="9531652" cy="775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у періодичній системі назви елементів: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750738" y="1691404"/>
            <a:ext cx="3523720" cy="602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назвами небесних тіл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147163" y="2953249"/>
            <a:ext cx="3773434" cy="744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 богів та міфічних персонажів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Ð ÐµÐ·ÑÐ»ÑÑÐ°Ñ Ð¿Ð¾ÑÑÐºÑ Ð·Ð¾Ð±ÑÐ°Ð¶ÐµÐ½Ñ Ð·Ð° Ð·Ð°Ð¿Ð¸ÑÐ¾Ð¼ &quot;Ð³Ð»Ð¾Ð±ÑÑ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44" y="2442845"/>
            <a:ext cx="2318994" cy="2013162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17" y="2234791"/>
            <a:ext cx="3000472" cy="1875295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60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02" y="3697966"/>
            <a:ext cx="2484295" cy="24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2380754" y="4551638"/>
            <a:ext cx="2485105" cy="468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 вчених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3" y="3563400"/>
            <a:ext cx="2384467" cy="32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Ð ÐµÐ·ÑÐ»ÑÑÐ°Ñ Ð¿Ð¾ÑÑÐºÑ Ð·Ð¾Ð±ÑÐ°Ð¶ÐµÐ½Ñ Ð·Ð° Ð·Ð°Ð¿Ð¸ÑÐ¾Ð¼ &quot;Ð¿ÐµÑÐµÐºÐ¸Ñ Ð²Ð¾Ð´Ð½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87" y="15729"/>
            <a:ext cx="2787267" cy="26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 bwMode="auto">
          <a:xfrm>
            <a:off x="7174186" y="201956"/>
            <a:ext cx="2617930" cy="30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654"/>
            <a:ext cx="3709415" cy="24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806"/>
          <a:stretch/>
        </p:blipFill>
        <p:spPr bwMode="auto">
          <a:xfrm>
            <a:off x="9331784" y="1"/>
            <a:ext cx="2387165" cy="42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9591591" y="2177361"/>
            <a:ext cx="1980362" cy="5778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b="1" dirty="0" smtClean="0">
                <a:ln/>
                <a:solidFill>
                  <a:schemeClr val="accent4"/>
                </a:solidFill>
              </a:rPr>
              <a:t>Калій </a:t>
            </a:r>
            <a:r>
              <a:rPr lang="uk-UA" sz="2100" b="1" dirty="0" smtClean="0">
                <a:ln/>
                <a:solidFill>
                  <a:schemeClr val="accent4"/>
                </a:solidFill>
              </a:rPr>
              <a:t>перманганат</a:t>
            </a:r>
            <a:endParaRPr lang="uk-UA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uk-UA" b="1" dirty="0" smtClean="0">
                <a:ln/>
                <a:solidFill>
                  <a:schemeClr val="accent4"/>
                </a:solidFill>
              </a:rPr>
              <a:t>3 % 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227192"/>
            <a:ext cx="2250636" cy="945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b="1" dirty="0" smtClean="0">
                <a:ln/>
                <a:solidFill>
                  <a:schemeClr val="accent4"/>
                </a:solidFill>
              </a:rPr>
              <a:t>Хлоридна (соляна) кислота </a:t>
            </a:r>
          </a:p>
          <a:p>
            <a:pPr marL="0" indent="0" algn="ctr">
              <a:buFont typeface="Wingdings 3" charset="2"/>
              <a:buNone/>
            </a:pPr>
            <a:r>
              <a:rPr lang="uk-UA" b="1" dirty="0" smtClean="0">
                <a:ln/>
                <a:solidFill>
                  <a:schemeClr val="accent4"/>
                </a:solidFill>
              </a:rPr>
              <a:t>0, 01%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7534" y="2680820"/>
            <a:ext cx="7494413" cy="730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uk-UA" sz="28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Розчини, які використовуються в медицині:</a:t>
            </a:r>
            <a:endParaRPr lang="en-US" sz="28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8" name="Picture 16" descr="Ð ÐµÐ·ÑÐ»ÑÑÐ°Ñ Ð¿Ð¾ÑÑÐºÑ Ð·Ð¾Ð±ÑÐ°Ð¶ÐµÐ½Ñ Ð·Ð° Ð·Ð°Ð¿Ð¸ÑÐ¾Ð¼ &quot;Ð¼Ð°Ð³Ð½ÐµÐ·ÑÑ ÑÐ¾Ð·ÑÐ¸Ð½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59" y="4401921"/>
            <a:ext cx="3537841" cy="24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Ð ÐµÐ·ÑÐ»ÑÑÐ°Ñ Ð¿Ð¾ÑÑÐºÑ Ð·Ð¾Ð±ÑÐ°Ð¶ÐµÐ½Ñ Ð·Ð° Ð·Ð°Ð¿Ð¸ÑÐ¾Ð¼ &quot;ÐºÐ°Ð»ÑÐ¹ Ð±ÑÐ¾Ð¼ÑÐ´ ÑÐ¾Ð·ÑÐ¸Ð½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" y="3723354"/>
            <a:ext cx="2110000" cy="28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02" y="3479801"/>
            <a:ext cx="2499475" cy="30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Ð ÐµÐ·ÑÐ»ÑÑÐ°Ñ Ð¿Ð¾ÑÑÐºÑ Ð·Ð¾Ð±ÑÐ°Ð¶ÐµÐ½Ñ Ð·Ð° Ð·Ð°Ð¿Ð¸ÑÐ¾Ð¼ &quot;ÐºÐ°Ð»ÑÑÑÐ¹ ÑÐ»Ð¾ÑÐ¸Ð´ ÑÐ¾Ð·ÑÐ¸Ð½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42" y="176671"/>
            <a:ext cx="1615207" cy="22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78" y="3757200"/>
            <a:ext cx="2666109" cy="26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07" y="3715633"/>
            <a:ext cx="2227363" cy="31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41300" y="368300"/>
            <a:ext cx="1150620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  <a:p>
            <a:pPr marL="0" indent="0" algn="ctr">
              <a:buNone/>
            </a:pPr>
            <a:endParaRPr lang="uk-UA" sz="36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якою метою використовується кожен розчин? Які масові частки розчиненої речовини в цих розчинах?</a:t>
            </a:r>
          </a:p>
          <a:p>
            <a:pPr algn="just"/>
            <a:endParaRPr lang="uk-UA" sz="36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завдання</a:t>
            </a:r>
          </a:p>
          <a:p>
            <a:pPr marL="0" indent="0" algn="ctr">
              <a:buNone/>
            </a:pPr>
            <a:endParaRPr lang="uk-UA" sz="3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ln/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 інтерв'ю у пожежника на тему: «Причини виникнення пожеж, методи їх гасіння та  запобігання»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 ÐµÐ·ÑÐ»ÑÑÐ°Ñ Ð¿Ð¾ÑÑÐºÑ Ð·Ð¾Ð±ÑÐ°Ð¶ÐµÐ½Ñ Ð·Ð° Ð·Ð°Ð¿Ð¸ÑÐ¾Ð¼ &quot;ÑÑÐ¼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аналогії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34" y="1928190"/>
            <a:ext cx="4888579" cy="388457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– молекула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 – ядро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 – аніон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елемент – Періодична система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Періодична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- Періодична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Фільтрування - сіль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94825" y="1928190"/>
            <a:ext cx="4888579" cy="3884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Вівці – отара</a:t>
            </a:r>
          </a:p>
          <a:p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 - зерно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 ÐµÐ·ÑÐ»ÑÑÐ°Ñ Ð¿Ð¾ÑÑÐºÑ Ð·Ð¾Ð±ÑÐ°Ð¶ÐµÐ½Ñ Ð·Ð° Ð·Ð°Ð¿Ð¸ÑÐ¾Ð¼ &quot;ÑÑÐ¼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32" y="963491"/>
            <a:ext cx="1841289" cy="267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перекодування інформації </a:t>
            </a:r>
            <a:br>
              <a:rPr lang="uk-UA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(звичайна мова            мова хімії)</a:t>
            </a:r>
            <a:endParaRPr lang="en-US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899" y="1842052"/>
            <a:ext cx="10515600" cy="4351338"/>
          </a:xfrm>
          <a:noFill/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 що характеризує властивості етанолу. </a:t>
            </a:r>
          </a:p>
          <a:p>
            <a:pPr marL="0" indent="0">
              <a:buNone/>
            </a:pPr>
            <a:endParaRPr lang="uk-UA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кожної з перерахованих властивостей наведіть приклад рівняння реакції.</a:t>
            </a:r>
          </a:p>
          <a:p>
            <a:endParaRPr lang="uk-UA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про якісну реакцію на одноатомні спирти. Наведіть приклад рівнянь реакцій в молекулярній і йонній формах.</a:t>
            </a:r>
          </a:p>
          <a:p>
            <a:endParaRPr lang="uk-UA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тексту про добування, властивості та застосування  спиртів  складіть невеликі повідомлення, у чому полягає їх згубна дія на живі організми.</a:t>
            </a:r>
            <a:endParaRPr lang="en-US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93096" y="1530626"/>
            <a:ext cx="974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6278252" y="1255338"/>
            <a:ext cx="904973" cy="210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3" t="2483" r="1758" b="13673"/>
          <a:stretch/>
        </p:blipFill>
        <p:spPr bwMode="auto">
          <a:xfrm>
            <a:off x="0" y="4001678"/>
            <a:ext cx="3817856" cy="28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6991" y="474958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Описове завдання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00486" y="1800521"/>
                <a:ext cx="8691514" cy="409437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основі одного із старовинних промислових способів одержання водню було пропускання водяної пари крізь розжарені залізні ошурки.</a:t>
                </a:r>
              </a:p>
              <a:p>
                <a:pPr marL="0" indent="0" algn="just">
                  <a:buNone/>
                </a:pPr>
                <a:r>
                  <a:rPr lang="uk-UA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Установка, створена у 1803році, вміщувала 819 кг ошурок і виробляла 91 м³ водню за годину.</a:t>
                </a:r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uk-UA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Скільки годин могла працювати ця установка?</a:t>
                </a:r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uk-UA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Скільки дирижаблів об</a:t>
                </a:r>
                <a:r>
                  <a:rPr lang="en-GB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cap="none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ємом</a:t>
                </a:r>
                <a:r>
                  <a:rPr lang="uk-UA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cap="none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 cap="none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2000 м</m:t>
                        </m:r>
                      </m:e>
                      <m:sup>
                        <m:r>
                          <a:rPr lang="uk-UA" i="1" cap="none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k-UA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cap="none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н.у</a:t>
                </a:r>
                <a:r>
                  <a:rPr lang="uk-UA" cap="none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 можна заповнити отриманим воднем?</a:t>
                </a:r>
                <a:endParaRPr lang="en-US" cap="none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00486" y="1800521"/>
                <a:ext cx="8691514" cy="4094374"/>
              </a:xfrm>
              <a:blipFill>
                <a:blip r:embed="rId4"/>
                <a:stretch>
                  <a:fillRect l="-842" t="-298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2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619" y="0"/>
            <a:ext cx="9949206" cy="1199724"/>
          </a:xfrm>
        </p:spPr>
        <p:txBody>
          <a:bodyPr/>
          <a:lstStyle/>
          <a:p>
            <a:pPr algn="ctr"/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пояснення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589" y="1253330"/>
            <a:ext cx="10515600" cy="4351338"/>
          </a:xfrm>
        </p:spPr>
        <p:txBody>
          <a:bodyPr>
            <a:noAutofit/>
          </a:bodyPr>
          <a:lstStyle/>
          <a:p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Влітку в </a:t>
            </a:r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 знаходження </a:t>
            </a:r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металургійних або хімічних підприємств можна побачити, як із труб </a:t>
            </a:r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 </a:t>
            </a:r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важкий бурий дим. Взимку </a:t>
            </a:r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явище </a:t>
            </a:r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спостерігається. На вашу думку, чому?</a:t>
            </a:r>
          </a:p>
          <a:p>
            <a:pPr marL="0" indent="0">
              <a:buNone/>
            </a:pPr>
            <a:endParaRPr lang="uk-UA" sz="2900" b="1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помітили, що розчин реактивів, які вам видають для дослідів, зберігаються у скляних пляшках, а розчини лугів -  у пластиковому посуді? Розчин фторидної кислоти теж треба зберігати у пластиковому посуді. Поясніть, чому? Відповідь </a:t>
            </a:r>
            <a:r>
              <a:rPr lang="uk-UA" sz="2900" b="1" dirty="0" err="1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підтвердіть</a:t>
            </a:r>
            <a:r>
              <a:rPr lang="uk-UA" sz="29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рівнянням реакції.</a:t>
            </a:r>
            <a:endParaRPr lang="en-US" sz="2900" b="1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¾Ð»Ð¾Ð´Ð¾Ñ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63" y="3751868"/>
            <a:ext cx="9403204" cy="310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735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Оцінюючі творчі завдання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8033"/>
          </a:xfrm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та оформити теоретичне дослідження «Хімічна природа мила. Економічні проблеми використання миючих засобів»</a:t>
            </a:r>
          </a:p>
          <a:p>
            <a:r>
              <a:rPr lang="uk-UA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 статтю на тему: «Солодощі: </a:t>
            </a:r>
            <a:r>
              <a:rPr lang="en-GB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‘’</a:t>
            </a:r>
            <a:r>
              <a:rPr lang="uk-UA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GB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uk-UA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GB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‘’</a:t>
            </a:r>
            <a:r>
              <a:rPr lang="uk-UA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роти</a:t>
            </a:r>
            <a:r>
              <a:rPr lang="en-GB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якій розкрити вплив сахарози і глюкози на здоров'я людини.</a:t>
            </a:r>
            <a:endParaRPr lang="en-US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4096</TotalTime>
  <Words>494</Words>
  <Application>Microsoft Office PowerPoint</Application>
  <PresentationFormat>Широкоэкранный</PresentationFormat>
  <Paragraphs>68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Tw Cen MT</vt:lpstr>
      <vt:lpstr>Wingdings</vt:lpstr>
      <vt:lpstr>Wingdings 3</vt:lpstr>
      <vt:lpstr>Капля</vt:lpstr>
      <vt:lpstr>Тема Office</vt:lpstr>
      <vt:lpstr>«Використання пізнавальних і творчих завдань з хімії з метою розвитку компетентностей слабозорих учнів в умовах спеціального навчального закладу» </vt:lpstr>
      <vt:lpstr>Презентация PowerPoint</vt:lpstr>
      <vt:lpstr>Презентация PowerPoint</vt:lpstr>
      <vt:lpstr>Презентация PowerPoint</vt:lpstr>
      <vt:lpstr>Складні аналогії</vt:lpstr>
      <vt:lpstr>Завдання на перекодування інформації  (звичайна мова            мова хімії)</vt:lpstr>
      <vt:lpstr>Описове завдання </vt:lpstr>
      <vt:lpstr>Завдання пояснення</vt:lpstr>
      <vt:lpstr>Оцінюючі творчі завдання</vt:lpstr>
      <vt:lpstr>Матеріальні та творчі завдання </vt:lpstr>
      <vt:lpstr>Інформаційні творчі завдання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50</cp:revision>
  <dcterms:created xsi:type="dcterms:W3CDTF">2018-12-15T20:48:07Z</dcterms:created>
  <dcterms:modified xsi:type="dcterms:W3CDTF">2019-01-13T12:16:07Z</dcterms:modified>
</cp:coreProperties>
</file>