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9E09-336E-455D-B1F1-069E2B24E035}" type="datetimeFigureOut">
              <a:rPr lang="uk-UA" smtClean="0"/>
              <a:t>20.01.2019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CA41-B020-40A6-856E-6ED6D78760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19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9E09-336E-455D-B1F1-069E2B24E035}" type="datetimeFigureOut">
              <a:rPr lang="uk-UA" smtClean="0"/>
              <a:t>20.01.2019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CA41-B020-40A6-856E-6ED6D78760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42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smtClean="0"/>
              <a:t>ребуси</a:t>
            </a:r>
            <a:br>
              <a:rPr lang="uk-UA" sz="4800" smtClean="0"/>
            </a:br>
            <a:r>
              <a:rPr lang="uk-UA" sz="4800" smtClean="0"/>
              <a:t>Програмування</a:t>
            </a:r>
            <a:br>
              <a:rPr lang="uk-UA" sz="4800" smtClean="0"/>
            </a:br>
            <a:r>
              <a:rPr lang="uk-UA" sz="4800" smtClean="0"/>
              <a:t>8 клас</a:t>
            </a:r>
            <a:br>
              <a:rPr lang="uk-UA" sz="4800" smtClean="0"/>
            </a:br>
            <a:endParaRPr lang="uk-UA" sz="6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8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6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4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5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6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7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ребуси Програмування 8 клас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ребуси Програмування 8 клас </dc:title>
  <dc:creator>Людмила Петровская</dc:creator>
  <cp:lastModifiedBy>Людмила Петровская</cp:lastModifiedBy>
  <cp:revision>1</cp:revision>
  <dcterms:created xsi:type="dcterms:W3CDTF">2019-01-19T22:17:58Z</dcterms:created>
  <dcterms:modified xsi:type="dcterms:W3CDTF">2019-01-19T22:17:58Z</dcterms:modified>
</cp:coreProperties>
</file>