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3" r:id="rId14"/>
    <p:sldId id="274" r:id="rId15"/>
    <p:sldId id="270" r:id="rId16"/>
    <p:sldId id="271" r:id="rId1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78205" autoAdjust="0"/>
  </p:normalViewPr>
  <p:slideViewPr>
    <p:cSldViewPr>
      <p:cViewPr varScale="1">
        <p:scale>
          <a:sx n="52" d="100"/>
          <a:sy n="52" d="100"/>
        </p:scale>
        <p:origin x="-18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DF6C43-B888-47F0-8C47-5652901969BE}" type="datetimeFigureOut">
              <a:rPr lang="uk-UA" smtClean="0"/>
              <a:pPr/>
              <a:t>16.09.2018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99B5CF-BC9B-4185-B84B-F2DA9739317C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9B5CF-BC9B-4185-B84B-F2DA9739317C}" type="slidenum">
              <a:rPr lang="uk-UA" smtClean="0"/>
              <a:pPr/>
              <a:t>8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9B5CF-BC9B-4185-B84B-F2DA9739317C}" type="slidenum">
              <a:rPr lang="uk-UA" smtClean="0"/>
              <a:pPr/>
              <a:t>11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E1759-8A80-449A-B6FF-0A53009E15E3}" type="datetimeFigureOut">
              <a:rPr lang="uk-UA" smtClean="0"/>
              <a:pPr/>
              <a:t>16.09.2018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2D2F6-BEA8-44E2-8E7D-74B87B36DCC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E1759-8A80-449A-B6FF-0A53009E15E3}" type="datetimeFigureOut">
              <a:rPr lang="uk-UA" smtClean="0"/>
              <a:pPr/>
              <a:t>16.09.2018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2D2F6-BEA8-44E2-8E7D-74B87B36DCC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E1759-8A80-449A-B6FF-0A53009E15E3}" type="datetimeFigureOut">
              <a:rPr lang="uk-UA" smtClean="0"/>
              <a:pPr/>
              <a:t>16.09.2018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2D2F6-BEA8-44E2-8E7D-74B87B36DCC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E1759-8A80-449A-B6FF-0A53009E15E3}" type="datetimeFigureOut">
              <a:rPr lang="uk-UA" smtClean="0"/>
              <a:pPr/>
              <a:t>16.09.2018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2D2F6-BEA8-44E2-8E7D-74B87B36DCC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E1759-8A80-449A-B6FF-0A53009E15E3}" type="datetimeFigureOut">
              <a:rPr lang="uk-UA" smtClean="0"/>
              <a:pPr/>
              <a:t>16.09.2018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2D2F6-BEA8-44E2-8E7D-74B87B36DCC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E1759-8A80-449A-B6FF-0A53009E15E3}" type="datetimeFigureOut">
              <a:rPr lang="uk-UA" smtClean="0"/>
              <a:pPr/>
              <a:t>16.09.2018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2D2F6-BEA8-44E2-8E7D-74B87B36DCC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E1759-8A80-449A-B6FF-0A53009E15E3}" type="datetimeFigureOut">
              <a:rPr lang="uk-UA" smtClean="0"/>
              <a:pPr/>
              <a:t>16.09.2018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2D2F6-BEA8-44E2-8E7D-74B87B36DCC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E1759-8A80-449A-B6FF-0A53009E15E3}" type="datetimeFigureOut">
              <a:rPr lang="uk-UA" smtClean="0"/>
              <a:pPr/>
              <a:t>16.09.2018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2D2F6-BEA8-44E2-8E7D-74B87B36DCC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E1759-8A80-449A-B6FF-0A53009E15E3}" type="datetimeFigureOut">
              <a:rPr lang="uk-UA" smtClean="0"/>
              <a:pPr/>
              <a:t>16.09.2018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2D2F6-BEA8-44E2-8E7D-74B87B36DCC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E1759-8A80-449A-B6FF-0A53009E15E3}" type="datetimeFigureOut">
              <a:rPr lang="uk-UA" smtClean="0"/>
              <a:pPr/>
              <a:t>16.09.2018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2D2F6-BEA8-44E2-8E7D-74B87B36DCC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E1759-8A80-449A-B6FF-0A53009E15E3}" type="datetimeFigureOut">
              <a:rPr lang="uk-UA" smtClean="0"/>
              <a:pPr/>
              <a:t>16.09.2018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2D2F6-BEA8-44E2-8E7D-74B87B36DCC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E1759-8A80-449A-B6FF-0A53009E15E3}" type="datetimeFigureOut">
              <a:rPr lang="uk-UA" smtClean="0"/>
              <a:pPr/>
              <a:t>16.09.2018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2D2F6-BEA8-44E2-8E7D-74B87B36DCCB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ÐÐ°ÑÑÐ¸Ð½ÐºÐ¸ Ð¿Ð¾ Ð·Ð°Ð¿ÑÐ¾ÑÑ ÐºÐ¾ÑÐ¼Ð¾Ñ ÑÐ¾ÑÐ¾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ÐÐ°ÑÑÐ¸Ð½ÐºÐ¸ Ð¿Ð¾ Ð·Ð°Ð¿ÑÐ¾ÑÑ ÑÑÐ¾Ð»ÐºÐ¾Ð²ÑÑÐºÐ¸Ð¹ ÑÐ¾ÑÐ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21208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86380" y="642918"/>
            <a:ext cx="355738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400" b="1" dirty="0" smtClean="0"/>
              <a:t>Костянтин </a:t>
            </a:r>
          </a:p>
          <a:p>
            <a:r>
              <a:rPr lang="uk-UA" sz="4400" b="1" dirty="0" smtClean="0"/>
              <a:t>Ціолковський</a:t>
            </a:r>
            <a:endParaRPr lang="uk-UA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ÐÐ°ÑÑÐ¸Ð½ÐºÐ¸ Ð¿Ð¾ Ð·Ð°Ð¿ÑÐ¾ÑÑ ÐºÐ¾ÑÐ¾Ð»ÑÐ¾Ð² ÑÐµÑÐ³ÑÐ¹ Ð¿Ð°Ð²Ð»Ð¾Ð²Ð¸Ñ ÑÐ¾ÑÐ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5023485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72066" y="642918"/>
            <a:ext cx="3736087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600" b="1" dirty="0" smtClean="0"/>
              <a:t>Сергій</a:t>
            </a:r>
          </a:p>
          <a:p>
            <a:r>
              <a:rPr lang="uk-UA" sz="6600" b="1" dirty="0" smtClean="0"/>
              <a:t>Корольов</a:t>
            </a:r>
            <a:endParaRPr lang="uk-UA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ÐÐ°ÑÑÐ¸Ð½ÐºÐ¸ Ð¿Ð¾ Ð·Ð°Ð¿ÑÐ¾ÑÑ ÐºÐ¾ÑÐ¼Ð¾Ð½Ð°Ð²Ñ ÐºÐ°Ð´ÐµÐ½ÑÐº ÑÐ¾ÑÐ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5519517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5008" y="857232"/>
            <a:ext cx="3079433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400" b="1" dirty="0" smtClean="0"/>
              <a:t>Леонід </a:t>
            </a:r>
          </a:p>
          <a:p>
            <a:r>
              <a:rPr lang="uk-UA" sz="4400" b="1" dirty="0" smtClean="0"/>
              <a:t>Каденюк – </a:t>
            </a:r>
          </a:p>
          <a:p>
            <a:r>
              <a:rPr lang="uk-UA" sz="4400" b="1" dirty="0"/>
              <a:t>п</a:t>
            </a:r>
            <a:r>
              <a:rPr lang="uk-UA" sz="4400" b="1" dirty="0" smtClean="0"/>
              <a:t>ерший </a:t>
            </a:r>
          </a:p>
          <a:p>
            <a:r>
              <a:rPr lang="uk-UA" sz="4400" b="1" dirty="0"/>
              <a:t>к</a:t>
            </a:r>
            <a:r>
              <a:rPr lang="uk-UA" sz="4400" b="1" dirty="0" smtClean="0"/>
              <a:t>осмонавт</a:t>
            </a:r>
          </a:p>
          <a:p>
            <a:r>
              <a:rPr lang="uk-UA" sz="4400" b="1" dirty="0" smtClean="0"/>
              <a:t>Незалежної</a:t>
            </a:r>
          </a:p>
          <a:p>
            <a:r>
              <a:rPr lang="uk-UA" sz="4400" b="1" dirty="0" smtClean="0"/>
              <a:t>України</a:t>
            </a:r>
            <a:endParaRPr lang="uk-UA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·Ð°Ð²Ð¾Ð´ ÑÐ¶Ð¼Ð°Ñ Ð² Ð´Ð½ÐµÐ¿ÑÐµ ÐºÐ°ÑÑÐ¸Ð½Ðº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ÐÐ°ÑÑÐ¸Ð½ÐºÐ¸ Ð¿Ð¾ Ð·Ð°Ð¿ÑÐ¾ÑÑ Ð·Ð°Ð²Ð¾Ð´ ÑÐ¶Ð¼Ð°Ñ Ð² Ð´Ð½ÐµÐ¿ÑÐµ ÐºÐ°ÑÑÐ¸Ð½Ðº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Ð°ÑÑÐ¸Ð½ÐºÐ¸ Ð¿Ð¾ Ð·Ð°Ð¿ÑÐ¾ÑÑ ÑÑÑÑÐ½Ñ ÑÑÐ¿ÑÑÐ½Ð¸ÐºÐ¸  Ð·ÐµÐ¼Ð»Ñ ÐºÐ°ÑÑÐ¸Ð½ÐºÐ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ÐÐ°ÑÑÐ¸Ð½ÐºÐ¸ Ð¿Ð¾ Ð·Ð°Ð¿ÑÐ¾ÑÑ ÑÐ°ÐºÐµÑÐ° ÑÐ¾ÑÐ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386" name="AutoShape 2" descr="ÐÐ°ÑÑÐ¸Ð½ÐºÐ¸ Ð¿Ð¾ Ð·Ð°Ð¿ÑÐ¾ÑÑ Ð´ÐµÐ´Ð°Ð» ÑÐ° ÑÐºÐ°Ñ ÐºÐ°ÑÑÐ¸Ð½Ðº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6388" name="Picture 4" descr="ÐÐ°ÑÑÐ¸Ð½ÐºÐ¸ Ð¿Ð¾ Ð·Ð°Ð¿ÑÐ¾ÑÑ Ð´ÐµÐ´Ð°Ð» ÑÐ° ÑÐºÐ°Ñ ÐºÐ°ÑÑÐ¸Ð½Ðº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1505" y="1"/>
            <a:ext cx="9195505" cy="6885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Ð°ÑÑÐ¸Ð½ÐºÐ¸ Ð¿Ð¾ Ð·Ð°Ð¿ÑÐ¾ÑÑ Ð´ÐµÐ´Ð°Ð» ÑÐ° ÑÐºÐ°Ñ ÐºÐ°ÑÑÐ¸Ð½Ðº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25016"/>
            <a:ext cx="9310687" cy="698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Ð°ÑÑÐ¸Ð½ÐºÐ¸ Ð¿Ð¾ Ð·Ð°Ð¿ÑÐ¾ÑÑ Ð¿Ð¾Ð²ÐµÑÑÐ½Ñ Ð¼ÑÑÑÑÑ ÑÐ¾ÑÐ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Ð°ÑÑÐ¸Ð½ÐºÐ¸ Ð¿Ð¾ Ð·Ð°Ð¿ÑÐ¾ÑÑ Ð¿Ð¾Ð²ÐµÑÑÐ½Ñ ÐÐ°ÑÑÐ° ÑÐ¾ÑÐ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50186" y="-1"/>
            <a:ext cx="9594186" cy="7206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¿Ð¾Ð»ÑÑ Ð¾ÑÐ±ÑÑÐ°Ð»ÑÐ½Ð¾Ñ ÑÑÐ°Ð½ÑÑÑ ÑÐ¾ÑÐ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ÐÐ°ÑÑÐ¸Ð½ÐºÐ¸ Ð¿Ð¾ Ð·Ð°Ð¿ÑÐ¾ÑÑ Ð¿Ð¾Ð»ÑÑ Ð¾ÑÐ±ÑÑÐ°Ð»ÑÐ½Ð¾Ñ ÑÑÐ°Ð½ÑÑÑ ÑÐ¾ÑÐ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ÐÐ°ÑÑÐ¸Ð½ÐºÐ¸ Ð¿Ð¾ Ð·Ð°Ð¿ÑÐ¾ÑÑ ÐÐ»ÐµÐºÑÐ°Ð½Ð´Ñ ÐÐ°ÑÑÐ´ÑÐºÐ¾  ÑÐ¾ÑÐ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71500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072198" y="857232"/>
            <a:ext cx="27860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/>
              <a:t>Олександр</a:t>
            </a:r>
          </a:p>
          <a:p>
            <a:r>
              <a:rPr lang="uk-UA" sz="4000" b="1" dirty="0" err="1" smtClean="0"/>
              <a:t>Засядько</a:t>
            </a:r>
            <a:endParaRPr lang="uk-U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ÐÐ°ÑÑÐ¸Ð½ÐºÐ¸ Ð¿Ð¾ Ð·Ð°Ð¿ÑÐ¾ÑÑ ÐÐ¸Ð±Ð°Ð»ÑÑÐ¸Ñ  ÑÐ¾ÑÐ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92572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72066" y="1000108"/>
            <a:ext cx="35004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b="1" dirty="0" smtClean="0"/>
              <a:t>Микола</a:t>
            </a:r>
          </a:p>
          <a:p>
            <a:r>
              <a:rPr lang="uk-UA" sz="5400" b="1" dirty="0" smtClean="0"/>
              <a:t>Кибальчич</a:t>
            </a:r>
            <a:endParaRPr lang="uk-UA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17</Words>
  <Application>Microsoft Office PowerPoint</Application>
  <PresentationFormat>Экран (4:3)</PresentationFormat>
  <Paragraphs>16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9</cp:revision>
  <dcterms:created xsi:type="dcterms:W3CDTF">2018-04-09T17:45:25Z</dcterms:created>
  <dcterms:modified xsi:type="dcterms:W3CDTF">2018-09-16T12:30:19Z</dcterms:modified>
</cp:coreProperties>
</file>