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23"/>
  </p:handoutMasterIdLst>
  <p:sldIdLst>
    <p:sldId id="305" r:id="rId3"/>
    <p:sldId id="286" r:id="rId4"/>
    <p:sldId id="287" r:id="rId5"/>
    <p:sldId id="288" r:id="rId6"/>
    <p:sldId id="289" r:id="rId7"/>
    <p:sldId id="290" r:id="rId8"/>
    <p:sldId id="291" r:id="rId9"/>
    <p:sldId id="271" r:id="rId10"/>
    <p:sldId id="293" r:id="rId11"/>
    <p:sldId id="299" r:id="rId12"/>
    <p:sldId id="294" r:id="rId13"/>
    <p:sldId id="295" r:id="rId14"/>
    <p:sldId id="302" r:id="rId15"/>
    <p:sldId id="303" r:id="rId16"/>
    <p:sldId id="300" r:id="rId17"/>
    <p:sldId id="275" r:id="rId18"/>
    <p:sldId id="297" r:id="rId19"/>
    <p:sldId id="257" r:id="rId20"/>
    <p:sldId id="301" r:id="rId21"/>
    <p:sldId id="282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99"/>
    <a:srgbClr val="0086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12333-EB98-4A39-AE8D-15691FFAAF77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2D425-6D97-4D0E-B9C3-853D6C81D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5045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435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190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931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24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238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909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496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964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98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6359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2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59A55-27FC-48EB-86D1-0D92D55D07F5}" type="datetimeFigureOut">
              <a:rPr lang="uk-UA" smtClean="0"/>
              <a:pPr/>
              <a:t>12.04.2018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5112F-2F6B-4962-BE0E-39542D6C427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82959584-89FA-452A-B978-0C35635DD5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12.04.2018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DD8F0A0-0CF2-4DFA-A380-5806EBD283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21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26" y="-496020"/>
            <a:ext cx="8977108" cy="3357586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«Математика</a:t>
            </a:r>
            <a:br>
              <a:rPr lang="uk-UA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uk-UA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у повсякденному житті людини»</a:t>
            </a:r>
            <a:endParaRPr lang="uk-UA" sz="4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980728" y="2492896"/>
            <a:ext cx="7056784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uk-UA" sz="2000" b="1" dirty="0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Роботу виконала:</a:t>
            </a:r>
            <a:endParaRPr lang="ru-RU" sz="1600" dirty="0"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Погорєлова Влада Олексіївна,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учениця 5 – Б класу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Криворізької загальноосвітньої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школи 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III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ступенів №</a:t>
            </a:r>
            <a:r>
              <a:rPr lang="uk-UA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108</a:t>
            </a: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000" b="1" dirty="0" err="1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Науковий</a:t>
            </a:r>
            <a:r>
              <a:rPr lang="ru-RU" sz="2000" b="1" dirty="0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керівник</a:t>
            </a:r>
            <a:r>
              <a:rPr lang="ru-RU" sz="2000" b="1" dirty="0"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Хівріч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Ірина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Василівна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вчитель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математики КЗШ 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108</a:t>
            </a: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0260" indent="225044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ÐÐ¾ÑÐ¾Ð¶ÐµÐµ Ð¸Ð·Ð¾Ð±ÑÐ°Ð¶ÐµÐ½Ð¸Ðµ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4"/>
            <a:ext cx="3543221" cy="2952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693237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она\Desktop\dengi-i-deti-31-770x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238" y="20588"/>
            <a:ext cx="8073532" cy="3145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Пов’язане зображен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810024"/>
            <a:ext cx="4357686" cy="2905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394" y="3810024"/>
            <a:ext cx="4319998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1050" y="3089466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продуктів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купити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вистачило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тиждень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85383176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265" y="-13568"/>
            <a:ext cx="4278221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18" y="3892896"/>
            <a:ext cx="7162694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Paulina\Desktop\Prez. Karolina\pobrane (5)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557" y="-13568"/>
            <a:ext cx="432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2662" y="2695891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заробляти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накопичити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дачу і </a:t>
            </a:r>
            <a:r>
              <a:rPr lang="ru-RU" sz="2400" b="1" dirty="0" err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поїздку</a:t>
            </a:r>
            <a:r>
              <a:rPr lang="ru-RU" sz="24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кордон?</a:t>
            </a:r>
          </a:p>
          <a:p>
            <a:pPr algn="ctr"/>
            <a:r>
              <a:rPr lang="ru-RU" sz="24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грошей, </a:t>
            </a:r>
            <a:r>
              <a:rPr lang="ru-RU" sz="24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зробити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ремонт в </a:t>
            </a:r>
            <a:r>
              <a:rPr lang="ru-RU" sz="2400" b="1" dirty="0" err="1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спальні</a:t>
            </a:r>
            <a:r>
              <a:rPr lang="ru-RU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03981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92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знання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математики все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сучасне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життя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було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неможливе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uk-UA" sz="4000" b="1" dirty="0">
              <a:ln w="1905"/>
              <a:gradFill>
                <a:gsLst>
                  <a:gs pos="39000">
                    <a:srgbClr val="FF460D"/>
                  </a:gs>
                  <a:gs pos="0">
                    <a:srgbClr val="FF0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ÐÐ°ÑÑÐ¸Ð½ÐºÐ¸ Ð¿Ð¾ Ð·Ð°Ð¿ÑÐ¾ÑÑ ÑÑÑÐ°ÑÐ½Ðµ Ð¶Ð¸ÑÑÑ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16814"/>
            <a:ext cx="378000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1741" y="4149080"/>
            <a:ext cx="3781477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04" name="Picture 8" descr="ÐÐ¾ÑÐ¾Ð¶ÐµÐµ Ð¸Ð·Ð¾Ð±ÑÐ°Ð¶ÐµÐ½Ð¸Ðµ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4244" y="1516814"/>
            <a:ext cx="378000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4106" name="Picture 10" descr="ÐÐ°ÑÑÐ¸Ð½ÐºÐ¸ Ð¿Ð¾ Ð·Ð°Ð¿ÑÐ¾ÑÑ ÑÐ°Ð´ÑÐ¾ ÑÐµÐ»ÐµÐ±Ð°ÑÐµÐ½Ð½Ñ ÑÐ° Ð·Ð²'ÑÐ·ÐºÑ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9080"/>
            <a:ext cx="3778616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744355486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Ð°ÑÑÐ¸Ð½ÐºÐ¸ Ð¿Ð¾ Ð·Ð°Ð¿ÑÐ¾ÑÑ ÑÑÑÐ¾ÑÑÑ Ð¾Ð±ÑÐ¸ÑÐ»ÑÐ²Ð°Ð»ÑÐ½Ð¾Ñ ÑÐµÑÐ½Ñ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691276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892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Завдяки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математиці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з'явилася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обчислювальна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техніка</a:t>
            </a:r>
            <a:endParaRPr lang="uk-UA" sz="4000" b="1" dirty="0">
              <a:ln w="1905"/>
              <a:gradFill>
                <a:gsLst>
                  <a:gs pos="39000">
                    <a:srgbClr val="FF460D"/>
                  </a:gs>
                  <a:gs pos="0">
                    <a:srgbClr val="FF0000"/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78653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996952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рахують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вони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однієї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іншу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складати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музику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грати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шахи.</a:t>
            </a:r>
          </a:p>
        </p:txBody>
      </p:sp>
      <p:pic>
        <p:nvPicPr>
          <p:cNvPr id="9218" name="Picture 2" descr="ÐÐ°ÑÑÐ¸Ð½ÐºÐ¸ Ð¿Ð¾ Ð·Ð°Ð¿ÑÐ¾ÑÑ ÐºÐ¾Ð¼Ð¿'ÑÑÐµÑ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7353" y="4653136"/>
            <a:ext cx="3407767" cy="207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15811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318716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Зараз обчислювальні машини використовуються в усіх галузях народного господарства: в статистиці, торгівлі, автоматизованому управлінні заводами і </a:t>
            </a:r>
            <a:r>
              <a:rPr lang="uk-UA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фабриками</a:t>
            </a:r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0548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aulina\Desktop\Prez. Karolina\pobrane (39).jpg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87309"/>
            <a:ext cx="3456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Paulina\Desktop\Prez. Karolina\moz_rozwoj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709" y="1590684"/>
            <a:ext cx="3456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ÐÐ¾ÑÐ¾Ð¶ÐµÐµ Ð¸Ð·Ð¾Ð±ÑÐ°Ð¶ÐµÐ½Ð¸Ðµ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19705"/>
            <a:ext cx="345600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»Ð¾Ð³ÑÑÐ½Ðµ Ð¼Ð¸ÑÐ»ÐµÐ½Ð½Ñ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599705"/>
            <a:ext cx="345600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Головне в </a:t>
            </a:r>
            <a:r>
              <a:rPr lang="ru-RU" sz="4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математиці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людину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мислити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81903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Відпочинок з математикою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428736"/>
            <a:ext cx="2705832" cy="2705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 descr="Znalezione obrazy dla zapytania kostka rubika pyramin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295793"/>
            <a:ext cx="2466975" cy="18478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85741"/>
            <a:ext cx="2381250" cy="217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b4.pinger.pl/83da2965698f1ac6d6c477bf22cd5a36/iluzja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285860"/>
            <a:ext cx="2857792" cy="197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Znalezione obrazy dla zapytania iluzj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857496"/>
            <a:ext cx="3168352" cy="219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Znalezione obrazy dla zapytania iluzj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643446"/>
            <a:ext cx="2857488" cy="205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льона\Desktop\вибір-шлях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480908"/>
            <a:ext cx="3474419" cy="25200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noFill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Математика вчить, як на світі жити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Альона\Desktop\rozvutu-rozym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04836" y="4204268"/>
            <a:ext cx="3134328" cy="2520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Users\Альона\Desktop\072878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8024" y="1485064"/>
            <a:ext cx="3661017" cy="2520000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41600473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Альона\Desktop\cyf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6798" y="2420888"/>
            <a:ext cx="5590404" cy="40938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8864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-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важливий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цікавий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захоплюючий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головне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необхідний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галузях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</a:t>
            </a:r>
            <a:r>
              <a:rPr lang="ru-RU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предмет.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334403"/>
            <a:ext cx="89289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Ви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будете на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першому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місці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n>
                <a:solidFill>
                  <a:srgbClr val="0070C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 Вас буде друга 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половинка.</a:t>
            </a:r>
            <a:endParaRPr lang="ru-RU" sz="2800" b="1" dirty="0">
              <a:ln>
                <a:solidFill>
                  <a:srgbClr val="0070C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Ви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ніколи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будете </a:t>
            </a:r>
            <a:r>
              <a:rPr lang="ru-RU" sz="2800" b="1" dirty="0" err="1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третім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зайвим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n>
                <a:solidFill>
                  <a:srgbClr val="0070C0"/>
                </a:solidFill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Ви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матимете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чотири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кутки.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Все в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Вашому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буде на </a:t>
            </a:r>
            <a:r>
              <a:rPr lang="ru-RU" sz="2800" b="1" dirty="0" err="1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п’ятірочку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Вас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ніколи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підведе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шосте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чуття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Ви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будете на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сьомому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небі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щастя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096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Вчіть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математику на 12!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</a:t>
            </a:r>
            <a:r>
              <a:rPr lang="ru-RU" sz="4000" b="1" dirty="0" err="1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тоді</a:t>
            </a:r>
            <a:r>
              <a:rPr lang="ru-RU" sz="40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</p:txBody>
      </p:sp>
      <p:pic>
        <p:nvPicPr>
          <p:cNvPr id="7170" name="Picture 2" descr="Ð¼Ð°ÑÐµÐ¼Ð°ÑÐ¸ÑÐµÑÐºÐ¸Ðµ Ð¿Ð¾ÑÐ»Ð¾Ð²Ð¸ÑÑ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65" t="2067" r="14192" b="4851"/>
          <a:stretch/>
        </p:blipFill>
        <p:spPr bwMode="auto">
          <a:xfrm>
            <a:off x="6804248" y="908720"/>
            <a:ext cx="2088233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005223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8745" y="751635"/>
            <a:ext cx="243095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7063" y="2763089"/>
            <a:ext cx="243095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187" y="2502189"/>
            <a:ext cx="243095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529" y="4249595"/>
            <a:ext cx="243095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397" y="751635"/>
            <a:ext cx="243095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Вертикальный свиток 9"/>
          <p:cNvSpPr/>
          <p:nvPr/>
        </p:nvSpPr>
        <p:spPr>
          <a:xfrm>
            <a:off x="2741949" y="1853253"/>
            <a:ext cx="4426528" cy="2714781"/>
          </a:xfrm>
          <a:prstGeom prst="verticalScroll">
            <a:avLst>
              <a:gd name="adj" fmla="val 10663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Привіт</a:t>
            </a:r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! </a:t>
            </a:r>
          </a:p>
          <a:p>
            <a:pPr algn="ctr" defTabSz="685800"/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Мене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звати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Влада. </a:t>
            </a:r>
          </a:p>
          <a:p>
            <a:pPr algn="ctr" defTabSz="685800"/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Я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навчаюся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в 5-Б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класі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en-US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</a:p>
          <a:p>
            <a:pPr algn="ctr" defTabSz="685800"/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КЗШ №108. </a:t>
            </a:r>
          </a:p>
          <a:p>
            <a:pPr algn="ctr" defTabSz="685800"/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У мене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дуже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багато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різних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захоплень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, але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найбільше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я люблю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співати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танцювати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endParaRPr lang="en-US" sz="15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 defTabSz="685800"/>
            <a:r>
              <a:rPr lang="en-US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        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весело</a:t>
            </a:r>
            <a:r>
              <a:rPr lang="en-US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проводити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час з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друзями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. </a:t>
            </a:r>
          </a:p>
          <a:p>
            <a:pPr algn="ctr" defTabSz="685800"/>
            <a:r>
              <a:rPr lang="en-US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         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Зараз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наголовніше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в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моєму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endParaRPr lang="en-US" sz="15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 defTabSz="685800"/>
            <a:r>
              <a:rPr lang="en-US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       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житті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–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навчання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endParaRPr lang="en-US" sz="15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pPr algn="ctr" defTabSz="685800"/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бо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я хочу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досягти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успіху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в </a:t>
            </a:r>
            <a:r>
              <a:rPr lang="ru-RU" sz="15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майбутньому</a:t>
            </a:r>
            <a:r>
              <a:rPr lang="ru-RU" sz="15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!</a:t>
            </a:r>
          </a:p>
        </p:txBody>
      </p:sp>
      <p:sp>
        <p:nvSpPr>
          <p:cNvPr id="24" name="Пятно 1 23"/>
          <p:cNvSpPr/>
          <p:nvPr/>
        </p:nvSpPr>
        <p:spPr>
          <a:xfrm>
            <a:off x="1953639" y="3461782"/>
            <a:ext cx="1908130" cy="943935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829 w 28117"/>
              <a:gd name="connsiteY22" fmla="*/ 7378 h 22658"/>
              <a:gd name="connsiteX23" fmla="*/ 14869 w 28117"/>
              <a:gd name="connsiteY23" fmla="*/ 3353 h 22658"/>
              <a:gd name="connsiteX24" fmla="*/ 17317 w 28117"/>
              <a:gd name="connsiteY24" fmla="*/ 6858 h 22658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4869 w 28117"/>
              <a:gd name="connsiteY23" fmla="*/ 3353 h 22658"/>
              <a:gd name="connsiteX24" fmla="*/ 17317 w 28117"/>
              <a:gd name="connsiteY24" fmla="*/ 6858 h 22658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317 w 28117"/>
              <a:gd name="connsiteY24" fmla="*/ 6858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4659 w 28117"/>
              <a:gd name="connsiteY4" fmla="*/ 7999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4659 w 28117"/>
              <a:gd name="connsiteY4" fmla="*/ 7999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9752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8095 h 21600"/>
              <a:gd name="connsiteX10" fmla="*/ 18180 w 25507"/>
              <a:gd name="connsiteY10" fmla="*/ 15518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6883 h 21600"/>
              <a:gd name="connsiteX10" fmla="*/ 18180 w 25507"/>
              <a:gd name="connsiteY10" fmla="*/ 15518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6883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201 w 25507"/>
              <a:gd name="connsiteY14" fmla="*/ 17384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978 w 25507"/>
              <a:gd name="connsiteY6" fmla="*/ 10047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201 w 25507"/>
              <a:gd name="connsiteY14" fmla="*/ 17384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049 w 25675"/>
              <a:gd name="connsiteY4" fmla="*/ 6941 h 21600"/>
              <a:gd name="connsiteX5" fmla="*/ 25675 w 25675"/>
              <a:gd name="connsiteY5" fmla="*/ 7852 h 21600"/>
              <a:gd name="connsiteX6" fmla="*/ 22978 w 25675"/>
              <a:gd name="connsiteY6" fmla="*/ 10047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2978 w 25675"/>
              <a:gd name="connsiteY6" fmla="*/ 10047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3481 w 25675"/>
              <a:gd name="connsiteY6" fmla="*/ 10190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3481 w 25675"/>
              <a:gd name="connsiteY6" fmla="*/ 10190 h 21600"/>
              <a:gd name="connsiteX7" fmla="*/ 25507 w 25675"/>
              <a:gd name="connsiteY7" fmla="*/ 13290 h 21600"/>
              <a:gd name="connsiteX8" fmla="*/ 22086 w 25675"/>
              <a:gd name="connsiteY8" fmla="*/ 13084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5675" h="21600">
                <a:moveTo>
                  <a:pt x="14792" y="4727"/>
                </a:moveTo>
                <a:lnTo>
                  <a:pt x="18429" y="0"/>
                </a:lnTo>
                <a:cubicBezTo>
                  <a:pt x="18307" y="1775"/>
                  <a:pt x="18184" y="3550"/>
                  <a:pt x="18062" y="5325"/>
                </a:cubicBezTo>
                <a:lnTo>
                  <a:pt x="22119" y="3093"/>
                </a:lnTo>
                <a:cubicBezTo>
                  <a:pt x="22096" y="4376"/>
                  <a:pt x="22491" y="5373"/>
                  <a:pt x="22468" y="6656"/>
                </a:cubicBezTo>
                <a:lnTo>
                  <a:pt x="25675" y="7852"/>
                </a:lnTo>
                <a:lnTo>
                  <a:pt x="23481" y="10190"/>
                </a:lnTo>
                <a:lnTo>
                  <a:pt x="25507" y="13290"/>
                </a:lnTo>
                <a:lnTo>
                  <a:pt x="22086" y="13084"/>
                </a:lnTo>
                <a:lnTo>
                  <a:pt x="22723" y="16312"/>
                </a:lnTo>
                <a:lnTo>
                  <a:pt x="18432" y="16089"/>
                </a:lnTo>
                <a:lnTo>
                  <a:pt x="17154" y="19737"/>
                </a:lnTo>
                <a:lnTo>
                  <a:pt x="14355" y="16727"/>
                </a:lnTo>
                <a:lnTo>
                  <a:pt x="12392" y="21600"/>
                </a:lnTo>
                <a:cubicBezTo>
                  <a:pt x="12135" y="19609"/>
                  <a:pt x="11458" y="19375"/>
                  <a:pt x="11201" y="17384"/>
                </a:cubicBezTo>
                <a:lnTo>
                  <a:pt x="7322" y="20345"/>
                </a:lnTo>
                <a:lnTo>
                  <a:pt x="8143" y="15149"/>
                </a:lnTo>
                <a:lnTo>
                  <a:pt x="4042" y="14587"/>
                </a:lnTo>
                <a:lnTo>
                  <a:pt x="7142" y="11775"/>
                </a:lnTo>
                <a:lnTo>
                  <a:pt x="3907" y="8615"/>
                </a:lnTo>
                <a:lnTo>
                  <a:pt x="7271" y="6556"/>
                </a:lnTo>
                <a:lnTo>
                  <a:pt x="0" y="761"/>
                </a:lnTo>
                <a:lnTo>
                  <a:pt x="10539" y="5381"/>
                </a:lnTo>
                <a:cubicBezTo>
                  <a:pt x="10687" y="3905"/>
                  <a:pt x="10836" y="2430"/>
                  <a:pt x="10984" y="954"/>
                </a:cubicBezTo>
                <a:lnTo>
                  <a:pt x="14792" y="4727"/>
                </a:lnTo>
                <a:close/>
              </a:path>
            </a:pathLst>
          </a:cu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350" dirty="0">
                <a:solidFill>
                  <a:prstClr val="white"/>
                </a:solidFill>
                <a:latin typeface="Calibri" panose="020F0502020204030204"/>
              </a:rPr>
              <a:t>           </a:t>
            </a:r>
            <a:r>
              <a:rPr lang="ru-RU" sz="12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Доторкнутися</a:t>
            </a:r>
            <a:r>
              <a:rPr lang="ru-RU" sz="1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defTabSz="685800"/>
            <a:r>
              <a:rPr lang="ru-RU" sz="1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до </a:t>
            </a:r>
            <a:r>
              <a:rPr lang="ru-RU" sz="12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історїі</a:t>
            </a:r>
            <a:endParaRPr lang="ru-RU" sz="1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Выноска-облако 27"/>
          <p:cNvSpPr/>
          <p:nvPr/>
        </p:nvSpPr>
        <p:spPr>
          <a:xfrm>
            <a:off x="4748494" y="352096"/>
            <a:ext cx="1970171" cy="799078"/>
          </a:xfrm>
          <a:prstGeom prst="cloudCallout">
            <a:avLst>
              <a:gd name="adj1" fmla="val 43453"/>
              <a:gd name="adj2" fmla="val 66390"/>
            </a:avLst>
          </a:pr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я просто </a:t>
            </a:r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українка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україночка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29" name="Выноска-облако 28"/>
          <p:cNvSpPr/>
          <p:nvPr/>
        </p:nvSpPr>
        <p:spPr>
          <a:xfrm>
            <a:off x="2469531" y="380293"/>
            <a:ext cx="2060231" cy="815627"/>
          </a:xfrm>
          <a:prstGeom prst="cloudCallout">
            <a:avLst>
              <a:gd name="adj1" fmla="val -45515"/>
              <a:gd name="adj2" fmla="val 72330"/>
            </a:avLst>
          </a:pr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сповнене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цікавими</a:t>
            </a:r>
            <a:r>
              <a:rPr lang="ru-RU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речами</a:t>
            </a:r>
          </a:p>
        </p:txBody>
      </p:sp>
      <p:sp>
        <p:nvSpPr>
          <p:cNvPr id="32" name="Овальная выноска 31"/>
          <p:cNvSpPr/>
          <p:nvPr/>
        </p:nvSpPr>
        <p:spPr>
          <a:xfrm>
            <a:off x="2469531" y="5633180"/>
            <a:ext cx="1706270" cy="530816"/>
          </a:xfrm>
          <a:prstGeom prst="wedgeEllipseCallout">
            <a:avLst>
              <a:gd name="adj1" fmla="val -48303"/>
              <a:gd name="adj2" fmla="val -85718"/>
            </a:avLst>
          </a:pr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350" b="1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Крізь</a:t>
            </a:r>
            <a:r>
              <a:rPr lang="ru-RU" sz="1350" b="1" dirty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sz="1350" b="1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терни</a:t>
            </a:r>
            <a:r>
              <a:rPr lang="ru-RU" sz="1350" b="1" dirty="0">
                <a:solidFill>
                  <a:srgbClr val="FFFF00"/>
                </a:solidFill>
                <a:latin typeface="Monotype Corsiva" panose="03010101010201010101" pitchFamily="66" charset="0"/>
              </a:rPr>
              <a:t> до </a:t>
            </a:r>
            <a:r>
              <a:rPr lang="ru-RU" sz="1350" b="1" dirty="0" err="1">
                <a:solidFill>
                  <a:srgbClr val="FFFF00"/>
                </a:solidFill>
                <a:latin typeface="Monotype Corsiva" panose="03010101010201010101" pitchFamily="66" charset="0"/>
              </a:rPr>
              <a:t>зірок</a:t>
            </a:r>
            <a:endParaRPr lang="ru-RU" sz="1350" b="1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4" name="Пятно 1 23"/>
          <p:cNvSpPr/>
          <p:nvPr/>
        </p:nvSpPr>
        <p:spPr>
          <a:xfrm>
            <a:off x="6348334" y="4383089"/>
            <a:ext cx="1640286" cy="1220298"/>
          </a:xfrm>
          <a:custGeom>
            <a:avLst/>
            <a:gdLst>
              <a:gd name="connsiteX0" fmla="*/ 10800 w 21600"/>
              <a:gd name="connsiteY0" fmla="*/ 5800 h 21600"/>
              <a:gd name="connsiteX1" fmla="*/ 14522 w 21600"/>
              <a:gd name="connsiteY1" fmla="*/ 0 h 21600"/>
              <a:gd name="connsiteX2" fmla="*/ 14155 w 21600"/>
              <a:gd name="connsiteY2" fmla="*/ 5325 h 21600"/>
              <a:gd name="connsiteX3" fmla="*/ 18380 w 21600"/>
              <a:gd name="connsiteY3" fmla="*/ 4457 h 21600"/>
              <a:gd name="connsiteX4" fmla="*/ 16702 w 21600"/>
              <a:gd name="connsiteY4" fmla="*/ 7315 h 21600"/>
              <a:gd name="connsiteX5" fmla="*/ 21097 w 21600"/>
              <a:gd name="connsiteY5" fmla="*/ 8137 h 21600"/>
              <a:gd name="connsiteX6" fmla="*/ 17607 w 21600"/>
              <a:gd name="connsiteY6" fmla="*/ 10475 h 21600"/>
              <a:gd name="connsiteX7" fmla="*/ 21600 w 21600"/>
              <a:gd name="connsiteY7" fmla="*/ 13290 h 21600"/>
              <a:gd name="connsiteX8" fmla="*/ 16837 w 21600"/>
              <a:gd name="connsiteY8" fmla="*/ 12942 h 21600"/>
              <a:gd name="connsiteX9" fmla="*/ 18145 w 21600"/>
              <a:gd name="connsiteY9" fmla="*/ 18095 h 21600"/>
              <a:gd name="connsiteX10" fmla="*/ 14020 w 21600"/>
              <a:gd name="connsiteY10" fmla="*/ 14457 h 21600"/>
              <a:gd name="connsiteX11" fmla="*/ 13247 w 21600"/>
              <a:gd name="connsiteY11" fmla="*/ 19737 h 21600"/>
              <a:gd name="connsiteX12" fmla="*/ 10532 w 21600"/>
              <a:gd name="connsiteY12" fmla="*/ 14935 h 21600"/>
              <a:gd name="connsiteX13" fmla="*/ 8485 w 21600"/>
              <a:gd name="connsiteY13" fmla="*/ 21600 h 21600"/>
              <a:gd name="connsiteX14" fmla="*/ 7715 w 21600"/>
              <a:gd name="connsiteY14" fmla="*/ 15627 h 21600"/>
              <a:gd name="connsiteX15" fmla="*/ 4762 w 21600"/>
              <a:gd name="connsiteY15" fmla="*/ 17617 h 21600"/>
              <a:gd name="connsiteX16" fmla="*/ 5667 w 21600"/>
              <a:gd name="connsiteY16" fmla="*/ 13937 h 21600"/>
              <a:gd name="connsiteX17" fmla="*/ 135 w 21600"/>
              <a:gd name="connsiteY17" fmla="*/ 14587 h 21600"/>
              <a:gd name="connsiteX18" fmla="*/ 3722 w 21600"/>
              <a:gd name="connsiteY18" fmla="*/ 11775 h 21600"/>
              <a:gd name="connsiteX19" fmla="*/ 0 w 21600"/>
              <a:gd name="connsiteY19" fmla="*/ 8615 h 21600"/>
              <a:gd name="connsiteX20" fmla="*/ 4627 w 21600"/>
              <a:gd name="connsiteY20" fmla="*/ 7617 h 21600"/>
              <a:gd name="connsiteX21" fmla="*/ 370 w 21600"/>
              <a:gd name="connsiteY21" fmla="*/ 2295 h 21600"/>
              <a:gd name="connsiteX22" fmla="*/ 7312 w 21600"/>
              <a:gd name="connsiteY22" fmla="*/ 6320 h 21600"/>
              <a:gd name="connsiteX23" fmla="*/ 8352 w 21600"/>
              <a:gd name="connsiteY23" fmla="*/ 2295 h 21600"/>
              <a:gd name="connsiteX24" fmla="*/ 10800 w 21600"/>
              <a:gd name="connsiteY24" fmla="*/ 5800 h 21600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829 w 28117"/>
              <a:gd name="connsiteY22" fmla="*/ 7378 h 22658"/>
              <a:gd name="connsiteX23" fmla="*/ 14869 w 28117"/>
              <a:gd name="connsiteY23" fmla="*/ 3353 h 22658"/>
              <a:gd name="connsiteX24" fmla="*/ 17317 w 28117"/>
              <a:gd name="connsiteY24" fmla="*/ 6858 h 22658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4869 w 28117"/>
              <a:gd name="connsiteY23" fmla="*/ 3353 h 22658"/>
              <a:gd name="connsiteX24" fmla="*/ 17317 w 28117"/>
              <a:gd name="connsiteY24" fmla="*/ 6858 h 22658"/>
              <a:gd name="connsiteX0" fmla="*/ 17317 w 28117"/>
              <a:gd name="connsiteY0" fmla="*/ 6858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317 w 28117"/>
              <a:gd name="connsiteY24" fmla="*/ 6858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11279 w 28117"/>
              <a:gd name="connsiteY15" fmla="*/ 18675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2184 w 28117"/>
              <a:gd name="connsiteY16" fmla="*/ 14995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11144 w 28117"/>
              <a:gd name="connsiteY20" fmla="*/ 8675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219 w 28117"/>
              <a:gd name="connsiteY4" fmla="*/ 8373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897 w 28117"/>
              <a:gd name="connsiteY3" fmla="*/ 5515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537 w 28117"/>
              <a:gd name="connsiteY10" fmla="*/ 15515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049 w 28117"/>
              <a:gd name="connsiteY12" fmla="*/ 15993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4232 w 28117"/>
              <a:gd name="connsiteY14" fmla="*/ 16685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4124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3977 w 28117"/>
              <a:gd name="connsiteY4" fmla="*/ 8525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4659 w 28117"/>
              <a:gd name="connsiteY4" fmla="*/ 7999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10239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7402 w 28117"/>
              <a:gd name="connsiteY0" fmla="*/ 5785 h 22658"/>
              <a:gd name="connsiteX1" fmla="*/ 21039 w 28117"/>
              <a:gd name="connsiteY1" fmla="*/ 1058 h 22658"/>
              <a:gd name="connsiteX2" fmla="*/ 20672 w 28117"/>
              <a:gd name="connsiteY2" fmla="*/ 6383 h 22658"/>
              <a:gd name="connsiteX3" fmla="*/ 24729 w 28117"/>
              <a:gd name="connsiteY3" fmla="*/ 4151 h 22658"/>
              <a:gd name="connsiteX4" fmla="*/ 24659 w 28117"/>
              <a:gd name="connsiteY4" fmla="*/ 7999 h 22658"/>
              <a:gd name="connsiteX5" fmla="*/ 27614 w 28117"/>
              <a:gd name="connsiteY5" fmla="*/ 9195 h 22658"/>
              <a:gd name="connsiteX6" fmla="*/ 25001 w 28117"/>
              <a:gd name="connsiteY6" fmla="*/ 11533 h 22658"/>
              <a:gd name="connsiteX7" fmla="*/ 28117 w 28117"/>
              <a:gd name="connsiteY7" fmla="*/ 14348 h 22658"/>
              <a:gd name="connsiteX8" fmla="*/ 23354 w 28117"/>
              <a:gd name="connsiteY8" fmla="*/ 14000 h 22658"/>
              <a:gd name="connsiteX9" fmla="*/ 24662 w 28117"/>
              <a:gd name="connsiteY9" fmla="*/ 19153 h 22658"/>
              <a:gd name="connsiteX10" fmla="*/ 20790 w 28117"/>
              <a:gd name="connsiteY10" fmla="*/ 16576 h 22658"/>
              <a:gd name="connsiteX11" fmla="*/ 19764 w 28117"/>
              <a:gd name="connsiteY11" fmla="*/ 20795 h 22658"/>
              <a:gd name="connsiteX12" fmla="*/ 17133 w 28117"/>
              <a:gd name="connsiteY12" fmla="*/ 17357 h 22658"/>
              <a:gd name="connsiteX13" fmla="*/ 15002 w 28117"/>
              <a:gd name="connsiteY13" fmla="*/ 22658 h 22658"/>
              <a:gd name="connsiteX14" fmla="*/ 13979 w 28117"/>
              <a:gd name="connsiteY14" fmla="*/ 17443 h 22658"/>
              <a:gd name="connsiteX15" fmla="*/ 9932 w 28117"/>
              <a:gd name="connsiteY15" fmla="*/ 21403 h 22658"/>
              <a:gd name="connsiteX16" fmla="*/ 10753 w 28117"/>
              <a:gd name="connsiteY16" fmla="*/ 16207 h 22658"/>
              <a:gd name="connsiteX17" fmla="*/ 6652 w 28117"/>
              <a:gd name="connsiteY17" fmla="*/ 15645 h 22658"/>
              <a:gd name="connsiteX18" fmla="*/ 9752 w 28117"/>
              <a:gd name="connsiteY18" fmla="*/ 12833 h 22658"/>
              <a:gd name="connsiteX19" fmla="*/ 6517 w 28117"/>
              <a:gd name="connsiteY19" fmla="*/ 9673 h 22658"/>
              <a:gd name="connsiteX20" fmla="*/ 9881 w 28117"/>
              <a:gd name="connsiteY20" fmla="*/ 7614 h 22658"/>
              <a:gd name="connsiteX21" fmla="*/ 0 w 28117"/>
              <a:gd name="connsiteY21" fmla="*/ 0 h 22658"/>
              <a:gd name="connsiteX22" fmla="*/ 13149 w 28117"/>
              <a:gd name="connsiteY22" fmla="*/ 6439 h 22658"/>
              <a:gd name="connsiteX23" fmla="*/ 13594 w 28117"/>
              <a:gd name="connsiteY23" fmla="*/ 2012 h 22658"/>
              <a:gd name="connsiteX24" fmla="*/ 17402 w 28117"/>
              <a:gd name="connsiteY24" fmla="*/ 5785 h 22658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8095 h 21600"/>
              <a:gd name="connsiteX10" fmla="*/ 18180 w 25507"/>
              <a:gd name="connsiteY10" fmla="*/ 15518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6883 h 21600"/>
              <a:gd name="connsiteX10" fmla="*/ 18180 w 25507"/>
              <a:gd name="connsiteY10" fmla="*/ 15518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052 w 25507"/>
              <a:gd name="connsiteY9" fmla="*/ 16883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0744 w 25507"/>
              <a:gd name="connsiteY8" fmla="*/ 12942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523 w 25507"/>
              <a:gd name="connsiteY12" fmla="*/ 16299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369 w 25507"/>
              <a:gd name="connsiteY14" fmla="*/ 16385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391 w 25507"/>
              <a:gd name="connsiteY6" fmla="*/ 10475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201 w 25507"/>
              <a:gd name="connsiteY14" fmla="*/ 17384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507"/>
              <a:gd name="connsiteY0" fmla="*/ 4727 h 21600"/>
              <a:gd name="connsiteX1" fmla="*/ 18429 w 25507"/>
              <a:gd name="connsiteY1" fmla="*/ 0 h 21600"/>
              <a:gd name="connsiteX2" fmla="*/ 18062 w 25507"/>
              <a:gd name="connsiteY2" fmla="*/ 5325 h 21600"/>
              <a:gd name="connsiteX3" fmla="*/ 22119 w 25507"/>
              <a:gd name="connsiteY3" fmla="*/ 3093 h 21600"/>
              <a:gd name="connsiteX4" fmla="*/ 22049 w 25507"/>
              <a:gd name="connsiteY4" fmla="*/ 6941 h 21600"/>
              <a:gd name="connsiteX5" fmla="*/ 25004 w 25507"/>
              <a:gd name="connsiteY5" fmla="*/ 8137 h 21600"/>
              <a:gd name="connsiteX6" fmla="*/ 22978 w 25507"/>
              <a:gd name="connsiteY6" fmla="*/ 10047 h 21600"/>
              <a:gd name="connsiteX7" fmla="*/ 25507 w 25507"/>
              <a:gd name="connsiteY7" fmla="*/ 13290 h 21600"/>
              <a:gd name="connsiteX8" fmla="*/ 21415 w 25507"/>
              <a:gd name="connsiteY8" fmla="*/ 13227 h 21600"/>
              <a:gd name="connsiteX9" fmla="*/ 22723 w 25507"/>
              <a:gd name="connsiteY9" fmla="*/ 16312 h 21600"/>
              <a:gd name="connsiteX10" fmla="*/ 18432 w 25507"/>
              <a:gd name="connsiteY10" fmla="*/ 16089 h 21600"/>
              <a:gd name="connsiteX11" fmla="*/ 17154 w 25507"/>
              <a:gd name="connsiteY11" fmla="*/ 19737 h 21600"/>
              <a:gd name="connsiteX12" fmla="*/ 14355 w 25507"/>
              <a:gd name="connsiteY12" fmla="*/ 16727 h 21600"/>
              <a:gd name="connsiteX13" fmla="*/ 12392 w 25507"/>
              <a:gd name="connsiteY13" fmla="*/ 21600 h 21600"/>
              <a:gd name="connsiteX14" fmla="*/ 11201 w 25507"/>
              <a:gd name="connsiteY14" fmla="*/ 17384 h 21600"/>
              <a:gd name="connsiteX15" fmla="*/ 7322 w 25507"/>
              <a:gd name="connsiteY15" fmla="*/ 20345 h 21600"/>
              <a:gd name="connsiteX16" fmla="*/ 8143 w 25507"/>
              <a:gd name="connsiteY16" fmla="*/ 15149 h 21600"/>
              <a:gd name="connsiteX17" fmla="*/ 4042 w 25507"/>
              <a:gd name="connsiteY17" fmla="*/ 14587 h 21600"/>
              <a:gd name="connsiteX18" fmla="*/ 7142 w 25507"/>
              <a:gd name="connsiteY18" fmla="*/ 11775 h 21600"/>
              <a:gd name="connsiteX19" fmla="*/ 3907 w 25507"/>
              <a:gd name="connsiteY19" fmla="*/ 8615 h 21600"/>
              <a:gd name="connsiteX20" fmla="*/ 7271 w 25507"/>
              <a:gd name="connsiteY20" fmla="*/ 6556 h 21600"/>
              <a:gd name="connsiteX21" fmla="*/ 0 w 25507"/>
              <a:gd name="connsiteY21" fmla="*/ 761 h 21600"/>
              <a:gd name="connsiteX22" fmla="*/ 10539 w 25507"/>
              <a:gd name="connsiteY22" fmla="*/ 5381 h 21600"/>
              <a:gd name="connsiteX23" fmla="*/ 10984 w 25507"/>
              <a:gd name="connsiteY23" fmla="*/ 954 h 21600"/>
              <a:gd name="connsiteX24" fmla="*/ 14792 w 25507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049 w 25675"/>
              <a:gd name="connsiteY4" fmla="*/ 6941 h 21600"/>
              <a:gd name="connsiteX5" fmla="*/ 25675 w 25675"/>
              <a:gd name="connsiteY5" fmla="*/ 7852 h 21600"/>
              <a:gd name="connsiteX6" fmla="*/ 22978 w 25675"/>
              <a:gd name="connsiteY6" fmla="*/ 10047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2978 w 25675"/>
              <a:gd name="connsiteY6" fmla="*/ 10047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3481 w 25675"/>
              <a:gd name="connsiteY6" fmla="*/ 10190 h 21600"/>
              <a:gd name="connsiteX7" fmla="*/ 25507 w 25675"/>
              <a:gd name="connsiteY7" fmla="*/ 13290 h 21600"/>
              <a:gd name="connsiteX8" fmla="*/ 21415 w 25675"/>
              <a:gd name="connsiteY8" fmla="*/ 13227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4792 w 25675"/>
              <a:gd name="connsiteY0" fmla="*/ 4727 h 21600"/>
              <a:gd name="connsiteX1" fmla="*/ 18429 w 25675"/>
              <a:gd name="connsiteY1" fmla="*/ 0 h 21600"/>
              <a:gd name="connsiteX2" fmla="*/ 18062 w 25675"/>
              <a:gd name="connsiteY2" fmla="*/ 5325 h 21600"/>
              <a:gd name="connsiteX3" fmla="*/ 22119 w 25675"/>
              <a:gd name="connsiteY3" fmla="*/ 3093 h 21600"/>
              <a:gd name="connsiteX4" fmla="*/ 22468 w 25675"/>
              <a:gd name="connsiteY4" fmla="*/ 6656 h 21600"/>
              <a:gd name="connsiteX5" fmla="*/ 25675 w 25675"/>
              <a:gd name="connsiteY5" fmla="*/ 7852 h 21600"/>
              <a:gd name="connsiteX6" fmla="*/ 23481 w 25675"/>
              <a:gd name="connsiteY6" fmla="*/ 10190 h 21600"/>
              <a:gd name="connsiteX7" fmla="*/ 25507 w 25675"/>
              <a:gd name="connsiteY7" fmla="*/ 13290 h 21600"/>
              <a:gd name="connsiteX8" fmla="*/ 22086 w 25675"/>
              <a:gd name="connsiteY8" fmla="*/ 13084 h 21600"/>
              <a:gd name="connsiteX9" fmla="*/ 22723 w 25675"/>
              <a:gd name="connsiteY9" fmla="*/ 16312 h 21600"/>
              <a:gd name="connsiteX10" fmla="*/ 18432 w 25675"/>
              <a:gd name="connsiteY10" fmla="*/ 16089 h 21600"/>
              <a:gd name="connsiteX11" fmla="*/ 17154 w 25675"/>
              <a:gd name="connsiteY11" fmla="*/ 19737 h 21600"/>
              <a:gd name="connsiteX12" fmla="*/ 14355 w 25675"/>
              <a:gd name="connsiteY12" fmla="*/ 16727 h 21600"/>
              <a:gd name="connsiteX13" fmla="*/ 12392 w 25675"/>
              <a:gd name="connsiteY13" fmla="*/ 21600 h 21600"/>
              <a:gd name="connsiteX14" fmla="*/ 11201 w 25675"/>
              <a:gd name="connsiteY14" fmla="*/ 17384 h 21600"/>
              <a:gd name="connsiteX15" fmla="*/ 7322 w 25675"/>
              <a:gd name="connsiteY15" fmla="*/ 20345 h 21600"/>
              <a:gd name="connsiteX16" fmla="*/ 8143 w 25675"/>
              <a:gd name="connsiteY16" fmla="*/ 15149 h 21600"/>
              <a:gd name="connsiteX17" fmla="*/ 4042 w 25675"/>
              <a:gd name="connsiteY17" fmla="*/ 14587 h 21600"/>
              <a:gd name="connsiteX18" fmla="*/ 7142 w 25675"/>
              <a:gd name="connsiteY18" fmla="*/ 11775 h 21600"/>
              <a:gd name="connsiteX19" fmla="*/ 3907 w 25675"/>
              <a:gd name="connsiteY19" fmla="*/ 8615 h 21600"/>
              <a:gd name="connsiteX20" fmla="*/ 7271 w 25675"/>
              <a:gd name="connsiteY20" fmla="*/ 6556 h 21600"/>
              <a:gd name="connsiteX21" fmla="*/ 0 w 25675"/>
              <a:gd name="connsiteY21" fmla="*/ 761 h 21600"/>
              <a:gd name="connsiteX22" fmla="*/ 10539 w 25675"/>
              <a:gd name="connsiteY22" fmla="*/ 5381 h 21600"/>
              <a:gd name="connsiteX23" fmla="*/ 10984 w 25675"/>
              <a:gd name="connsiteY23" fmla="*/ 954 h 21600"/>
              <a:gd name="connsiteX24" fmla="*/ 14792 w 25675"/>
              <a:gd name="connsiteY24" fmla="*/ 4727 h 21600"/>
              <a:gd name="connsiteX0" fmla="*/ 10885 w 21768"/>
              <a:gd name="connsiteY0" fmla="*/ 4727 h 21600"/>
              <a:gd name="connsiteX1" fmla="*/ 14522 w 21768"/>
              <a:gd name="connsiteY1" fmla="*/ 0 h 21600"/>
              <a:gd name="connsiteX2" fmla="*/ 14155 w 21768"/>
              <a:gd name="connsiteY2" fmla="*/ 5325 h 21600"/>
              <a:gd name="connsiteX3" fmla="*/ 18212 w 21768"/>
              <a:gd name="connsiteY3" fmla="*/ 3093 h 21600"/>
              <a:gd name="connsiteX4" fmla="*/ 18561 w 21768"/>
              <a:gd name="connsiteY4" fmla="*/ 6656 h 21600"/>
              <a:gd name="connsiteX5" fmla="*/ 21768 w 21768"/>
              <a:gd name="connsiteY5" fmla="*/ 7852 h 21600"/>
              <a:gd name="connsiteX6" fmla="*/ 19574 w 21768"/>
              <a:gd name="connsiteY6" fmla="*/ 10190 h 21600"/>
              <a:gd name="connsiteX7" fmla="*/ 21600 w 21768"/>
              <a:gd name="connsiteY7" fmla="*/ 13290 h 21600"/>
              <a:gd name="connsiteX8" fmla="*/ 18179 w 21768"/>
              <a:gd name="connsiteY8" fmla="*/ 13084 h 21600"/>
              <a:gd name="connsiteX9" fmla="*/ 18816 w 21768"/>
              <a:gd name="connsiteY9" fmla="*/ 16312 h 21600"/>
              <a:gd name="connsiteX10" fmla="*/ 14525 w 21768"/>
              <a:gd name="connsiteY10" fmla="*/ 16089 h 21600"/>
              <a:gd name="connsiteX11" fmla="*/ 13247 w 21768"/>
              <a:gd name="connsiteY11" fmla="*/ 19737 h 21600"/>
              <a:gd name="connsiteX12" fmla="*/ 10448 w 21768"/>
              <a:gd name="connsiteY12" fmla="*/ 16727 h 21600"/>
              <a:gd name="connsiteX13" fmla="*/ 8485 w 21768"/>
              <a:gd name="connsiteY13" fmla="*/ 21600 h 21600"/>
              <a:gd name="connsiteX14" fmla="*/ 7294 w 21768"/>
              <a:gd name="connsiteY14" fmla="*/ 17384 h 21600"/>
              <a:gd name="connsiteX15" fmla="*/ 3415 w 21768"/>
              <a:gd name="connsiteY15" fmla="*/ 20345 h 21600"/>
              <a:gd name="connsiteX16" fmla="*/ 4236 w 21768"/>
              <a:gd name="connsiteY16" fmla="*/ 15149 h 21600"/>
              <a:gd name="connsiteX17" fmla="*/ 135 w 21768"/>
              <a:gd name="connsiteY17" fmla="*/ 14587 h 21600"/>
              <a:gd name="connsiteX18" fmla="*/ 3235 w 21768"/>
              <a:gd name="connsiteY18" fmla="*/ 11775 h 21600"/>
              <a:gd name="connsiteX19" fmla="*/ 0 w 21768"/>
              <a:gd name="connsiteY19" fmla="*/ 8615 h 21600"/>
              <a:gd name="connsiteX20" fmla="*/ 3364 w 21768"/>
              <a:gd name="connsiteY20" fmla="*/ 6556 h 21600"/>
              <a:gd name="connsiteX21" fmla="*/ 1042 w 21768"/>
              <a:gd name="connsiteY21" fmla="*/ 3757 h 21600"/>
              <a:gd name="connsiteX22" fmla="*/ 6632 w 21768"/>
              <a:gd name="connsiteY22" fmla="*/ 5381 h 21600"/>
              <a:gd name="connsiteX23" fmla="*/ 7077 w 21768"/>
              <a:gd name="connsiteY23" fmla="*/ 954 h 21600"/>
              <a:gd name="connsiteX24" fmla="*/ 10885 w 21768"/>
              <a:gd name="connsiteY24" fmla="*/ 4727 h 21600"/>
              <a:gd name="connsiteX0" fmla="*/ 10885 w 25091"/>
              <a:gd name="connsiteY0" fmla="*/ 5629 h 22502"/>
              <a:gd name="connsiteX1" fmla="*/ 14522 w 25091"/>
              <a:gd name="connsiteY1" fmla="*/ 902 h 22502"/>
              <a:gd name="connsiteX2" fmla="*/ 14155 w 25091"/>
              <a:gd name="connsiteY2" fmla="*/ 6227 h 22502"/>
              <a:gd name="connsiteX3" fmla="*/ 25091 w 25091"/>
              <a:gd name="connsiteY3" fmla="*/ 0 h 22502"/>
              <a:gd name="connsiteX4" fmla="*/ 18561 w 25091"/>
              <a:gd name="connsiteY4" fmla="*/ 7558 h 22502"/>
              <a:gd name="connsiteX5" fmla="*/ 21768 w 25091"/>
              <a:gd name="connsiteY5" fmla="*/ 8754 h 22502"/>
              <a:gd name="connsiteX6" fmla="*/ 19574 w 25091"/>
              <a:gd name="connsiteY6" fmla="*/ 11092 h 22502"/>
              <a:gd name="connsiteX7" fmla="*/ 21600 w 25091"/>
              <a:gd name="connsiteY7" fmla="*/ 14192 h 22502"/>
              <a:gd name="connsiteX8" fmla="*/ 18179 w 25091"/>
              <a:gd name="connsiteY8" fmla="*/ 13986 h 22502"/>
              <a:gd name="connsiteX9" fmla="*/ 18816 w 25091"/>
              <a:gd name="connsiteY9" fmla="*/ 17214 h 22502"/>
              <a:gd name="connsiteX10" fmla="*/ 14525 w 25091"/>
              <a:gd name="connsiteY10" fmla="*/ 16991 h 22502"/>
              <a:gd name="connsiteX11" fmla="*/ 13247 w 25091"/>
              <a:gd name="connsiteY11" fmla="*/ 20639 h 22502"/>
              <a:gd name="connsiteX12" fmla="*/ 10448 w 25091"/>
              <a:gd name="connsiteY12" fmla="*/ 17629 h 22502"/>
              <a:gd name="connsiteX13" fmla="*/ 8485 w 25091"/>
              <a:gd name="connsiteY13" fmla="*/ 22502 h 22502"/>
              <a:gd name="connsiteX14" fmla="*/ 7294 w 25091"/>
              <a:gd name="connsiteY14" fmla="*/ 18286 h 22502"/>
              <a:gd name="connsiteX15" fmla="*/ 3415 w 25091"/>
              <a:gd name="connsiteY15" fmla="*/ 21247 h 22502"/>
              <a:gd name="connsiteX16" fmla="*/ 4236 w 25091"/>
              <a:gd name="connsiteY16" fmla="*/ 16051 h 22502"/>
              <a:gd name="connsiteX17" fmla="*/ 135 w 25091"/>
              <a:gd name="connsiteY17" fmla="*/ 15489 h 22502"/>
              <a:gd name="connsiteX18" fmla="*/ 3235 w 25091"/>
              <a:gd name="connsiteY18" fmla="*/ 12677 h 22502"/>
              <a:gd name="connsiteX19" fmla="*/ 0 w 25091"/>
              <a:gd name="connsiteY19" fmla="*/ 9517 h 22502"/>
              <a:gd name="connsiteX20" fmla="*/ 3364 w 25091"/>
              <a:gd name="connsiteY20" fmla="*/ 7458 h 22502"/>
              <a:gd name="connsiteX21" fmla="*/ 1042 w 25091"/>
              <a:gd name="connsiteY21" fmla="*/ 4659 h 22502"/>
              <a:gd name="connsiteX22" fmla="*/ 6632 w 25091"/>
              <a:gd name="connsiteY22" fmla="*/ 6283 h 22502"/>
              <a:gd name="connsiteX23" fmla="*/ 7077 w 25091"/>
              <a:gd name="connsiteY23" fmla="*/ 1856 h 22502"/>
              <a:gd name="connsiteX24" fmla="*/ 10885 w 25091"/>
              <a:gd name="connsiteY24" fmla="*/ 5629 h 22502"/>
              <a:gd name="connsiteX0" fmla="*/ 10885 w 22910"/>
              <a:gd name="connsiteY0" fmla="*/ 10480 h 27353"/>
              <a:gd name="connsiteX1" fmla="*/ 14522 w 22910"/>
              <a:gd name="connsiteY1" fmla="*/ 5753 h 27353"/>
              <a:gd name="connsiteX2" fmla="*/ 14155 w 22910"/>
              <a:gd name="connsiteY2" fmla="*/ 11078 h 27353"/>
              <a:gd name="connsiteX3" fmla="*/ 22910 w 22910"/>
              <a:gd name="connsiteY3" fmla="*/ 0 h 27353"/>
              <a:gd name="connsiteX4" fmla="*/ 18561 w 22910"/>
              <a:gd name="connsiteY4" fmla="*/ 12409 h 27353"/>
              <a:gd name="connsiteX5" fmla="*/ 21768 w 22910"/>
              <a:gd name="connsiteY5" fmla="*/ 13605 h 27353"/>
              <a:gd name="connsiteX6" fmla="*/ 19574 w 22910"/>
              <a:gd name="connsiteY6" fmla="*/ 15943 h 27353"/>
              <a:gd name="connsiteX7" fmla="*/ 21600 w 22910"/>
              <a:gd name="connsiteY7" fmla="*/ 19043 h 27353"/>
              <a:gd name="connsiteX8" fmla="*/ 18179 w 22910"/>
              <a:gd name="connsiteY8" fmla="*/ 18837 h 27353"/>
              <a:gd name="connsiteX9" fmla="*/ 18816 w 22910"/>
              <a:gd name="connsiteY9" fmla="*/ 22065 h 27353"/>
              <a:gd name="connsiteX10" fmla="*/ 14525 w 22910"/>
              <a:gd name="connsiteY10" fmla="*/ 21842 h 27353"/>
              <a:gd name="connsiteX11" fmla="*/ 13247 w 22910"/>
              <a:gd name="connsiteY11" fmla="*/ 25490 h 27353"/>
              <a:gd name="connsiteX12" fmla="*/ 10448 w 22910"/>
              <a:gd name="connsiteY12" fmla="*/ 22480 h 27353"/>
              <a:gd name="connsiteX13" fmla="*/ 8485 w 22910"/>
              <a:gd name="connsiteY13" fmla="*/ 27353 h 27353"/>
              <a:gd name="connsiteX14" fmla="*/ 7294 w 22910"/>
              <a:gd name="connsiteY14" fmla="*/ 23137 h 27353"/>
              <a:gd name="connsiteX15" fmla="*/ 3415 w 22910"/>
              <a:gd name="connsiteY15" fmla="*/ 26098 h 27353"/>
              <a:gd name="connsiteX16" fmla="*/ 4236 w 22910"/>
              <a:gd name="connsiteY16" fmla="*/ 20902 h 27353"/>
              <a:gd name="connsiteX17" fmla="*/ 135 w 22910"/>
              <a:gd name="connsiteY17" fmla="*/ 20340 h 27353"/>
              <a:gd name="connsiteX18" fmla="*/ 3235 w 22910"/>
              <a:gd name="connsiteY18" fmla="*/ 17528 h 27353"/>
              <a:gd name="connsiteX19" fmla="*/ 0 w 22910"/>
              <a:gd name="connsiteY19" fmla="*/ 14368 h 27353"/>
              <a:gd name="connsiteX20" fmla="*/ 3364 w 22910"/>
              <a:gd name="connsiteY20" fmla="*/ 12309 h 27353"/>
              <a:gd name="connsiteX21" fmla="*/ 1042 w 22910"/>
              <a:gd name="connsiteY21" fmla="*/ 9510 h 27353"/>
              <a:gd name="connsiteX22" fmla="*/ 6632 w 22910"/>
              <a:gd name="connsiteY22" fmla="*/ 11134 h 27353"/>
              <a:gd name="connsiteX23" fmla="*/ 7077 w 22910"/>
              <a:gd name="connsiteY23" fmla="*/ 6707 h 27353"/>
              <a:gd name="connsiteX24" fmla="*/ 10885 w 22910"/>
              <a:gd name="connsiteY24" fmla="*/ 10480 h 27353"/>
              <a:gd name="connsiteX0" fmla="*/ 10885 w 22071"/>
              <a:gd name="connsiteY0" fmla="*/ 11051 h 27924"/>
              <a:gd name="connsiteX1" fmla="*/ 14522 w 22071"/>
              <a:gd name="connsiteY1" fmla="*/ 6324 h 27924"/>
              <a:gd name="connsiteX2" fmla="*/ 14155 w 22071"/>
              <a:gd name="connsiteY2" fmla="*/ 11649 h 27924"/>
              <a:gd name="connsiteX3" fmla="*/ 22071 w 22071"/>
              <a:gd name="connsiteY3" fmla="*/ 0 h 27924"/>
              <a:gd name="connsiteX4" fmla="*/ 18561 w 22071"/>
              <a:gd name="connsiteY4" fmla="*/ 12980 h 27924"/>
              <a:gd name="connsiteX5" fmla="*/ 21768 w 22071"/>
              <a:gd name="connsiteY5" fmla="*/ 14176 h 27924"/>
              <a:gd name="connsiteX6" fmla="*/ 19574 w 22071"/>
              <a:gd name="connsiteY6" fmla="*/ 16514 h 27924"/>
              <a:gd name="connsiteX7" fmla="*/ 21600 w 22071"/>
              <a:gd name="connsiteY7" fmla="*/ 19614 h 27924"/>
              <a:gd name="connsiteX8" fmla="*/ 18179 w 22071"/>
              <a:gd name="connsiteY8" fmla="*/ 19408 h 27924"/>
              <a:gd name="connsiteX9" fmla="*/ 18816 w 22071"/>
              <a:gd name="connsiteY9" fmla="*/ 22636 h 27924"/>
              <a:gd name="connsiteX10" fmla="*/ 14525 w 22071"/>
              <a:gd name="connsiteY10" fmla="*/ 22413 h 27924"/>
              <a:gd name="connsiteX11" fmla="*/ 13247 w 22071"/>
              <a:gd name="connsiteY11" fmla="*/ 26061 h 27924"/>
              <a:gd name="connsiteX12" fmla="*/ 10448 w 22071"/>
              <a:gd name="connsiteY12" fmla="*/ 23051 h 27924"/>
              <a:gd name="connsiteX13" fmla="*/ 8485 w 22071"/>
              <a:gd name="connsiteY13" fmla="*/ 27924 h 27924"/>
              <a:gd name="connsiteX14" fmla="*/ 7294 w 22071"/>
              <a:gd name="connsiteY14" fmla="*/ 23708 h 27924"/>
              <a:gd name="connsiteX15" fmla="*/ 3415 w 22071"/>
              <a:gd name="connsiteY15" fmla="*/ 26669 h 27924"/>
              <a:gd name="connsiteX16" fmla="*/ 4236 w 22071"/>
              <a:gd name="connsiteY16" fmla="*/ 21473 h 27924"/>
              <a:gd name="connsiteX17" fmla="*/ 135 w 22071"/>
              <a:gd name="connsiteY17" fmla="*/ 20911 h 27924"/>
              <a:gd name="connsiteX18" fmla="*/ 3235 w 22071"/>
              <a:gd name="connsiteY18" fmla="*/ 18099 h 27924"/>
              <a:gd name="connsiteX19" fmla="*/ 0 w 22071"/>
              <a:gd name="connsiteY19" fmla="*/ 14939 h 27924"/>
              <a:gd name="connsiteX20" fmla="*/ 3364 w 22071"/>
              <a:gd name="connsiteY20" fmla="*/ 12880 h 27924"/>
              <a:gd name="connsiteX21" fmla="*/ 1042 w 22071"/>
              <a:gd name="connsiteY21" fmla="*/ 10081 h 27924"/>
              <a:gd name="connsiteX22" fmla="*/ 6632 w 22071"/>
              <a:gd name="connsiteY22" fmla="*/ 11705 h 27924"/>
              <a:gd name="connsiteX23" fmla="*/ 7077 w 22071"/>
              <a:gd name="connsiteY23" fmla="*/ 7278 h 27924"/>
              <a:gd name="connsiteX24" fmla="*/ 10885 w 22071"/>
              <a:gd name="connsiteY24" fmla="*/ 11051 h 27924"/>
              <a:gd name="connsiteX0" fmla="*/ 10885 w 22071"/>
              <a:gd name="connsiteY0" fmla="*/ 11051 h 27924"/>
              <a:gd name="connsiteX1" fmla="*/ 14354 w 22071"/>
              <a:gd name="connsiteY1" fmla="*/ 6039 h 27924"/>
              <a:gd name="connsiteX2" fmla="*/ 14155 w 22071"/>
              <a:gd name="connsiteY2" fmla="*/ 11649 h 27924"/>
              <a:gd name="connsiteX3" fmla="*/ 22071 w 22071"/>
              <a:gd name="connsiteY3" fmla="*/ 0 h 27924"/>
              <a:gd name="connsiteX4" fmla="*/ 18561 w 22071"/>
              <a:gd name="connsiteY4" fmla="*/ 12980 h 27924"/>
              <a:gd name="connsiteX5" fmla="*/ 21768 w 22071"/>
              <a:gd name="connsiteY5" fmla="*/ 14176 h 27924"/>
              <a:gd name="connsiteX6" fmla="*/ 19574 w 22071"/>
              <a:gd name="connsiteY6" fmla="*/ 16514 h 27924"/>
              <a:gd name="connsiteX7" fmla="*/ 21600 w 22071"/>
              <a:gd name="connsiteY7" fmla="*/ 19614 h 27924"/>
              <a:gd name="connsiteX8" fmla="*/ 18179 w 22071"/>
              <a:gd name="connsiteY8" fmla="*/ 19408 h 27924"/>
              <a:gd name="connsiteX9" fmla="*/ 18816 w 22071"/>
              <a:gd name="connsiteY9" fmla="*/ 22636 h 27924"/>
              <a:gd name="connsiteX10" fmla="*/ 14525 w 22071"/>
              <a:gd name="connsiteY10" fmla="*/ 22413 h 27924"/>
              <a:gd name="connsiteX11" fmla="*/ 13247 w 22071"/>
              <a:gd name="connsiteY11" fmla="*/ 26061 h 27924"/>
              <a:gd name="connsiteX12" fmla="*/ 10448 w 22071"/>
              <a:gd name="connsiteY12" fmla="*/ 23051 h 27924"/>
              <a:gd name="connsiteX13" fmla="*/ 8485 w 22071"/>
              <a:gd name="connsiteY13" fmla="*/ 27924 h 27924"/>
              <a:gd name="connsiteX14" fmla="*/ 7294 w 22071"/>
              <a:gd name="connsiteY14" fmla="*/ 23708 h 27924"/>
              <a:gd name="connsiteX15" fmla="*/ 3415 w 22071"/>
              <a:gd name="connsiteY15" fmla="*/ 26669 h 27924"/>
              <a:gd name="connsiteX16" fmla="*/ 4236 w 22071"/>
              <a:gd name="connsiteY16" fmla="*/ 21473 h 27924"/>
              <a:gd name="connsiteX17" fmla="*/ 135 w 22071"/>
              <a:gd name="connsiteY17" fmla="*/ 20911 h 27924"/>
              <a:gd name="connsiteX18" fmla="*/ 3235 w 22071"/>
              <a:gd name="connsiteY18" fmla="*/ 18099 h 27924"/>
              <a:gd name="connsiteX19" fmla="*/ 0 w 22071"/>
              <a:gd name="connsiteY19" fmla="*/ 14939 h 27924"/>
              <a:gd name="connsiteX20" fmla="*/ 3364 w 22071"/>
              <a:gd name="connsiteY20" fmla="*/ 12880 h 27924"/>
              <a:gd name="connsiteX21" fmla="*/ 1042 w 22071"/>
              <a:gd name="connsiteY21" fmla="*/ 10081 h 27924"/>
              <a:gd name="connsiteX22" fmla="*/ 6632 w 22071"/>
              <a:gd name="connsiteY22" fmla="*/ 11705 h 27924"/>
              <a:gd name="connsiteX23" fmla="*/ 7077 w 22071"/>
              <a:gd name="connsiteY23" fmla="*/ 7278 h 27924"/>
              <a:gd name="connsiteX24" fmla="*/ 10885 w 22071"/>
              <a:gd name="connsiteY24" fmla="*/ 11051 h 27924"/>
              <a:gd name="connsiteX0" fmla="*/ 10885 w 22071"/>
              <a:gd name="connsiteY0" fmla="*/ 11051 h 27924"/>
              <a:gd name="connsiteX1" fmla="*/ 14354 w 22071"/>
              <a:gd name="connsiteY1" fmla="*/ 6039 h 27924"/>
              <a:gd name="connsiteX2" fmla="*/ 14742 w 22071"/>
              <a:gd name="connsiteY2" fmla="*/ 11078 h 27924"/>
              <a:gd name="connsiteX3" fmla="*/ 22071 w 22071"/>
              <a:gd name="connsiteY3" fmla="*/ 0 h 27924"/>
              <a:gd name="connsiteX4" fmla="*/ 18561 w 22071"/>
              <a:gd name="connsiteY4" fmla="*/ 12980 h 27924"/>
              <a:gd name="connsiteX5" fmla="*/ 21768 w 22071"/>
              <a:gd name="connsiteY5" fmla="*/ 14176 h 27924"/>
              <a:gd name="connsiteX6" fmla="*/ 19574 w 22071"/>
              <a:gd name="connsiteY6" fmla="*/ 16514 h 27924"/>
              <a:gd name="connsiteX7" fmla="*/ 21600 w 22071"/>
              <a:gd name="connsiteY7" fmla="*/ 19614 h 27924"/>
              <a:gd name="connsiteX8" fmla="*/ 18179 w 22071"/>
              <a:gd name="connsiteY8" fmla="*/ 19408 h 27924"/>
              <a:gd name="connsiteX9" fmla="*/ 18816 w 22071"/>
              <a:gd name="connsiteY9" fmla="*/ 22636 h 27924"/>
              <a:gd name="connsiteX10" fmla="*/ 14525 w 22071"/>
              <a:gd name="connsiteY10" fmla="*/ 22413 h 27924"/>
              <a:gd name="connsiteX11" fmla="*/ 13247 w 22071"/>
              <a:gd name="connsiteY11" fmla="*/ 26061 h 27924"/>
              <a:gd name="connsiteX12" fmla="*/ 10448 w 22071"/>
              <a:gd name="connsiteY12" fmla="*/ 23051 h 27924"/>
              <a:gd name="connsiteX13" fmla="*/ 8485 w 22071"/>
              <a:gd name="connsiteY13" fmla="*/ 27924 h 27924"/>
              <a:gd name="connsiteX14" fmla="*/ 7294 w 22071"/>
              <a:gd name="connsiteY14" fmla="*/ 23708 h 27924"/>
              <a:gd name="connsiteX15" fmla="*/ 3415 w 22071"/>
              <a:gd name="connsiteY15" fmla="*/ 26669 h 27924"/>
              <a:gd name="connsiteX16" fmla="*/ 4236 w 22071"/>
              <a:gd name="connsiteY16" fmla="*/ 21473 h 27924"/>
              <a:gd name="connsiteX17" fmla="*/ 135 w 22071"/>
              <a:gd name="connsiteY17" fmla="*/ 20911 h 27924"/>
              <a:gd name="connsiteX18" fmla="*/ 3235 w 22071"/>
              <a:gd name="connsiteY18" fmla="*/ 18099 h 27924"/>
              <a:gd name="connsiteX19" fmla="*/ 0 w 22071"/>
              <a:gd name="connsiteY19" fmla="*/ 14939 h 27924"/>
              <a:gd name="connsiteX20" fmla="*/ 3364 w 22071"/>
              <a:gd name="connsiteY20" fmla="*/ 12880 h 27924"/>
              <a:gd name="connsiteX21" fmla="*/ 1042 w 22071"/>
              <a:gd name="connsiteY21" fmla="*/ 10081 h 27924"/>
              <a:gd name="connsiteX22" fmla="*/ 6632 w 22071"/>
              <a:gd name="connsiteY22" fmla="*/ 11705 h 27924"/>
              <a:gd name="connsiteX23" fmla="*/ 7077 w 22071"/>
              <a:gd name="connsiteY23" fmla="*/ 7278 h 27924"/>
              <a:gd name="connsiteX24" fmla="*/ 10885 w 22071"/>
              <a:gd name="connsiteY24" fmla="*/ 11051 h 27924"/>
              <a:gd name="connsiteX0" fmla="*/ 10885 w 22071"/>
              <a:gd name="connsiteY0" fmla="*/ 11051 h 27924"/>
              <a:gd name="connsiteX1" fmla="*/ 14354 w 22071"/>
              <a:gd name="connsiteY1" fmla="*/ 6039 h 27924"/>
              <a:gd name="connsiteX2" fmla="*/ 14742 w 22071"/>
              <a:gd name="connsiteY2" fmla="*/ 11078 h 27924"/>
              <a:gd name="connsiteX3" fmla="*/ 22071 w 22071"/>
              <a:gd name="connsiteY3" fmla="*/ 0 h 27924"/>
              <a:gd name="connsiteX4" fmla="*/ 18980 w 22071"/>
              <a:gd name="connsiteY4" fmla="*/ 12695 h 27924"/>
              <a:gd name="connsiteX5" fmla="*/ 21768 w 22071"/>
              <a:gd name="connsiteY5" fmla="*/ 14176 h 27924"/>
              <a:gd name="connsiteX6" fmla="*/ 19574 w 22071"/>
              <a:gd name="connsiteY6" fmla="*/ 16514 h 27924"/>
              <a:gd name="connsiteX7" fmla="*/ 21600 w 22071"/>
              <a:gd name="connsiteY7" fmla="*/ 19614 h 27924"/>
              <a:gd name="connsiteX8" fmla="*/ 18179 w 22071"/>
              <a:gd name="connsiteY8" fmla="*/ 19408 h 27924"/>
              <a:gd name="connsiteX9" fmla="*/ 18816 w 22071"/>
              <a:gd name="connsiteY9" fmla="*/ 22636 h 27924"/>
              <a:gd name="connsiteX10" fmla="*/ 14525 w 22071"/>
              <a:gd name="connsiteY10" fmla="*/ 22413 h 27924"/>
              <a:gd name="connsiteX11" fmla="*/ 13247 w 22071"/>
              <a:gd name="connsiteY11" fmla="*/ 26061 h 27924"/>
              <a:gd name="connsiteX12" fmla="*/ 10448 w 22071"/>
              <a:gd name="connsiteY12" fmla="*/ 23051 h 27924"/>
              <a:gd name="connsiteX13" fmla="*/ 8485 w 22071"/>
              <a:gd name="connsiteY13" fmla="*/ 27924 h 27924"/>
              <a:gd name="connsiteX14" fmla="*/ 7294 w 22071"/>
              <a:gd name="connsiteY14" fmla="*/ 23708 h 27924"/>
              <a:gd name="connsiteX15" fmla="*/ 3415 w 22071"/>
              <a:gd name="connsiteY15" fmla="*/ 26669 h 27924"/>
              <a:gd name="connsiteX16" fmla="*/ 4236 w 22071"/>
              <a:gd name="connsiteY16" fmla="*/ 21473 h 27924"/>
              <a:gd name="connsiteX17" fmla="*/ 135 w 22071"/>
              <a:gd name="connsiteY17" fmla="*/ 20911 h 27924"/>
              <a:gd name="connsiteX18" fmla="*/ 3235 w 22071"/>
              <a:gd name="connsiteY18" fmla="*/ 18099 h 27924"/>
              <a:gd name="connsiteX19" fmla="*/ 0 w 22071"/>
              <a:gd name="connsiteY19" fmla="*/ 14939 h 27924"/>
              <a:gd name="connsiteX20" fmla="*/ 3364 w 22071"/>
              <a:gd name="connsiteY20" fmla="*/ 12880 h 27924"/>
              <a:gd name="connsiteX21" fmla="*/ 1042 w 22071"/>
              <a:gd name="connsiteY21" fmla="*/ 10081 h 27924"/>
              <a:gd name="connsiteX22" fmla="*/ 6632 w 22071"/>
              <a:gd name="connsiteY22" fmla="*/ 11705 h 27924"/>
              <a:gd name="connsiteX23" fmla="*/ 7077 w 22071"/>
              <a:gd name="connsiteY23" fmla="*/ 7278 h 27924"/>
              <a:gd name="connsiteX24" fmla="*/ 10885 w 22071"/>
              <a:gd name="connsiteY24" fmla="*/ 11051 h 27924"/>
              <a:gd name="connsiteX0" fmla="*/ 10885 w 22071"/>
              <a:gd name="connsiteY0" fmla="*/ 11051 h 27924"/>
              <a:gd name="connsiteX1" fmla="*/ 14354 w 22071"/>
              <a:gd name="connsiteY1" fmla="*/ 6039 h 27924"/>
              <a:gd name="connsiteX2" fmla="*/ 14742 w 22071"/>
              <a:gd name="connsiteY2" fmla="*/ 11078 h 27924"/>
              <a:gd name="connsiteX3" fmla="*/ 22071 w 22071"/>
              <a:gd name="connsiteY3" fmla="*/ 0 h 27924"/>
              <a:gd name="connsiteX4" fmla="*/ 18980 w 22071"/>
              <a:gd name="connsiteY4" fmla="*/ 12695 h 27924"/>
              <a:gd name="connsiteX5" fmla="*/ 21768 w 22071"/>
              <a:gd name="connsiteY5" fmla="*/ 14176 h 27924"/>
              <a:gd name="connsiteX6" fmla="*/ 19574 w 22071"/>
              <a:gd name="connsiteY6" fmla="*/ 16514 h 27924"/>
              <a:gd name="connsiteX7" fmla="*/ 21600 w 22071"/>
              <a:gd name="connsiteY7" fmla="*/ 19614 h 27924"/>
              <a:gd name="connsiteX8" fmla="*/ 18179 w 22071"/>
              <a:gd name="connsiteY8" fmla="*/ 19408 h 27924"/>
              <a:gd name="connsiteX9" fmla="*/ 18816 w 22071"/>
              <a:gd name="connsiteY9" fmla="*/ 22636 h 27924"/>
              <a:gd name="connsiteX10" fmla="*/ 14525 w 22071"/>
              <a:gd name="connsiteY10" fmla="*/ 22413 h 27924"/>
              <a:gd name="connsiteX11" fmla="*/ 13247 w 22071"/>
              <a:gd name="connsiteY11" fmla="*/ 26061 h 27924"/>
              <a:gd name="connsiteX12" fmla="*/ 10448 w 22071"/>
              <a:gd name="connsiteY12" fmla="*/ 23051 h 27924"/>
              <a:gd name="connsiteX13" fmla="*/ 8485 w 22071"/>
              <a:gd name="connsiteY13" fmla="*/ 27924 h 27924"/>
              <a:gd name="connsiteX14" fmla="*/ 7294 w 22071"/>
              <a:gd name="connsiteY14" fmla="*/ 23708 h 27924"/>
              <a:gd name="connsiteX15" fmla="*/ 3415 w 22071"/>
              <a:gd name="connsiteY15" fmla="*/ 26669 h 27924"/>
              <a:gd name="connsiteX16" fmla="*/ 4236 w 22071"/>
              <a:gd name="connsiteY16" fmla="*/ 21473 h 27924"/>
              <a:gd name="connsiteX17" fmla="*/ 135 w 22071"/>
              <a:gd name="connsiteY17" fmla="*/ 20911 h 27924"/>
              <a:gd name="connsiteX18" fmla="*/ 3235 w 22071"/>
              <a:gd name="connsiteY18" fmla="*/ 18099 h 27924"/>
              <a:gd name="connsiteX19" fmla="*/ 0 w 22071"/>
              <a:gd name="connsiteY19" fmla="*/ 14939 h 27924"/>
              <a:gd name="connsiteX20" fmla="*/ 3364 w 22071"/>
              <a:gd name="connsiteY20" fmla="*/ 12880 h 27924"/>
              <a:gd name="connsiteX21" fmla="*/ 2300 w 22071"/>
              <a:gd name="connsiteY21" fmla="*/ 9510 h 27924"/>
              <a:gd name="connsiteX22" fmla="*/ 6632 w 22071"/>
              <a:gd name="connsiteY22" fmla="*/ 11705 h 27924"/>
              <a:gd name="connsiteX23" fmla="*/ 7077 w 22071"/>
              <a:gd name="connsiteY23" fmla="*/ 7278 h 27924"/>
              <a:gd name="connsiteX24" fmla="*/ 10885 w 22071"/>
              <a:gd name="connsiteY24" fmla="*/ 11051 h 2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071" h="27924">
                <a:moveTo>
                  <a:pt x="10885" y="11051"/>
                </a:moveTo>
                <a:lnTo>
                  <a:pt x="14354" y="6039"/>
                </a:lnTo>
                <a:cubicBezTo>
                  <a:pt x="14232" y="7814"/>
                  <a:pt x="14864" y="9303"/>
                  <a:pt x="14742" y="11078"/>
                </a:cubicBezTo>
                <a:lnTo>
                  <a:pt x="22071" y="0"/>
                </a:lnTo>
                <a:cubicBezTo>
                  <a:pt x="22048" y="1283"/>
                  <a:pt x="19003" y="11412"/>
                  <a:pt x="18980" y="12695"/>
                </a:cubicBezTo>
                <a:lnTo>
                  <a:pt x="21768" y="14176"/>
                </a:lnTo>
                <a:lnTo>
                  <a:pt x="19574" y="16514"/>
                </a:lnTo>
                <a:lnTo>
                  <a:pt x="21600" y="19614"/>
                </a:lnTo>
                <a:lnTo>
                  <a:pt x="18179" y="19408"/>
                </a:lnTo>
                <a:lnTo>
                  <a:pt x="18816" y="22636"/>
                </a:lnTo>
                <a:lnTo>
                  <a:pt x="14525" y="22413"/>
                </a:lnTo>
                <a:lnTo>
                  <a:pt x="13247" y="26061"/>
                </a:lnTo>
                <a:lnTo>
                  <a:pt x="10448" y="23051"/>
                </a:lnTo>
                <a:lnTo>
                  <a:pt x="8485" y="27924"/>
                </a:lnTo>
                <a:cubicBezTo>
                  <a:pt x="8228" y="25933"/>
                  <a:pt x="7551" y="25699"/>
                  <a:pt x="7294" y="23708"/>
                </a:cubicBezTo>
                <a:lnTo>
                  <a:pt x="3415" y="26669"/>
                </a:lnTo>
                <a:lnTo>
                  <a:pt x="4236" y="21473"/>
                </a:lnTo>
                <a:lnTo>
                  <a:pt x="135" y="20911"/>
                </a:lnTo>
                <a:lnTo>
                  <a:pt x="3235" y="18099"/>
                </a:lnTo>
                <a:lnTo>
                  <a:pt x="0" y="14939"/>
                </a:lnTo>
                <a:lnTo>
                  <a:pt x="3364" y="12880"/>
                </a:lnTo>
                <a:lnTo>
                  <a:pt x="2300" y="9510"/>
                </a:lnTo>
                <a:lnTo>
                  <a:pt x="6632" y="11705"/>
                </a:lnTo>
                <a:cubicBezTo>
                  <a:pt x="6780" y="10229"/>
                  <a:pt x="6929" y="8754"/>
                  <a:pt x="7077" y="7278"/>
                </a:cubicBezTo>
                <a:lnTo>
                  <a:pt x="10885" y="11051"/>
                </a:lnTo>
                <a:close/>
              </a:path>
            </a:pathLst>
          </a:cu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350" dirty="0">
                <a:solidFill>
                  <a:prstClr val="white"/>
                </a:solidFill>
                <a:latin typeface="Calibri" panose="020F0502020204030204"/>
              </a:rPr>
              <a:t>   </a:t>
            </a: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  <a:p>
            <a:pPr algn="ctr" defTabSz="685800"/>
            <a:r>
              <a:rPr lang="ru-RU" sz="1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Перемога там, </a:t>
            </a:r>
          </a:p>
          <a:p>
            <a:pPr algn="ctr" defTabSz="685800"/>
            <a:r>
              <a:rPr lang="ru-RU" sz="1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є </a:t>
            </a:r>
            <a:r>
              <a:rPr lang="ru-RU" sz="12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sz="1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вперед!</a:t>
            </a:r>
          </a:p>
        </p:txBody>
      </p:sp>
      <p:sp>
        <p:nvSpPr>
          <p:cNvPr id="35" name="Выноска-облако 34"/>
          <p:cNvSpPr/>
          <p:nvPr/>
        </p:nvSpPr>
        <p:spPr>
          <a:xfrm>
            <a:off x="4529762" y="5470056"/>
            <a:ext cx="1970171" cy="799078"/>
          </a:xfrm>
          <a:prstGeom prst="cloudCallout">
            <a:avLst>
              <a:gd name="adj1" fmla="val 43453"/>
              <a:gd name="adj2" fmla="val 66390"/>
            </a:avLst>
          </a:prstGeom>
          <a:ln>
            <a:solidFill>
              <a:srgbClr val="FFFF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Найц</a:t>
            </a:r>
            <a:r>
              <a:rPr lang="uk-UA" sz="1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інніші</a:t>
            </a:r>
            <a:r>
              <a:rPr lang="uk-UA" sz="1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речі в житті – безкоштовні!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7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 за увагу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C:\Users\Альона\Desktop\1449063848_975693_box_3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582614" cy="498286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44624"/>
            <a:ext cx="8712968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25000"/>
              </a:lnSpc>
            </a:pP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потрібна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математика? </a:t>
            </a:r>
            <a:endParaRPr lang="ru-RU" sz="4400" b="1" dirty="0" smtClean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32000" algn="just">
              <a:lnSpc>
                <a:spcPct val="125000"/>
              </a:lnSpc>
            </a:pP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 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вивча</a:t>
            </a:r>
            <a:r>
              <a:rPr lang="uk-UA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рівняння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теореми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4400" b="1" dirty="0" smtClean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32000">
              <a:lnSpc>
                <a:spcPct val="125000"/>
              </a:lnSpc>
            </a:pP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користуємося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математикою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магазині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купівлі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одягу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продуктів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</a:t>
            </a:r>
            <a:r>
              <a:rPr lang="ru-RU" sz="4400" b="1" dirty="0" err="1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вчимо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 </a:t>
            </a:r>
            <a:r>
              <a:rPr lang="ru-RU" sz="4400" b="1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дитячого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садка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77072"/>
            <a:ext cx="2496294" cy="249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728108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Альона\Desktop\matematyk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3353079"/>
            <a:ext cx="3248887" cy="324888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123003"/>
            <a:ext cx="8977108" cy="3357586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«Математика</a:t>
            </a:r>
            <a:br>
              <a:rPr lang="uk-UA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uk-UA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у повсякденному житті людини»</a:t>
            </a:r>
            <a:endParaRPr lang="uk-UA" sz="60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9117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Тема моєї роботи: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8101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19" y="586541"/>
            <a:ext cx="9117031" cy="793829"/>
          </a:xfrm>
        </p:spPr>
        <p:txBody>
          <a:bodyPr>
            <a:normAutofit fontScale="90000"/>
          </a:bodyPr>
          <a:lstStyle/>
          <a:p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 математика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зустрічається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b="1" dirty="0" smtClean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b="1" dirty="0">
              <a:ln w="13462">
                <a:noFill/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4840"/>
            <a:ext cx="91170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Мета роботи</a:t>
            </a:r>
            <a:r>
              <a:rPr lang="uk-UA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791" y="1469698"/>
            <a:ext cx="4032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Об’єкт дослідження: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68581" y="1328636"/>
            <a:ext cx="5169811" cy="7938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повсякденне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b="1" dirty="0">
              <a:ln w="13462">
                <a:noFill/>
                <a:prstDash val="solid"/>
              </a:ln>
              <a:solidFill>
                <a:srgbClr val="00863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2052736" y="2006304"/>
            <a:ext cx="91170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Предмет дослідження: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735" y="1866661"/>
            <a:ext cx="8948657" cy="1195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роль 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в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повсякденному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00863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b="1" dirty="0">
              <a:ln w="13462">
                <a:noFill/>
                <a:prstDash val="solid"/>
              </a:ln>
              <a:solidFill>
                <a:srgbClr val="00863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119" y="2864560"/>
            <a:ext cx="9032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Завдання: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5200" y="3431946"/>
            <a:ext cx="8935380" cy="16974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обійтися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математики.</a:t>
            </a:r>
          </a:p>
          <a:p>
            <a:pPr algn="just">
              <a:lnSpc>
                <a:spcPct val="125000"/>
              </a:lnSpc>
            </a:pP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Відповісти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Навіщо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потрібна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математика?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математика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кожній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окремій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algn="just">
              <a:lnSpc>
                <a:spcPct val="125000"/>
              </a:lnSpc>
            </a:pP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Провести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нашої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з’ясувати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наскільки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вони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усвідомлюють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 в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повсякденному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000" b="1" dirty="0">
                <a:ln w="13462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19234" y="5173515"/>
            <a:ext cx="91170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pen_sansregular"/>
                <a:ea typeface="Calibri" panose="020F0502020204030204" pitchFamily="34" charset="0"/>
                <a:cs typeface="Times New Roman" panose="02020603050405020304" pitchFamily="18" charset="0"/>
              </a:rPr>
              <a:t>Гіпотеза: 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352" y="5634856"/>
            <a:ext cx="9117031" cy="7938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в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нашому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необхідна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певних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професіях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 і в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повсякденному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800" b="1" dirty="0">
                <a:ln w="13462">
                  <a:noFill/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800" b="1" dirty="0">
              <a:ln w="13462">
                <a:noFill/>
                <a:prstDash val="solid"/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05671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5032"/>
            <a:ext cx="9124900" cy="100985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Опитування</a:t>
            </a:r>
            <a:endParaRPr lang="uk-UA" sz="60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100" y="1024885"/>
            <a:ext cx="9124900" cy="100985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«Я </a:t>
            </a:r>
            <a:r>
              <a:rPr lang="ru-RU" sz="60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вивчаю</a:t>
            </a:r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математику тому, </a:t>
            </a:r>
            <a:r>
              <a:rPr lang="ru-RU" sz="60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що</a:t>
            </a:r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...»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68" t="2507" r="3870" b="12921"/>
          <a:stretch/>
        </p:blipFill>
        <p:spPr bwMode="auto">
          <a:xfrm>
            <a:off x="1547664" y="2132856"/>
            <a:ext cx="6224678" cy="32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2936485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88640"/>
            <a:ext cx="9124900" cy="100985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«Я </a:t>
            </a:r>
            <a:r>
              <a:rPr lang="ru-RU" sz="60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вивчаю</a:t>
            </a:r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математику тому, </a:t>
            </a:r>
            <a:r>
              <a:rPr lang="ru-RU" sz="60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що</a:t>
            </a:r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...»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72" t="2868" r="4334" b="14716"/>
          <a:stretch/>
        </p:blipFill>
        <p:spPr bwMode="auto">
          <a:xfrm>
            <a:off x="2051776" y="908720"/>
            <a:ext cx="5400600" cy="27806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07" t="2150" r="5058" b="12551"/>
          <a:stretch/>
        </p:blipFill>
        <p:spPr bwMode="auto">
          <a:xfrm>
            <a:off x="2051720" y="3933056"/>
            <a:ext cx="5400656" cy="27806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82990659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ьона\Desktop\preview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929066"/>
            <a:ext cx="2239028" cy="222885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13499"/>
            <a:ext cx="8186766" cy="1011222"/>
          </a:xfrm>
          <a:noFill/>
          <a:effectLst>
            <a:glow rad="228600">
              <a:schemeClr val="accent5">
                <a:satMod val="175000"/>
                <a:alpha val="40000"/>
              </a:schemeClr>
            </a:glow>
            <a:softEdge rad="3175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Математика </a:t>
            </a: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оточує нас </a:t>
            </a:r>
            <a:r>
              <a:rPr lang="uk-UA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всюди</a:t>
            </a: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pl-PL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71846"/>
            <a:ext cx="8329642" cy="149449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дитячих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займається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математикою, той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увагу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волю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наполегливість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мети.</a:t>
            </a:r>
          </a:p>
        </p:txBody>
      </p:sp>
      <p:pic>
        <p:nvPicPr>
          <p:cNvPr id="4" name="Picture 2" descr="C:\Users\Альона\Desktop\orig-1396088856-14564149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86190"/>
            <a:ext cx="2857520" cy="280513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" name="Picture 11" descr="maematy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000504"/>
            <a:ext cx="2606663" cy="259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38610" y="316299"/>
            <a:ext cx="69874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>
                <a:ln w="1905"/>
                <a:gradFill>
                  <a:gsLst>
                    <a:gs pos="39000">
                      <a:srgbClr val="FF460D"/>
                    </a:gs>
                    <a:gs pos="0">
                      <a:srgbClr val="FF0000"/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Математика потрібна всім!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254882"/>
            <a:ext cx="3121846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671981"/>
            <a:ext cx="3666929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3666862"/>
            <a:ext cx="348208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77069" y="2987480"/>
            <a:ext cx="5205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 зросту та ваги дитини</a:t>
            </a:r>
            <a:endParaRPr lang="ru-RU" sz="24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73" r="15330"/>
          <a:stretch/>
        </p:blipFill>
        <p:spPr bwMode="auto">
          <a:xfrm>
            <a:off x="314872" y="254882"/>
            <a:ext cx="325409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4882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160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2198</TotalTime>
  <Words>530</Words>
  <Application>Microsoft Office PowerPoint</Application>
  <PresentationFormat>Экран (4:3)</PresentationFormat>
  <Paragraphs>72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«Математика  у повсякденному житті людини»</vt:lpstr>
      <vt:lpstr>Слайд 2</vt:lpstr>
      <vt:lpstr>Слайд 3</vt:lpstr>
      <vt:lpstr>«Математика  у повсякденному житті людини»</vt:lpstr>
      <vt:lpstr>вивчити, де математика зустрічається в житті людини і довести її необхідність.</vt:lpstr>
      <vt:lpstr>Слайд 6</vt:lpstr>
      <vt:lpstr>Слайд 7</vt:lpstr>
      <vt:lpstr>Математика оточує нас всюди.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Відпочинок з математикою</vt:lpstr>
      <vt:lpstr>Математика вчить, як на світі жити</vt:lpstr>
      <vt:lpstr>Слайд 18</vt:lpstr>
      <vt:lpstr>Слайд 19</vt:lpstr>
      <vt:lpstr>Дякую за увагу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 у повсякденому житті</dc:title>
  <dc:creator>Альона</dc:creator>
  <cp:lastModifiedBy>Пользователь</cp:lastModifiedBy>
  <cp:revision>115</cp:revision>
  <dcterms:created xsi:type="dcterms:W3CDTF">2016-12-02T22:41:11Z</dcterms:created>
  <dcterms:modified xsi:type="dcterms:W3CDTF">2018-04-12T07:31:08Z</dcterms:modified>
</cp:coreProperties>
</file>