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gif" ContentType="image/gif"/>
  <Override PartName="/ppt/slideLayouts/slideLayout21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64" r:id="rId2"/>
    <p:sldMasterId id="2147483876" r:id="rId3"/>
    <p:sldMasterId id="2147483900" r:id="rId4"/>
    <p:sldMasterId id="2147483912" r:id="rId5"/>
    <p:sldMasterId id="2147483924" r:id="rId6"/>
    <p:sldMasterId id="2147483936" r:id="rId7"/>
    <p:sldMasterId id="2147483948" r:id="rId8"/>
    <p:sldMasterId id="2147483960" r:id="rId9"/>
    <p:sldMasterId id="2147483972" r:id="rId10"/>
    <p:sldMasterId id="2147483984" r:id="rId11"/>
    <p:sldMasterId id="2147483996" r:id="rId12"/>
    <p:sldMasterId id="2147484008" r:id="rId13"/>
    <p:sldMasterId id="2147484020" r:id="rId14"/>
    <p:sldMasterId id="2147484056" r:id="rId15"/>
    <p:sldMasterId id="2147484068" r:id="rId16"/>
    <p:sldMasterId id="2147484092" r:id="rId17"/>
    <p:sldMasterId id="2147484104" r:id="rId18"/>
    <p:sldMasterId id="2147484116" r:id="rId19"/>
    <p:sldMasterId id="2147484128" r:id="rId20"/>
  </p:sldMasterIdLst>
  <p:sldIdLst>
    <p:sldId id="256" r:id="rId21"/>
    <p:sldId id="257" r:id="rId22"/>
    <p:sldId id="270" r:id="rId23"/>
    <p:sldId id="280" r:id="rId24"/>
    <p:sldId id="258" r:id="rId25"/>
    <p:sldId id="259" r:id="rId26"/>
    <p:sldId id="269" r:id="rId27"/>
    <p:sldId id="268" r:id="rId28"/>
    <p:sldId id="273" r:id="rId29"/>
    <p:sldId id="276" r:id="rId30"/>
    <p:sldId id="283" r:id="rId31"/>
    <p:sldId id="279" r:id="rId32"/>
    <p:sldId id="274" r:id="rId33"/>
    <p:sldId id="275" r:id="rId34"/>
    <p:sldId id="262" r:id="rId35"/>
    <p:sldId id="263" r:id="rId36"/>
    <p:sldId id="261" r:id="rId37"/>
    <p:sldId id="265" r:id="rId38"/>
    <p:sldId id="264" r:id="rId39"/>
    <p:sldId id="281" r:id="rId40"/>
    <p:sldId id="277" r:id="rId41"/>
    <p:sldId id="266" r:id="rId42"/>
    <p:sldId id="267" r:id="rId43"/>
    <p:sldId id="28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30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0.jpeg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2727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0160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4E4BD-8EE6-4E04-BAD5-0F7D6FC89F5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92127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1D23E-A826-4C3B-9198-4850709904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3831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1DEEE-1B2D-4BBA-8A4B-B5553C3FBD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664640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D670D-15CA-4057-B3A5-07C3146144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79364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DD645-5EF7-4E2D-9F34-7CE574F5CF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42723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73211-081B-40AB-A4C3-EEED3490AC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9202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51976-1F38-464C-B01F-9CD3F49251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42246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F3336-6D9C-41A0-B9A5-A9506C2B46B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31004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E7056-AD0A-43C5-B4DD-0910F8B441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4655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8D7D4-ACE0-4326-B316-C6E122EA3A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46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1523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274638"/>
            <a:ext cx="20955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74638"/>
            <a:ext cx="6134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13407-9570-4092-A08C-0E04B1C8B8A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529237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4E4BD-8EE6-4E04-BAD5-0F7D6FC89F5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317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1D23E-A826-4C3B-9198-4850709904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97762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1DEEE-1B2D-4BBA-8A4B-B5553C3FBD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26322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D670D-15CA-4057-B3A5-07C3146144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135613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DD645-5EF7-4E2D-9F34-7CE574F5CF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99144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73211-081B-40AB-A4C3-EEED3490AC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2181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51976-1F38-464C-B01F-9CD3F49251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931556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F3336-6D9C-41A0-B9A5-A9506C2B46B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2571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E7056-AD0A-43C5-B4DD-0910F8B441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43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4aacc0cbe69a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9579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8D7D4-ACE0-4326-B316-C6E122EA3A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172507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274638"/>
            <a:ext cx="20955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74638"/>
            <a:ext cx="6134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13407-9570-4092-A08C-0E04B1C8B8A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598981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E77342F-3B65-46A3-9A85-145191C22A1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11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F2096-F031-466D-98C9-4F56CF7C7C2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67346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79DD3-C5B4-49A0-ABD7-0D183C4F480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77736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CADB3-0876-467F-8112-04665CA9C4A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982320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7051E-50B0-4B9B-BF3D-3C72D013B39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2108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4CC72-5A6E-427E-BD5B-3359A122309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584737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C5798-59D8-4F51-B91C-3661FF72544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169432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B85A8-8C06-42FB-A90C-64CDE7B9912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0035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8771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E6503-3FA1-4AF3-AAE6-1DC5111146B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806332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F8F63-504E-48B7-A64C-28E232BF033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360475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84AF8-E23F-43A8-A0A9-F85AF1EC59E1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301981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7473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96633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467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7377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09277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74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3710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8273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1702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31833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4771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3669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493584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948266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991793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473345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603218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249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0709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301519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208010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013109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49624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22657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1073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6233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232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640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7757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377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38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6814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3002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334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1241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848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530009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97809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210801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3330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1550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83104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310028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12255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756767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134638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38810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15363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0384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96871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8853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40190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9242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3436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4033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2929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534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590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8468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7024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0b24ae5b7b2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489"/>
          <a:stretch>
            <a:fillRect/>
          </a:stretch>
        </p:blipFill>
        <p:spPr bwMode="auto">
          <a:xfrm>
            <a:off x="785813" y="642938"/>
            <a:ext cx="8072437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082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97506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84440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9491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5435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6039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8511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2281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1713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1224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5455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8851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B6843-19DC-447D-BF20-2E87CBDF36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6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75340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4994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6DF5-CB24-467A-BECC-16D0E2EFC3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87942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7DAF9-07EA-4A44-8CBF-9D1D8A0D73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269214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4B221-9D2B-45B2-B4EB-6D3A29F637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376717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0F820-2B6A-415E-8367-FBFD5D5740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719477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7910C-7C99-4723-A4C5-34B8299B04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017433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75F4D-0DF1-4E26-8ABE-29565ED659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64884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EB016-A826-44D4-A064-A53ACA41AC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651176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1B3D-A89F-4E7D-A38A-AC45B2AD3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447074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BF831-BF2C-4E59-8B20-4D23B26665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157805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16FEF-FBCE-49AC-A265-BEF9952563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600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475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3500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3021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7578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4700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07098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662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5533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1655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977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06528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732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81485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85283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380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89428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5431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9352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765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28167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7975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11429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400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23789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10275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91F5-5D23-4422-B72D-4D4799A857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23107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2A53-2595-43EE-B1D0-7562F789EC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69719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5A681-61FA-4F06-A839-6FD1CE4568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4140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7031A-087F-4B10-AC63-475F2ABC2F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18356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16AE0-F4ED-4659-93F6-027304C48A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08610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3DAF1-F791-4E27-ABBD-FE90FB5582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98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30764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83777-5EA1-4FCC-ACE4-213F30FA02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51940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088FE-2F9B-45C9-9946-BF75A978E1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62072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386E3-33FF-499A-8F3B-CB94CA4B023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672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AE3E8-F62A-4F05-A6F8-D8328B4442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18113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44A02-E0B1-472B-96B3-5597D1559B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4923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-76200" y="228600"/>
            <a:ext cx="2743200" cy="1981200"/>
            <a:chOff x="180" y="384"/>
            <a:chExt cx="1654" cy="1520"/>
          </a:xfrm>
        </p:grpSpPr>
        <p:sp>
          <p:nvSpPr>
            <p:cNvPr id="5128" name="Freeform 8"/>
            <p:cNvSpPr>
              <a:spLocks/>
            </p:cNvSpPr>
            <p:nvPr/>
          </p:nvSpPr>
          <p:spPr bwMode="auto">
            <a:xfrm>
              <a:off x="432" y="432"/>
              <a:ext cx="1392" cy="864"/>
            </a:xfrm>
            <a:custGeom>
              <a:avLst/>
              <a:gdLst>
                <a:gd name="T0" fmla="*/ 0 w 1392"/>
                <a:gd name="T1" fmla="*/ 0 h 864"/>
                <a:gd name="T2" fmla="*/ 288 w 1392"/>
                <a:gd name="T3" fmla="*/ 384 h 864"/>
                <a:gd name="T4" fmla="*/ 768 w 1392"/>
                <a:gd name="T5" fmla="*/ 720 h 864"/>
                <a:gd name="T6" fmla="*/ 1008 w 1392"/>
                <a:gd name="T7" fmla="*/ 864 h 864"/>
                <a:gd name="T8" fmla="*/ 1392 w 1392"/>
                <a:gd name="T9" fmla="*/ 81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>
                <a:gd name="T0" fmla="*/ 482 w 517"/>
                <a:gd name="T1" fmla="*/ 0 h 1498"/>
                <a:gd name="T2" fmla="*/ 429 w 517"/>
                <a:gd name="T3" fmla="*/ 358 h 1498"/>
                <a:gd name="T4" fmla="*/ 488 w 517"/>
                <a:gd name="T5" fmla="*/ 546 h 1498"/>
                <a:gd name="T6" fmla="*/ 517 w 517"/>
                <a:gd name="T7" fmla="*/ 893 h 1498"/>
                <a:gd name="T8" fmla="*/ 488 w 517"/>
                <a:gd name="T9" fmla="*/ 1069 h 1498"/>
                <a:gd name="T10" fmla="*/ 194 w 517"/>
                <a:gd name="T11" fmla="*/ 1369 h 1498"/>
                <a:gd name="T12" fmla="*/ 0 w 517"/>
                <a:gd name="T13" fmla="*/ 1498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>
                <a:gd name="T0" fmla="*/ 1184 w 1184"/>
                <a:gd name="T1" fmla="*/ 0 h 872"/>
                <a:gd name="T2" fmla="*/ 1034 w 1184"/>
                <a:gd name="T3" fmla="*/ 159 h 872"/>
                <a:gd name="T4" fmla="*/ 932 w 1184"/>
                <a:gd name="T5" fmla="*/ 328 h 872"/>
                <a:gd name="T6" fmla="*/ 731 w 1184"/>
                <a:gd name="T7" fmla="*/ 532 h 872"/>
                <a:gd name="T8" fmla="*/ 567 w 1184"/>
                <a:gd name="T9" fmla="*/ 723 h 872"/>
                <a:gd name="T10" fmla="*/ 402 w 1184"/>
                <a:gd name="T11" fmla="*/ 858 h 872"/>
                <a:gd name="T12" fmla="*/ 0 w 118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1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>
                <a:gd name="T0" fmla="*/ 1552 w 1552"/>
                <a:gd name="T1" fmla="*/ 0 h 236"/>
                <a:gd name="T2" fmla="*/ 1193 w 1552"/>
                <a:gd name="T3" fmla="*/ 189 h 236"/>
                <a:gd name="T4" fmla="*/ 858 w 1552"/>
                <a:gd name="T5" fmla="*/ 218 h 236"/>
                <a:gd name="T6" fmla="*/ 629 w 1552"/>
                <a:gd name="T7" fmla="*/ 206 h 236"/>
                <a:gd name="T8" fmla="*/ 306 w 1552"/>
                <a:gd name="T9" fmla="*/ 236 h 236"/>
                <a:gd name="T10" fmla="*/ 124 w 1552"/>
                <a:gd name="T11" fmla="*/ 218 h 236"/>
                <a:gd name="T12" fmla="*/ 0 w 1552"/>
                <a:gd name="T13" fmla="*/ 20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2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>
                <a:gd name="T0" fmla="*/ 1200 w 1296"/>
                <a:gd name="T1" fmla="*/ 864 h 1056"/>
                <a:gd name="T2" fmla="*/ 1248 w 1296"/>
                <a:gd name="T3" fmla="*/ 768 h 1056"/>
                <a:gd name="T4" fmla="*/ 1248 w 1296"/>
                <a:gd name="T5" fmla="*/ 720 h 1056"/>
                <a:gd name="T6" fmla="*/ 1296 w 1296"/>
                <a:gd name="T7" fmla="*/ 432 h 1056"/>
                <a:gd name="T8" fmla="*/ 864 w 1296"/>
                <a:gd name="T9" fmla="*/ 144 h 1056"/>
                <a:gd name="T10" fmla="*/ 480 w 1296"/>
                <a:gd name="T11" fmla="*/ 0 h 1056"/>
                <a:gd name="T12" fmla="*/ 144 w 1296"/>
                <a:gd name="T13" fmla="*/ 96 h 1056"/>
                <a:gd name="T14" fmla="*/ 96 w 1296"/>
                <a:gd name="T15" fmla="*/ 384 h 1056"/>
                <a:gd name="T16" fmla="*/ 0 w 1296"/>
                <a:gd name="T17" fmla="*/ 528 h 1056"/>
                <a:gd name="T18" fmla="*/ 48 w 1296"/>
                <a:gd name="T19" fmla="*/ 720 h 1056"/>
                <a:gd name="T20" fmla="*/ 144 w 1296"/>
                <a:gd name="T21" fmla="*/ 864 h 1056"/>
                <a:gd name="T22" fmla="*/ 288 w 1296"/>
                <a:gd name="T23" fmla="*/ 1056 h 1056"/>
                <a:gd name="T24" fmla="*/ 528 w 1296"/>
                <a:gd name="T25" fmla="*/ 1056 h 1056"/>
                <a:gd name="T26" fmla="*/ 768 w 1296"/>
                <a:gd name="T27" fmla="*/ 1008 h 1056"/>
                <a:gd name="T28" fmla="*/ 960 w 1296"/>
                <a:gd name="T29" fmla="*/ 864 h 1056"/>
                <a:gd name="T30" fmla="*/ 1104 w 1296"/>
                <a:gd name="T31" fmla="*/ 672 h 1056"/>
                <a:gd name="T32" fmla="*/ 1104 w 1296"/>
                <a:gd name="T33" fmla="*/ 528 h 1056"/>
                <a:gd name="T34" fmla="*/ 1008 w 1296"/>
                <a:gd name="T35" fmla="*/ 384 h 1056"/>
                <a:gd name="T36" fmla="*/ 816 w 1296"/>
                <a:gd name="T37" fmla="*/ 14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576" y="576"/>
              <a:ext cx="720" cy="76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768" y="816"/>
              <a:ext cx="288" cy="28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364" y="1170"/>
              <a:ext cx="404" cy="462"/>
            </a:xfrm>
            <a:custGeom>
              <a:avLst/>
              <a:gdLst>
                <a:gd name="T0" fmla="*/ 0 w 404"/>
                <a:gd name="T1" fmla="*/ 0 h 462"/>
                <a:gd name="T2" fmla="*/ 116 w 404"/>
                <a:gd name="T3" fmla="*/ 318 h 462"/>
                <a:gd name="T4" fmla="*/ 212 w 404"/>
                <a:gd name="T5" fmla="*/ 414 h 462"/>
                <a:gd name="T6" fmla="*/ 404 w 404"/>
                <a:gd name="T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364" y="1140"/>
              <a:ext cx="212" cy="684"/>
            </a:xfrm>
            <a:custGeom>
              <a:avLst/>
              <a:gdLst>
                <a:gd name="T0" fmla="*/ 212 w 212"/>
                <a:gd name="T1" fmla="*/ 684 h 684"/>
                <a:gd name="T2" fmla="*/ 68 w 212"/>
                <a:gd name="T3" fmla="*/ 492 h 684"/>
                <a:gd name="T4" fmla="*/ 68 w 212"/>
                <a:gd name="T5" fmla="*/ 396 h 684"/>
                <a:gd name="T6" fmla="*/ 0 w 212"/>
                <a:gd name="T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1344" y="432"/>
              <a:ext cx="480" cy="816"/>
            </a:xfrm>
            <a:custGeom>
              <a:avLst/>
              <a:gdLst>
                <a:gd name="T0" fmla="*/ 0 w 480"/>
                <a:gd name="T1" fmla="*/ 0 h 816"/>
                <a:gd name="T2" fmla="*/ 192 w 480"/>
                <a:gd name="T3" fmla="*/ 192 h 816"/>
                <a:gd name="T4" fmla="*/ 480 w 480"/>
                <a:gd name="T5" fmla="*/ 336 h 816"/>
                <a:gd name="T6" fmla="*/ 336 w 480"/>
                <a:gd name="T7" fmla="*/ 528 h 816"/>
                <a:gd name="T8" fmla="*/ 336 w 480"/>
                <a:gd name="T9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192" y="624"/>
              <a:ext cx="960" cy="816"/>
            </a:xfrm>
            <a:custGeom>
              <a:avLst/>
              <a:gdLst>
                <a:gd name="T0" fmla="*/ 0 w 960"/>
                <a:gd name="T1" fmla="*/ 0 h 816"/>
                <a:gd name="T2" fmla="*/ 288 w 960"/>
                <a:gd name="T3" fmla="*/ 192 h 816"/>
                <a:gd name="T4" fmla="*/ 480 w 960"/>
                <a:gd name="T5" fmla="*/ 288 h 816"/>
                <a:gd name="T6" fmla="*/ 720 w 960"/>
                <a:gd name="T7" fmla="*/ 336 h 816"/>
                <a:gd name="T8" fmla="*/ 816 w 960"/>
                <a:gd name="T9" fmla="*/ 528 h 816"/>
                <a:gd name="T10" fmla="*/ 960 w 960"/>
                <a:gd name="T11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>
                <a:gd name="T0" fmla="*/ 816 w 816"/>
                <a:gd name="T1" fmla="*/ 0 h 768"/>
                <a:gd name="T2" fmla="*/ 624 w 816"/>
                <a:gd name="T3" fmla="*/ 480 h 768"/>
                <a:gd name="T4" fmla="*/ 576 w 816"/>
                <a:gd name="T5" fmla="*/ 576 h 768"/>
                <a:gd name="T6" fmla="*/ 288 w 816"/>
                <a:gd name="T7" fmla="*/ 768 h 768"/>
                <a:gd name="T8" fmla="*/ 0 w 816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41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>
                <a:gd name="T0" fmla="*/ 0 w 864"/>
                <a:gd name="T1" fmla="*/ 0 h 144"/>
                <a:gd name="T2" fmla="*/ 384 w 864"/>
                <a:gd name="T3" fmla="*/ 144 h 144"/>
                <a:gd name="T4" fmla="*/ 864 w 864"/>
                <a:gd name="T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pic>
        <p:nvPicPr>
          <p:cNvPr id="5142" name="Picture 22" descr="18009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1800" y="4953000"/>
            <a:ext cx="2057400" cy="167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43" name="Group 23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5144" name="Picture 24" descr="4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5" name="Picture 25" descr="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6" name="Picture 26" descr="12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47" name="Picture 27" descr="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Ky3uk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1019175" cy="1019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3600"/>
            <a:ext cx="7772400" cy="1470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4191000"/>
            <a:ext cx="6400800" cy="175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49" name="Picture 29" descr="season_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381000" y="1295400"/>
            <a:ext cx="228600" cy="15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09757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38451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687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5596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328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7380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21771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3477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22109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61009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33329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05090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2497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9896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68957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74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416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436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19925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0711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5814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94089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43305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59977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677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991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8048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9318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409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537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7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889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0301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63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71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668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865A2A-DAEC-46AA-9D91-99D82E334C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7510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7DC812-BA26-42D9-A299-98B4B64513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98803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7959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0C8154-A225-4105-B488-2E2AE853E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0765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90F07A-5FD1-4E77-A4DB-F6C1B01BB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071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03B0271-5E1B-410E-9DC2-0B02A080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6393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215F9-8FF2-4CAD-82DF-7A24B9698B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64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80ECA-4244-4E9D-9B74-904670EE7D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9662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916E938-AE6F-4228-9365-54CFD22B0B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4750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96F2F2-1C00-4158-B999-8197D5FD90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428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5617E-7F63-4413-909E-B70562B2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452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68A9-C8EF-4899-8941-D7BB83FB174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428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086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3816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2274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37904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4163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755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70446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520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69537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2170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012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0367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19.jpe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tags" Target="../tags/tag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17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26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27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Рисунок 6" descr="b7b75af84e88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142875"/>
            <a:ext cx="9572625" cy="73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7" descr="81697cdb209b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BFBF6"/>
              </a:clrFrom>
              <a:clrTo>
                <a:srgbClr val="FBFB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342" b="43663"/>
          <a:stretch>
            <a:fillRect/>
          </a:stretch>
        </p:blipFill>
        <p:spPr bwMode="auto">
          <a:xfrm>
            <a:off x="7786688" y="4714875"/>
            <a:ext cx="1357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454AF3-5D7A-4524-8C03-44B5608C81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7876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454AF3-5D7A-4524-8C03-44B5608C81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65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ECE64-C001-40C6-8FCB-E85C614EA7E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85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0665F5-3519-45A3-9BD1-1776388C86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703B1F1-9984-412F-841A-4424E686169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675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48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547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610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599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2d910bc4f870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88" r="3125" b="61604"/>
          <a:stretch>
            <a:fillRect/>
          </a:stretch>
        </p:blipFill>
        <p:spPr bwMode="auto">
          <a:xfrm>
            <a:off x="7786688" y="4257675"/>
            <a:ext cx="1357312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0665F5-3519-45A3-9BD1-1776388C86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703B1F1-9984-412F-841A-4424E686169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03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99"/>
            </a:gs>
            <a:gs pos="51000">
              <a:srgbClr val="FFFFCC"/>
            </a:gs>
            <a:gs pos="100000">
              <a:srgbClr val="FFCCCC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B025A0-D049-4BE2-9A32-5F76B2275A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60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70b42962396a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5391150"/>
            <a:ext cx="1443037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0665F5-3519-45A3-9BD1-1776388C86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703B1F1-9984-412F-841A-4424E686169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882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ED1D8-AEAD-44E0-8E71-5425EDC575A1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518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0665F5-3519-45A3-9BD1-1776388C86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703B1F1-9984-412F-841A-4424E686169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Рисунок 6" descr="b7b75af84e88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142875"/>
            <a:ext cx="9572625" cy="73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7" descr="81697cdb209b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BFBF6"/>
              </a:clrFrom>
              <a:clrTo>
                <a:srgbClr val="FBFBF6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342" b="43663"/>
          <a:stretch>
            <a:fillRect/>
          </a:stretch>
        </p:blipFill>
        <p:spPr bwMode="auto">
          <a:xfrm>
            <a:off x="7786688" y="4714875"/>
            <a:ext cx="1357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0128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CC"/>
            </a:gs>
            <a:gs pos="40000">
              <a:srgbClr val="FFFFCC"/>
            </a:gs>
            <a:gs pos="100000">
              <a:srgbClr val="FFCCCC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99B4E1-05A9-44E9-9147-552A4F29AC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72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13.03.2016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52400" y="152400"/>
            <a:ext cx="1905000" cy="1219200"/>
            <a:chOff x="180" y="384"/>
            <a:chExt cx="1654" cy="1520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432" y="432"/>
              <a:ext cx="1392" cy="864"/>
            </a:xfrm>
            <a:custGeom>
              <a:avLst/>
              <a:gdLst>
                <a:gd name="T0" fmla="*/ 0 w 1392"/>
                <a:gd name="T1" fmla="*/ 0 h 864"/>
                <a:gd name="T2" fmla="*/ 288 w 1392"/>
                <a:gd name="T3" fmla="*/ 384 h 864"/>
                <a:gd name="T4" fmla="*/ 768 w 1392"/>
                <a:gd name="T5" fmla="*/ 720 h 864"/>
                <a:gd name="T6" fmla="*/ 1008 w 1392"/>
                <a:gd name="T7" fmla="*/ 864 h 864"/>
                <a:gd name="T8" fmla="*/ 1392 w 1392"/>
                <a:gd name="T9" fmla="*/ 81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>
                <a:gd name="T0" fmla="*/ 482 w 517"/>
                <a:gd name="T1" fmla="*/ 0 h 1498"/>
                <a:gd name="T2" fmla="*/ 429 w 517"/>
                <a:gd name="T3" fmla="*/ 358 h 1498"/>
                <a:gd name="T4" fmla="*/ 488 w 517"/>
                <a:gd name="T5" fmla="*/ 546 h 1498"/>
                <a:gd name="T6" fmla="*/ 517 w 517"/>
                <a:gd name="T7" fmla="*/ 893 h 1498"/>
                <a:gd name="T8" fmla="*/ 488 w 517"/>
                <a:gd name="T9" fmla="*/ 1069 h 1498"/>
                <a:gd name="T10" fmla="*/ 194 w 517"/>
                <a:gd name="T11" fmla="*/ 1369 h 1498"/>
                <a:gd name="T12" fmla="*/ 0 w 517"/>
                <a:gd name="T13" fmla="*/ 1498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>
                <a:gd name="T0" fmla="*/ 1184 w 1184"/>
                <a:gd name="T1" fmla="*/ 0 h 872"/>
                <a:gd name="T2" fmla="*/ 1034 w 1184"/>
                <a:gd name="T3" fmla="*/ 159 h 872"/>
                <a:gd name="T4" fmla="*/ 932 w 1184"/>
                <a:gd name="T5" fmla="*/ 328 h 872"/>
                <a:gd name="T6" fmla="*/ 731 w 1184"/>
                <a:gd name="T7" fmla="*/ 532 h 872"/>
                <a:gd name="T8" fmla="*/ 567 w 1184"/>
                <a:gd name="T9" fmla="*/ 723 h 872"/>
                <a:gd name="T10" fmla="*/ 402 w 1184"/>
                <a:gd name="T11" fmla="*/ 858 h 872"/>
                <a:gd name="T12" fmla="*/ 0 w 118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>
                <a:gd name="T0" fmla="*/ 1552 w 1552"/>
                <a:gd name="T1" fmla="*/ 0 h 236"/>
                <a:gd name="T2" fmla="*/ 1193 w 1552"/>
                <a:gd name="T3" fmla="*/ 189 h 236"/>
                <a:gd name="T4" fmla="*/ 858 w 1552"/>
                <a:gd name="T5" fmla="*/ 218 h 236"/>
                <a:gd name="T6" fmla="*/ 629 w 1552"/>
                <a:gd name="T7" fmla="*/ 206 h 236"/>
                <a:gd name="T8" fmla="*/ 306 w 1552"/>
                <a:gd name="T9" fmla="*/ 236 h 236"/>
                <a:gd name="T10" fmla="*/ 124 w 1552"/>
                <a:gd name="T11" fmla="*/ 218 h 236"/>
                <a:gd name="T12" fmla="*/ 0 w 1552"/>
                <a:gd name="T13" fmla="*/ 20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>
                <a:gd name="T0" fmla="*/ 1200 w 1296"/>
                <a:gd name="T1" fmla="*/ 864 h 1056"/>
                <a:gd name="T2" fmla="*/ 1248 w 1296"/>
                <a:gd name="T3" fmla="*/ 768 h 1056"/>
                <a:gd name="T4" fmla="*/ 1248 w 1296"/>
                <a:gd name="T5" fmla="*/ 720 h 1056"/>
                <a:gd name="T6" fmla="*/ 1296 w 1296"/>
                <a:gd name="T7" fmla="*/ 432 h 1056"/>
                <a:gd name="T8" fmla="*/ 864 w 1296"/>
                <a:gd name="T9" fmla="*/ 144 h 1056"/>
                <a:gd name="T10" fmla="*/ 480 w 1296"/>
                <a:gd name="T11" fmla="*/ 0 h 1056"/>
                <a:gd name="T12" fmla="*/ 144 w 1296"/>
                <a:gd name="T13" fmla="*/ 96 h 1056"/>
                <a:gd name="T14" fmla="*/ 96 w 1296"/>
                <a:gd name="T15" fmla="*/ 384 h 1056"/>
                <a:gd name="T16" fmla="*/ 0 w 1296"/>
                <a:gd name="T17" fmla="*/ 528 h 1056"/>
                <a:gd name="T18" fmla="*/ 48 w 1296"/>
                <a:gd name="T19" fmla="*/ 720 h 1056"/>
                <a:gd name="T20" fmla="*/ 144 w 1296"/>
                <a:gd name="T21" fmla="*/ 864 h 1056"/>
                <a:gd name="T22" fmla="*/ 288 w 1296"/>
                <a:gd name="T23" fmla="*/ 1056 h 1056"/>
                <a:gd name="T24" fmla="*/ 528 w 1296"/>
                <a:gd name="T25" fmla="*/ 1056 h 1056"/>
                <a:gd name="T26" fmla="*/ 768 w 1296"/>
                <a:gd name="T27" fmla="*/ 1008 h 1056"/>
                <a:gd name="T28" fmla="*/ 960 w 1296"/>
                <a:gd name="T29" fmla="*/ 864 h 1056"/>
                <a:gd name="T30" fmla="*/ 1104 w 1296"/>
                <a:gd name="T31" fmla="*/ 672 h 1056"/>
                <a:gd name="T32" fmla="*/ 1104 w 1296"/>
                <a:gd name="T33" fmla="*/ 528 h 1056"/>
                <a:gd name="T34" fmla="*/ 1008 w 1296"/>
                <a:gd name="T35" fmla="*/ 384 h 1056"/>
                <a:gd name="T36" fmla="*/ 816 w 1296"/>
                <a:gd name="T37" fmla="*/ 144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576" y="576"/>
              <a:ext cx="720" cy="76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768" y="816"/>
              <a:ext cx="288" cy="288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6 w 720"/>
                <a:gd name="T23" fmla="*/ 720 h 768"/>
                <a:gd name="T24" fmla="*/ 624 w 720"/>
                <a:gd name="T25" fmla="*/ 576 h 768"/>
                <a:gd name="T26" fmla="*/ 720 w 720"/>
                <a:gd name="T27" fmla="*/ 384 h 768"/>
                <a:gd name="T28" fmla="*/ 672 w 720"/>
                <a:gd name="T29" fmla="*/ 240 h 768"/>
                <a:gd name="T30" fmla="*/ 624 w 720"/>
                <a:gd name="T31" fmla="*/ 192 h 768"/>
                <a:gd name="T32" fmla="*/ 624 w 720"/>
                <a:gd name="T33" fmla="*/ 9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64" y="1170"/>
              <a:ext cx="404" cy="462"/>
            </a:xfrm>
            <a:custGeom>
              <a:avLst/>
              <a:gdLst>
                <a:gd name="T0" fmla="*/ 0 w 404"/>
                <a:gd name="T1" fmla="*/ 0 h 462"/>
                <a:gd name="T2" fmla="*/ 116 w 404"/>
                <a:gd name="T3" fmla="*/ 318 h 462"/>
                <a:gd name="T4" fmla="*/ 212 w 404"/>
                <a:gd name="T5" fmla="*/ 414 h 462"/>
                <a:gd name="T6" fmla="*/ 404 w 404"/>
                <a:gd name="T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64" y="1140"/>
              <a:ext cx="212" cy="684"/>
            </a:xfrm>
            <a:custGeom>
              <a:avLst/>
              <a:gdLst>
                <a:gd name="T0" fmla="*/ 212 w 212"/>
                <a:gd name="T1" fmla="*/ 684 h 684"/>
                <a:gd name="T2" fmla="*/ 68 w 212"/>
                <a:gd name="T3" fmla="*/ 492 h 684"/>
                <a:gd name="T4" fmla="*/ 68 w 212"/>
                <a:gd name="T5" fmla="*/ 396 h 684"/>
                <a:gd name="T6" fmla="*/ 0 w 212"/>
                <a:gd name="T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344" y="432"/>
              <a:ext cx="480" cy="816"/>
            </a:xfrm>
            <a:custGeom>
              <a:avLst/>
              <a:gdLst>
                <a:gd name="T0" fmla="*/ 0 w 480"/>
                <a:gd name="T1" fmla="*/ 0 h 816"/>
                <a:gd name="T2" fmla="*/ 192 w 480"/>
                <a:gd name="T3" fmla="*/ 192 h 816"/>
                <a:gd name="T4" fmla="*/ 480 w 480"/>
                <a:gd name="T5" fmla="*/ 336 h 816"/>
                <a:gd name="T6" fmla="*/ 336 w 480"/>
                <a:gd name="T7" fmla="*/ 528 h 816"/>
                <a:gd name="T8" fmla="*/ 336 w 480"/>
                <a:gd name="T9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92" y="624"/>
              <a:ext cx="960" cy="816"/>
            </a:xfrm>
            <a:custGeom>
              <a:avLst/>
              <a:gdLst>
                <a:gd name="T0" fmla="*/ 0 w 960"/>
                <a:gd name="T1" fmla="*/ 0 h 816"/>
                <a:gd name="T2" fmla="*/ 288 w 960"/>
                <a:gd name="T3" fmla="*/ 192 h 816"/>
                <a:gd name="T4" fmla="*/ 480 w 960"/>
                <a:gd name="T5" fmla="*/ 288 h 816"/>
                <a:gd name="T6" fmla="*/ 720 w 960"/>
                <a:gd name="T7" fmla="*/ 336 h 816"/>
                <a:gd name="T8" fmla="*/ 816 w 960"/>
                <a:gd name="T9" fmla="*/ 528 h 816"/>
                <a:gd name="T10" fmla="*/ 960 w 960"/>
                <a:gd name="T11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>
                <a:gd name="T0" fmla="*/ 816 w 816"/>
                <a:gd name="T1" fmla="*/ 0 h 768"/>
                <a:gd name="T2" fmla="*/ 624 w 816"/>
                <a:gd name="T3" fmla="*/ 480 h 768"/>
                <a:gd name="T4" fmla="*/ 576 w 816"/>
                <a:gd name="T5" fmla="*/ 576 h 768"/>
                <a:gd name="T6" fmla="*/ 288 w 816"/>
                <a:gd name="T7" fmla="*/ 768 h 768"/>
                <a:gd name="T8" fmla="*/ 0 w 816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>
                <a:gd name="T0" fmla="*/ 0 w 864"/>
                <a:gd name="T1" fmla="*/ 0 h 144"/>
                <a:gd name="T2" fmla="*/ 384 w 864"/>
                <a:gd name="T3" fmla="*/ 144 h 144"/>
                <a:gd name="T4" fmla="*/ 864 w 864"/>
                <a:gd name="T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1047" name="Picture 23" descr="4_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 descr="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9" name="Picture 25" descr="12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50" name="Picture 26" descr="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99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13.03.2016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703B1F1-9984-412F-841A-4424E6861692}" type="slidenum">
              <a:rPr lang="ru-RU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776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/>
              <a:t>13.03.2016</a:t>
            </a:fld>
            <a:endParaRPr lang="ru-RU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3B1F1-9984-412F-841A-4424E6861692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1862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srgbClr val="FFFFFF">
                    <a:tint val="75000"/>
                  </a:srgbClr>
                </a:solidFill>
              </a:rPr>
              <a:pPr/>
              <a:t>13.03.2016</a:t>
            </a:fld>
            <a:endParaRPr lang="ru-RU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3B1F1-9984-412F-841A-4424E6861692}" type="slidenum">
              <a:rPr lang="ru-RU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50861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60665F5-3519-45A3-9BD1-1776388C8693}" type="datetimeFigureOut">
              <a:rPr lang="ru-RU" smtClean="0">
                <a:solidFill>
                  <a:srgbClr val="465E9C"/>
                </a:solidFill>
              </a:rPr>
              <a:pPr/>
              <a:t>13.03.2016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703B1F1-9984-412F-841A-4424E6861692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47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7" Type="http://schemas.openxmlformats.org/officeDocument/2006/relationships/image" Target="../media/image48.png"/><Relationship Id="rId2" Type="http://schemas.openxmlformats.org/officeDocument/2006/relationships/audio" Target="file:///D:\&#1053;&#1072;&#1090;&#1072;&#1083;&#1103;\&#1079;&#1086;&#1079;&#1091;&#1083;&#1103;%20&#1110;%20&#1087;&#1110;&#1074;&#1077;&#1085;&#1100;\4relax_ru_-_krik_petuha_get-tune_net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47.png"/><Relationship Id="rId5" Type="http://schemas.microsoft.com/office/2007/relationships/media" Target="../media/media1.mp3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7" Type="http://schemas.openxmlformats.org/officeDocument/2006/relationships/image" Target="../media/image51.png"/><Relationship Id="rId2" Type="http://schemas.openxmlformats.org/officeDocument/2006/relationships/audio" Target="file:///D:\&#1053;&#1072;&#1090;&#1072;&#1083;&#1103;\&#1079;&#1086;&#1079;&#1091;&#1083;&#1103;%20&#1110;%20&#1087;&#1110;&#1074;&#1077;&#1085;&#1100;\Penie_ptits_-_Kukushka_obiknovennaya._(get-tune.net)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50.png"/><Relationship Id="rId5" Type="http://schemas.microsoft.com/office/2007/relationships/media" Target="../media/media2.mp3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54.png"/><Relationship Id="rId2" Type="http://schemas.openxmlformats.org/officeDocument/2006/relationships/audio" Target="file:///D:\&#1053;&#1072;&#1090;&#1072;&#1083;&#1103;\&#1079;&#1086;&#1079;&#1091;&#1083;&#1103;%20&#1110;%20&#1087;&#1110;&#1074;&#1077;&#1085;&#1100;\Zozulya_j_Piven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53.png"/><Relationship Id="rId5" Type="http://schemas.microsoft.com/office/2007/relationships/media" Target="../media/media3.mp3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0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80728"/>
            <a:ext cx="8640960" cy="5040560"/>
          </a:xfrm>
        </p:spPr>
        <p:txBody>
          <a:bodyPr/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uk-UA" sz="5400" b="1" u="sng" kern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 Закінчіть речення</a:t>
            </a:r>
            <a:r>
              <a:rPr lang="uk-UA" sz="5400" b="1" u="sng" kern="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:</a:t>
            </a:r>
            <a:r>
              <a:rPr lang="en-US" sz="5400" b="1" u="sng" kern="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en-US" sz="5400" b="1" u="sng" kern="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uk-UA" sz="5400" b="1" u="sng" kern="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/>
            </a:r>
            <a:br>
              <a:rPr lang="uk-UA" sz="5400" b="1" u="sng" kern="0" dirty="0" smtClean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uk-UA" sz="5400" b="1" i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Від </a:t>
            </a:r>
            <a:r>
              <a:rPr lang="uk-UA" sz="5400" b="1" i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уроку я очікую …</a:t>
            </a:r>
            <a:br>
              <a:rPr lang="uk-UA" sz="5400" b="1" i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</a:br>
            <a:r>
              <a:rPr lang="uk-UA" sz="5400" b="1" i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Наш урок буде …</a:t>
            </a:r>
            <a:br>
              <a:rPr lang="uk-UA" sz="5400" b="1" i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</a:br>
            <a:r>
              <a:rPr lang="uk-UA" sz="5400" b="1" i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На уроці ми будемо</a:t>
            </a:r>
            <a:r>
              <a:rPr lang="uk-UA" sz="5400" b="1" kern="0" dirty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 </a:t>
            </a:r>
            <a:r>
              <a:rPr lang="uk-UA" sz="5400" b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>…</a:t>
            </a:r>
            <a:r>
              <a:rPr lang="en-US" sz="5400" b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/>
            </a:r>
            <a:br>
              <a:rPr lang="en-US" sz="5400" b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</a:br>
            <a:r>
              <a:rPr lang="uk-UA" sz="5400" b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  <a:t/>
            </a:r>
            <a:br>
              <a:rPr lang="uk-UA" sz="5400" b="1" kern="0" dirty="0" smtClean="0">
                <a:solidFill>
                  <a:srgbClr val="FFFF00"/>
                </a:solidFill>
                <a:latin typeface="Arial"/>
                <a:ea typeface="+mn-ea"/>
                <a:cs typeface="+mn-cs"/>
              </a:rPr>
            </a:b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1924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836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4105080" cy="308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5229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64704"/>
            <a:ext cx="3302701" cy="448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67944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73016"/>
            <a:ext cx="3580718" cy="2942131"/>
          </a:xfrm>
          <a:prstGeom prst="rect">
            <a:avLst/>
          </a:prstGeom>
          <a:noFill/>
          <a:ln w="9525">
            <a:solidFill>
              <a:srgbClr val="0D0D0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77087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692696"/>
            <a:ext cx="3816424" cy="144016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І діло, як на гріх, не діло – тільки сміх.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2780928"/>
            <a:ext cx="3888432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Чужому лихові не смійся.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4437112"/>
            <a:ext cx="3960440" cy="12961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Хто кохав життя ледаче, непереливки  тому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32040" y="4437112"/>
            <a:ext cx="3672408" cy="115212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“Чиж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Голуб”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2708920"/>
            <a:ext cx="3744416" cy="115212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“Лебідь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, Щука і </a:t>
            </a:r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Рак”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60032" y="908720"/>
            <a:ext cx="3744416" cy="12241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“Коник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 – </a:t>
            </a:r>
            <a:r>
              <a:rPr lang="uk-UA" sz="2800" dirty="0" err="1" smtClean="0">
                <a:solidFill>
                  <a:schemeClr val="accent6">
                    <a:lumMod val="50000"/>
                  </a:schemeClr>
                </a:solidFill>
              </a:rPr>
              <a:t>стрибунець”</a:t>
            </a: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8274737">
            <a:off x="4418953" y="1751610"/>
            <a:ext cx="259597" cy="1378513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низ 12"/>
          <p:cNvSpPr/>
          <p:nvPr/>
        </p:nvSpPr>
        <p:spPr>
          <a:xfrm rot="18274737">
            <a:off x="4507299" y="3525826"/>
            <a:ext cx="259597" cy="1378513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верх 13"/>
          <p:cNvSpPr/>
          <p:nvPr/>
        </p:nvSpPr>
        <p:spPr>
          <a:xfrm rot="2561596">
            <a:off x="4706932" y="1587798"/>
            <a:ext cx="311749" cy="3280895"/>
          </a:xfrm>
          <a:prstGeom prst="up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6250"/>
            <a:ext cx="4319587" cy="56896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076825" y="1916113"/>
            <a:ext cx="3816350" cy="24495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mtClean="0">
                <a:solidFill>
                  <a:srgbClr val="3333FF"/>
                </a:solidFill>
                <a:latin typeface="Monotype Corsiva" pitchFamily="66" charset="0"/>
              </a:rPr>
              <a:t>Леонід Іванович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mtClean="0">
                <a:solidFill>
                  <a:srgbClr val="3333FF"/>
                </a:solidFill>
                <a:latin typeface="Monotype Corsiva" pitchFamily="66" charset="0"/>
              </a:rPr>
              <a:t>Глібов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mtClean="0">
                <a:solidFill>
                  <a:srgbClr val="3333FF"/>
                </a:solidFill>
                <a:latin typeface="Monotype Corsiva" pitchFamily="66" charset="0"/>
              </a:rPr>
              <a:t>(1827 – 1893)</a:t>
            </a:r>
            <a:endParaRPr lang="ru-RU" sz="3200" b="1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157788"/>
            <a:ext cx="28797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900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703" y="951943"/>
            <a:ext cx="8845830" cy="247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Хто </a:t>
            </a:r>
            <a:r>
              <a:rPr lang="uk-UA" sz="3600" b="1" dirty="0">
                <a:solidFill>
                  <a:srgbClr val="C00000"/>
                </a:solidFill>
                <a:ea typeface="Calibri"/>
                <a:cs typeface="Times New Roman"/>
              </a:rPr>
              <a:t>з вас птаха того знає</a:t>
            </a:r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,</a:t>
            </a:r>
          </a:p>
          <a:p>
            <a:pPr marL="457200">
              <a:lnSpc>
                <a:spcPct val="115000"/>
              </a:lnSpc>
            </a:pPr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що </a:t>
            </a:r>
            <a:r>
              <a:rPr lang="uk-UA" sz="3600" b="1" dirty="0">
                <a:solidFill>
                  <a:srgbClr val="C00000"/>
                </a:solidFill>
                <a:ea typeface="Calibri"/>
                <a:cs typeface="Times New Roman"/>
              </a:rPr>
              <a:t>дітей не доглядає,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r>
              <a:rPr lang="en-US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   </a:t>
            </a:r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Яйця </a:t>
            </a:r>
            <a:r>
              <a:rPr lang="uk-UA" sz="3600" b="1" dirty="0">
                <a:solidFill>
                  <a:srgbClr val="C00000"/>
                </a:solidFill>
                <a:ea typeface="Calibri"/>
                <a:cs typeface="Times New Roman"/>
              </a:rPr>
              <a:t>тихо</a:t>
            </a:r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, крадькома </a:t>
            </a:r>
          </a:p>
          <a:p>
            <a:r>
              <a:rPr lang="uk-UA" sz="3600" b="1" dirty="0" smtClean="0">
                <a:solidFill>
                  <a:srgbClr val="C00000"/>
                </a:solidFill>
                <a:ea typeface="Calibri"/>
                <a:cs typeface="Times New Roman"/>
              </a:rPr>
              <a:t>     в </a:t>
            </a:r>
            <a:r>
              <a:rPr lang="uk-UA" sz="3600" b="1" dirty="0">
                <a:solidFill>
                  <a:srgbClr val="C00000"/>
                </a:solidFill>
                <a:ea typeface="Calibri"/>
                <a:cs typeface="Times New Roman"/>
              </a:rPr>
              <a:t>гніздах інших залишає?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Администратор\Desktop\Новая папка\еим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543230" cy="16901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4365104"/>
            <a:ext cx="42016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  <a:ea typeface="Calibri"/>
                <a:cs typeface="Times New Roman"/>
              </a:rPr>
              <a:t>Подвір</a:t>
            </a:r>
            <a:r>
              <a:rPr lang="ru-RU" sz="3200" b="1" dirty="0">
                <a:solidFill>
                  <a:srgbClr val="002060"/>
                </a:solidFill>
                <a:ea typeface="Calibri"/>
                <a:cs typeface="Times New Roman"/>
              </a:rPr>
              <a:t>’</a:t>
            </a:r>
            <a:r>
              <a:rPr lang="uk-UA" sz="3200" b="1" dirty="0">
                <a:solidFill>
                  <a:srgbClr val="002060"/>
                </a:solidFill>
                <a:ea typeface="Calibri"/>
                <a:cs typeface="Times New Roman"/>
              </a:rPr>
              <a:t>ям ходить </a:t>
            </a:r>
            <a:r>
              <a:rPr lang="uk-UA" sz="3200" b="1" dirty="0" smtClean="0">
                <a:solidFill>
                  <a:srgbClr val="002060"/>
                </a:solidFill>
                <a:ea typeface="Calibri"/>
                <a:cs typeface="Times New Roman"/>
              </a:rPr>
              <a:t>птах</a:t>
            </a:r>
          </a:p>
          <a:p>
            <a:r>
              <a:rPr lang="uk-UA" sz="3200" b="1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uk-UA" sz="3200" b="1" dirty="0">
                <a:solidFill>
                  <a:srgbClr val="002060"/>
                </a:solidFill>
                <a:ea typeface="Calibri"/>
                <a:cs typeface="Times New Roman"/>
              </a:rPr>
              <a:t>і співає по складах.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Администратор\Desktop\Новая папка\1276871404_petu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2476500" cy="2247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269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268" y="980728"/>
            <a:ext cx="8369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Л.І.Глібов «Зозуля і Півень»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Администратор\Desktop\Новая папка\686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240" y="1904058"/>
            <a:ext cx="6667500" cy="4038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7955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Новая папка\43160315_w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4relax_ru_-_krik_petuha_get-tune_net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6254080"/>
            <a:ext cx="304800" cy="30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4relax_ru_-_krik_petuha_get-tune_n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460432" y="4046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814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Новая папка\2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1296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enie_ptits_-_Kukushka_obiknovennaya._(get-tune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04908" y="5735668"/>
            <a:ext cx="435460" cy="435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enie_ptits_-_Kukushka_obiknovennaya.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832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6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6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91" y="-81400"/>
            <a:ext cx="9167396" cy="687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Zozulya_j_Piven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64303" y="5799224"/>
            <a:ext cx="607297" cy="607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Zozulya_j_Pive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3369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3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764705"/>
            <a:ext cx="6984776" cy="4935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Довіку                </a:t>
            </a:r>
            <a:r>
              <a:rPr lang="en-US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невеличка</a:t>
            </a:r>
            <a:endParaRPr lang="ru-RU" sz="4000" b="1" dirty="0">
              <a:solidFill>
                <a:srgbClr val="465E9C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клювати            </a:t>
            </a:r>
            <a:r>
              <a:rPr lang="en-US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веселенько</a:t>
            </a:r>
            <a:endParaRPr lang="ru-RU" sz="4000" b="1" dirty="0">
              <a:solidFill>
                <a:srgbClr val="465E9C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кралечко            милесенький</a:t>
            </a:r>
            <a:endParaRPr lang="ru-RU" sz="4000" b="1" dirty="0">
              <a:solidFill>
                <a:srgbClr val="465E9C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годить                 виспівуєш </a:t>
            </a:r>
            <a:endParaRPr lang="ru-RU" sz="4000" b="1" dirty="0">
              <a:solidFill>
                <a:srgbClr val="465E9C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пурхнув              </a:t>
            </a: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недоленька</a:t>
            </a:r>
            <a:endParaRPr lang="ru-RU" sz="4000" b="1" dirty="0">
              <a:solidFill>
                <a:srgbClr val="465E9C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4000" b="1" dirty="0" smtClean="0">
                <a:solidFill>
                  <a:srgbClr val="465E9C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вихваляє            жалібненько</a:t>
            </a:r>
            <a:endParaRPr lang="ru-RU" sz="4000" b="1" dirty="0">
              <a:solidFill>
                <a:srgbClr val="465E9C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61653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8" name="Picture 4" descr="C:\Users\Администратор\Desktop\Новая папка\227447_html_m6dc0b80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056" y="5445224"/>
            <a:ext cx="1147924" cy="1371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4479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1124744"/>
            <a:ext cx="946854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Потакати          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     безрадісне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м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ерщій                  справді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</a:pPr>
            <a:r>
              <a:rPr lang="uk-UA" sz="4800" b="1" dirty="0" err="1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з</a:t>
            </a:r>
            <a:r>
              <a:rPr lang="uk-UA" sz="4800" b="1" dirty="0" err="1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нічев</a:t>
            </a:r>
            <a:r>
              <a:rPr lang="ru-RU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’</a:t>
            </a: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я           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     погоджуватись</a:t>
            </a:r>
          </a:p>
          <a:p>
            <a:pPr marL="457200">
              <a:lnSpc>
                <a:spcPct val="115000"/>
              </a:lnSpc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д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алебі                    швидко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б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езталанне           без </a:t>
            </a: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причини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843808" y="1700808"/>
            <a:ext cx="1944216" cy="15937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555776" y="2497688"/>
            <a:ext cx="2232248" cy="15073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555776" y="3429000"/>
            <a:ext cx="2232248" cy="1440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339752" y="2497688"/>
            <a:ext cx="2592288" cy="16513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491880" y="1700808"/>
            <a:ext cx="1440160" cy="33123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5712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1"/>
            <a:ext cx="806489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uk-UA" sz="4000" b="1" u="sng" kern="0" dirty="0">
                <a:solidFill>
                  <a:srgbClr val="9BBB59">
                    <a:lumMod val="50000"/>
                  </a:srgbClr>
                </a:solidFill>
                <a:latin typeface="Arial"/>
              </a:rPr>
              <a:t>Девіз уроку: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Не просто слухати, а 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                                       чути.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Не просто дивитись, а 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                                    бачити.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Не просто відповідати, а 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                              міркувати.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4000" b="1" i="1" kern="0" dirty="0">
                <a:solidFill>
                  <a:srgbClr val="FF0000"/>
                </a:solidFill>
                <a:latin typeface="Arial"/>
              </a:rPr>
              <a:t>Дружно,плідно працювати!</a:t>
            </a:r>
          </a:p>
        </p:txBody>
      </p:sp>
    </p:spTree>
    <p:extLst>
      <p:ext uri="{BB962C8B-B14F-4D97-AF65-F5344CB8AC3E}">
        <p14:creationId xmlns="" xmlns:p14="http://schemas.microsoft.com/office/powerpoint/2010/main" val="2688579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3960" y="404664"/>
            <a:ext cx="6885923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Рука, як кажуть,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руку миє</a:t>
            </a:r>
            <a:r>
              <a:rPr lang="uk-UA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.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34818" name="Picture 2" descr="D:\Робота\картинки 2\Картинки\Рис 14-06 Мальчи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533650"/>
            <a:ext cx="2881313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D:\Робота\картинки 2\Картинки\Рис 14-03 Пет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2924175"/>
            <a:ext cx="3919538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20815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1915" y="673980"/>
            <a:ext cx="27671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Правдивий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1915" y="1303615"/>
            <a:ext cx="280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C00000"/>
                </a:solidFill>
              </a:rPr>
              <a:t>у</a:t>
            </a:r>
            <a:r>
              <a:rPr lang="uk-UA" sz="3600" b="1" dirty="0" smtClean="0">
                <a:solidFill>
                  <a:srgbClr val="C00000"/>
                </a:solidFill>
              </a:rPr>
              <a:t>лесливий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15377" y="622428"/>
            <a:ext cx="3514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справедливий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1915" y="1966642"/>
            <a:ext cx="2714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обережний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4081" y="2612973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спокійний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7171" y="1268759"/>
            <a:ext cx="3109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боягузливий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9245" y="3177167"/>
            <a:ext cx="1907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мудрий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164" y="3835344"/>
            <a:ext cx="2941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фальшивий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3189013"/>
            <a:ext cx="2687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брехливий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42552" y="1915090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сміливий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4256" y="2530836"/>
            <a:ext cx="1895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добрий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2552" y="3838467"/>
            <a:ext cx="2148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уважний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1164" y="4450432"/>
            <a:ext cx="2576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ввічливий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8024" y="4450432"/>
            <a:ext cx="3228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безсоромний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Администратор\Desktop\Новая папка\81316413637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63188"/>
            <a:ext cx="1996651" cy="1229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5349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128792" cy="5139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Calibri"/>
              <a:buChar char="-"/>
            </a:pPr>
            <a:r>
              <a:rPr lang="uk-UA" sz="4800" b="1" dirty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Найбільші труднощі я відчув…</a:t>
            </a:r>
            <a:endParaRPr lang="ru-RU" sz="4800" b="1" dirty="0">
              <a:solidFill>
                <a:srgbClr val="FFFFCC">
                  <a:lumMod val="25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Calibri"/>
              <a:buChar char="-"/>
            </a:pPr>
            <a:r>
              <a:rPr lang="uk-UA" sz="4800" b="1" dirty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Я не вмів,а тепер вмію…</a:t>
            </a:r>
            <a:endParaRPr lang="ru-RU" sz="4800" b="1" dirty="0">
              <a:solidFill>
                <a:srgbClr val="FFFFCC">
                  <a:lumMod val="25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Calibri"/>
              <a:buChar char="-"/>
            </a:pPr>
            <a:r>
              <a:rPr lang="uk-UA" sz="4800" b="1" dirty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Я не знав,а тепер знаю…</a:t>
            </a:r>
            <a:endParaRPr lang="ru-RU" sz="4800" b="1" dirty="0">
              <a:solidFill>
                <a:srgbClr val="FFFFCC">
                  <a:lumMod val="25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Calibri"/>
              <a:buChar char="-"/>
            </a:pPr>
            <a:r>
              <a:rPr lang="uk-UA" sz="4800" b="1" dirty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На наступному уроці мені хотілося б знову…</a:t>
            </a:r>
            <a:endParaRPr lang="ru-RU" sz="4800" b="1" dirty="0">
              <a:solidFill>
                <a:srgbClr val="FFFFCC">
                  <a:lumMod val="25000"/>
                </a:srgbClr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3300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488832" cy="345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uk-UA" b="1" i="1" dirty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b="1" i="1" dirty="0" smtClean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                           </a:t>
            </a:r>
            <a:r>
              <a:rPr lang="uk-UA" sz="4000" b="1" i="1" dirty="0" smtClean="0">
                <a:solidFill>
                  <a:srgbClr val="FFFFCC">
                    <a:lumMod val="25000"/>
                  </a:srgbClr>
                </a:solidFill>
                <a:latin typeface="Calibri"/>
                <a:ea typeface="Calibri"/>
                <a:cs typeface="Times New Roman"/>
              </a:rPr>
              <a:t>Домашнє завдання</a:t>
            </a:r>
            <a:endParaRPr lang="ru-RU" sz="4000" b="1" i="1" dirty="0">
              <a:solidFill>
                <a:srgbClr val="FFFFCC">
                  <a:lumMod val="25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endParaRPr lang="uk-UA" sz="4000" b="1" dirty="0" smtClean="0">
              <a:solidFill>
                <a:srgbClr val="E7E7B9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solidFill>
                  <a:srgbClr val="E7E7B9">
                    <a:lumMod val="50000"/>
                  </a:srgbClr>
                </a:solidFill>
                <a:latin typeface="Calibri"/>
                <a:ea typeface="Calibri"/>
                <a:cs typeface="Times New Roman"/>
              </a:rPr>
              <a:t>Вивчити байку напам’ять.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endParaRPr lang="ru-RU" sz="4000" b="1" dirty="0">
              <a:solidFill>
                <a:srgbClr val="E7E7B9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4" y="4691555"/>
            <a:ext cx="1892445" cy="214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1320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743" y="1268760"/>
            <a:ext cx="8939257" cy="305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uk-UA" sz="7200" b="1" dirty="0" smtClean="0">
                <a:solidFill>
                  <a:srgbClr val="66822D">
                    <a:lumMod val="50000"/>
                  </a:srgbClr>
                </a:solidFill>
              </a:rPr>
              <a:t>Молодці! </a:t>
            </a:r>
          </a:p>
          <a:p>
            <a:pPr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uk-UA" sz="7200" b="1" dirty="0" smtClean="0">
                <a:solidFill>
                  <a:srgbClr val="66822D">
                    <a:lumMod val="50000"/>
                  </a:srgbClr>
                </a:solidFill>
              </a:rPr>
              <a:t>Дякую за роботу.</a:t>
            </a:r>
          </a:p>
          <a:p>
            <a:r>
              <a:rPr lang="uk-UA" sz="2400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1606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96752"/>
            <a:ext cx="842493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4000" dirty="0" smtClean="0">
                <a:solidFill>
                  <a:prstClr val="black"/>
                </a:solidFill>
                <a:ea typeface="Calibri"/>
                <a:cs typeface="Times New Roman"/>
              </a:rPr>
              <a:t>    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Зів-зів-зів </a:t>
            </a:r>
            <a:r>
              <a:rPr lang="uk-UA" sz="4000" b="1" dirty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– двоє вірних 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друзів</a:t>
            </a:r>
            <a:endParaRPr lang="en-US" sz="4000" b="1" dirty="0" smtClean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sz="4000" b="1" dirty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 </a:t>
            </a:r>
            <a:r>
              <a:rPr lang="en-US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   </a:t>
            </a:r>
            <a:r>
              <a:rPr lang="uk-UA" sz="4000" b="1" dirty="0" err="1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Ець-ець-ець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 </a:t>
            </a:r>
            <a:r>
              <a:rPr lang="uk-UA" sz="4000" b="1" dirty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– сірий 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горобець</a:t>
            </a:r>
            <a:endParaRPr lang="ru-RU" sz="4000" b="1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</a:pPr>
            <a:r>
              <a:rPr lang="uk-UA" sz="4000" b="1" dirty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Ля-ля-ля – сиза,хвостата 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зозуля</a:t>
            </a:r>
            <a:endParaRPr lang="ru-RU" sz="4000" b="1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 err="1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Ень-ень-ень</a:t>
            </a:r>
            <a:r>
              <a:rPr lang="uk-UA" sz="4000" b="1" dirty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 – голосистий </a:t>
            </a:r>
            <a:r>
              <a:rPr lang="uk-UA" sz="4000" b="1" dirty="0" smtClean="0">
                <a:solidFill>
                  <a:srgbClr val="4BACC6">
                    <a:lumMod val="50000"/>
                  </a:srgbClr>
                </a:solidFill>
                <a:ea typeface="Calibri"/>
                <a:cs typeface="Times New Roman"/>
              </a:rPr>
              <a:t>півень</a:t>
            </a:r>
            <a:endParaRPr lang="ru-RU" sz="4000" b="1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2051" name="Picture 3" descr="C:\Users\Администратор\Desktop\Новая папка\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65104"/>
            <a:ext cx="1657253" cy="1579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714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00288" y="404664"/>
            <a:ext cx="9129422" cy="5299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0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</a:t>
            </a:r>
            <a:r>
              <a:rPr lang="uk-UA" sz="2400" b="1" u="sng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1.Дорога двох приятелів пролягала через ...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а</a:t>
            </a:r>
            <a:r>
              <a:rPr lang="uk-UA" sz="2400" kern="0" dirty="0" smtClean="0">
                <a:solidFill>
                  <a:srgbClr val="8064A2">
                    <a:lumMod val="50000"/>
                  </a:srgbClr>
                </a:solidFill>
                <a:latin typeface="Arial"/>
              </a:rPr>
              <a:t>)</a:t>
            </a:r>
            <a:r>
              <a:rPr lang="en-US" sz="2400" kern="0" dirty="0" smtClean="0">
                <a:solidFill>
                  <a:srgbClr val="8064A2">
                    <a:lumMod val="50000"/>
                  </a:srgbClr>
                </a:solidFill>
                <a:latin typeface="Arial"/>
              </a:rPr>
              <a:t> </a:t>
            </a:r>
            <a:r>
              <a:rPr lang="uk-UA" sz="2400" kern="0" dirty="0" smtClean="0">
                <a:solidFill>
                  <a:srgbClr val="8064A2">
                    <a:lumMod val="50000"/>
                  </a:srgbClr>
                </a:solidFill>
                <a:latin typeface="Arial"/>
              </a:rPr>
              <a:t>густі </a:t>
            </a: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кущі;  б) густий ліс;  </a:t>
            </a:r>
            <a:r>
              <a:rPr lang="uk-UA" sz="2400" kern="0" dirty="0" smtClean="0">
                <a:solidFill>
                  <a:srgbClr val="8064A2">
                    <a:lumMod val="50000"/>
                  </a:srgbClr>
                </a:solidFill>
                <a:latin typeface="Arial"/>
              </a:rPr>
              <a:t>в) глибоке </a:t>
            </a: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болото.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b="1" u="sng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2.Один з приятелів, побачивши ведмедя: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      а) побіг назад у село;  б) завмер від переляку;  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в) видерся під самісінький вершок дерева.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    </a:t>
            </a:r>
            <a:r>
              <a:rPr lang="uk-UA" sz="2400" b="1" u="sng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3. Чому другий приятель не заліз на дерево?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         а) бо було вже пізно;  б) він не боявся ведмедя;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в) поблизу не було високих дерев.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        </a:t>
            </a:r>
            <a:r>
              <a:rPr lang="uk-UA" sz="2400" b="1" u="sng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4. Як другий приятель врятувався від ведмедя?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                  а) вбив його;  б) упав додолу і прикинувся мертвим;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в) втік від нього.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b="1" u="sng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5. Чи можна вважати їх приятелями?</a:t>
            </a:r>
          </a:p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uk-UA" sz="2400" kern="0" dirty="0">
                <a:solidFill>
                  <a:srgbClr val="8064A2">
                    <a:lumMod val="50000"/>
                  </a:srgbClr>
                </a:solidFill>
                <a:latin typeface="Arial"/>
              </a:rPr>
              <a:t>а) так;  б) ні.</a:t>
            </a:r>
            <a:endParaRPr lang="ru-RU" sz="2400" dirty="0">
              <a:solidFill>
                <a:srgbClr val="8064A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5304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35916" y="304147"/>
            <a:ext cx="431932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Стародавня</a:t>
            </a:r>
            <a:endParaRPr lang="uk-UA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Греція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5364" name="Picture 4" descr="D:\Робота\Конспекты чтение 4 класс 2 семестр\Урок 76\Древняя Греция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403600"/>
            <a:ext cx="462280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D:\Робота\Конспекты чтение 4 класс 2 семестр\Урок 76\Древняя Гре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702175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D:\Робота\Конспекты чтение 4 класс 2 семестр\Урок 76\Древняя Грец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7657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024921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25937" y="4891692"/>
            <a:ext cx="274850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Езоп</a:t>
            </a:r>
            <a:endParaRPr lang="ru-RU" sz="7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pic>
        <p:nvPicPr>
          <p:cNvPr id="14338" name="Picture 2" descr="D:\Робота\Конспекты чтение 4 класс 2 семестр\Урок 76\Эзо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7663"/>
            <a:ext cx="3168650" cy="630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обота\Конспекты чтение 4 класс 2 семестр\Урок 76\Эзоп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971550"/>
            <a:ext cx="525621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516142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646"/>
            <a:ext cx="8568952" cy="6318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50461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6250"/>
            <a:ext cx="4319587" cy="56896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076825" y="1916113"/>
            <a:ext cx="3816350" cy="24495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3333FF"/>
                </a:solidFill>
                <a:latin typeface="Monotype Corsiva" pitchFamily="66" charset="0"/>
              </a:rPr>
              <a:t>Леонід Іванович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smtClean="0">
                <a:solidFill>
                  <a:srgbClr val="3333FF"/>
                </a:solidFill>
                <a:latin typeface="Monotype Corsiva" pitchFamily="66" charset="0"/>
              </a:rPr>
              <a:t>Глібов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3333FF"/>
                </a:solidFill>
                <a:latin typeface="Monotype Corsiva" pitchFamily="66" charset="0"/>
              </a:rPr>
              <a:t>(1827 – 1893)</a:t>
            </a:r>
            <a:endParaRPr lang="ru-RU" sz="3200" b="1" dirty="0" smtClean="0">
              <a:solidFill>
                <a:srgbClr val="3333FF"/>
              </a:solidFill>
              <a:latin typeface="Monotype Corsiva" pitchFamily="66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157788"/>
            <a:ext cx="28797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7829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8064896" cy="4362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Здається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,</a:t>
            </a:r>
          </a:p>
          <a:p>
            <a:pPr marL="457200">
              <a:lnSpc>
                <a:spcPct val="115000"/>
              </a:lnSpc>
            </a:pP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байка </a:t>
            </a: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просто бреше.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А </a:t>
            </a: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справді – 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48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ясну </a:t>
            </a:r>
            <a:r>
              <a:rPr lang="uk-UA" sz="4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правду чеше…</a:t>
            </a:r>
            <a:endParaRPr lang="ru-RU" sz="48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40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                     Л.Глібов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80928"/>
            <a:ext cx="18097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921279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_rels/them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theme/theme1.xml><?xml version="1.0" encoding="utf-8"?>
<a:theme xmlns:a="http://schemas.openxmlformats.org/drawingml/2006/main" name="Default 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colormaster">
  <a:themeElements>
    <a:clrScheme name="3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colormaster">
  <a:themeElements>
    <a:clrScheme name="3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10">
  <a:themeElements>
    <a:clrScheme name="зелёный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зелё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елёный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5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32">
  <a:themeElements>
    <a:clrScheme name="книжная стопка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книжная стопка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нижная стопка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нижная стопк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жная стопка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жная стопк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жная стопка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жная стопк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нижная стопк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2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Тема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46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689</TotalTime>
  <Words>397</Words>
  <Application>Microsoft Office PowerPoint</Application>
  <PresentationFormat>Экран (4:3)</PresentationFormat>
  <Paragraphs>90</Paragraphs>
  <Slides>24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24</vt:i4>
      </vt:variant>
    </vt:vector>
  </HeadingPairs>
  <TitlesOfParts>
    <vt:vector size="44" baseType="lpstr">
      <vt:lpstr>Default Theme</vt:lpstr>
      <vt:lpstr>Тема14</vt:lpstr>
      <vt:lpstr>Тема18</vt:lpstr>
      <vt:lpstr>1_Тема Office</vt:lpstr>
      <vt:lpstr>Тема46</vt:lpstr>
      <vt:lpstr>Spring</vt:lpstr>
      <vt:lpstr>Tradeshow</vt:lpstr>
      <vt:lpstr>1_Tradeshow</vt:lpstr>
      <vt:lpstr>Кнопка</vt:lpstr>
      <vt:lpstr>7_colormaster</vt:lpstr>
      <vt:lpstr>8_colormaster</vt:lpstr>
      <vt:lpstr>Тема10</vt:lpstr>
      <vt:lpstr>Тема20</vt:lpstr>
      <vt:lpstr>Тема54</vt:lpstr>
      <vt:lpstr>Тема32</vt:lpstr>
      <vt:lpstr>Тема2</vt:lpstr>
      <vt:lpstr>1_Кнопка</vt:lpstr>
      <vt:lpstr>Тема23</vt:lpstr>
      <vt:lpstr>10_Тема Office</vt:lpstr>
      <vt:lpstr>Тема7</vt:lpstr>
      <vt:lpstr> Закінчіть речення:  Від уроку я очікую … Наш урок буде … На уроці ми будемо …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Закінчіть речення:  Від уроку я очікую … Наш урок буде … На уроці ми будемо …</dc:title>
  <dc:creator>Пользователь Windows</dc:creator>
  <cp:lastModifiedBy>user</cp:lastModifiedBy>
  <cp:revision>29</cp:revision>
  <dcterms:created xsi:type="dcterms:W3CDTF">2013-03-01T22:29:51Z</dcterms:created>
  <dcterms:modified xsi:type="dcterms:W3CDTF">2016-03-13T20:27:26Z</dcterms:modified>
</cp:coreProperties>
</file>