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0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  <p:sldMasterId id="2147483909" r:id="rId2"/>
    <p:sldMasterId id="2147483938" r:id="rId3"/>
    <p:sldMasterId id="2147484453" r:id="rId4"/>
    <p:sldMasterId id="2147484465" r:id="rId5"/>
    <p:sldMasterId id="2147484477" r:id="rId6"/>
    <p:sldMasterId id="2147484489" r:id="rId7"/>
    <p:sldMasterId id="2147484501" r:id="rId8"/>
    <p:sldMasterId id="2147484513" r:id="rId9"/>
    <p:sldMasterId id="2147484525" r:id="rId10"/>
    <p:sldMasterId id="2147484919" r:id="rId11"/>
  </p:sldMasterIdLst>
  <p:notesMasterIdLst>
    <p:notesMasterId r:id="rId26"/>
  </p:notesMasterIdLst>
  <p:sldIdLst>
    <p:sldId id="314" r:id="rId12"/>
    <p:sldId id="338" r:id="rId13"/>
    <p:sldId id="324" r:id="rId14"/>
    <p:sldId id="316" r:id="rId15"/>
    <p:sldId id="262" r:id="rId16"/>
    <p:sldId id="294" r:id="rId17"/>
    <p:sldId id="296" r:id="rId18"/>
    <p:sldId id="328" r:id="rId19"/>
    <p:sldId id="323" r:id="rId20"/>
    <p:sldId id="317" r:id="rId21"/>
    <p:sldId id="320" r:id="rId22"/>
    <p:sldId id="322" r:id="rId23"/>
    <p:sldId id="318" r:id="rId24"/>
    <p:sldId id="337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FFFF00"/>
    <a:srgbClr val="006600"/>
    <a:srgbClr val="000000"/>
    <a:srgbClr val="FF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4660"/>
  </p:normalViewPr>
  <p:slideViewPr>
    <p:cSldViewPr>
      <p:cViewPr>
        <p:scale>
          <a:sx n="71" d="100"/>
          <a:sy n="71" d="100"/>
        </p:scale>
        <p:origin x="-140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22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47638D0-110D-489E-B6B4-E1F037C49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443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5261 w 6027"/>
                <a:gd name="T1" fmla="*/ 369 h 2296"/>
                <a:gd name="T2" fmla="*/ 0 w 6027"/>
                <a:gd name="T3" fmla="*/ 369 h 2296"/>
                <a:gd name="T4" fmla="*/ 0 w 6027"/>
                <a:gd name="T5" fmla="*/ 0 h 2296"/>
                <a:gd name="T6" fmla="*/ 5261 w 6027"/>
                <a:gd name="T7" fmla="*/ 0 h 2296"/>
                <a:gd name="T8" fmla="*/ 5261 w 6027"/>
                <a:gd name="T9" fmla="*/ 369 h 2296"/>
                <a:gd name="T10" fmla="*/ 5261 w 6027"/>
                <a:gd name="T11" fmla="*/ 369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25 h 353"/>
                  <a:gd name="T4" fmla="*/ 24 w 186"/>
                  <a:gd name="T5" fmla="*/ 43 h 353"/>
                  <a:gd name="T6" fmla="*/ 18 w 186"/>
                  <a:gd name="T7" fmla="*/ 93 h 353"/>
                  <a:gd name="T8" fmla="*/ 42 w 186"/>
                  <a:gd name="T9" fmla="*/ 160 h 353"/>
                  <a:gd name="T10" fmla="*/ 48 w 186"/>
                  <a:gd name="T11" fmla="*/ 227 h 353"/>
                  <a:gd name="T12" fmla="*/ 0 w 186"/>
                  <a:gd name="T13" fmla="*/ 495 h 353"/>
                  <a:gd name="T14" fmla="*/ 54 w 186"/>
                  <a:gd name="T15" fmla="*/ 327 h 353"/>
                  <a:gd name="T16" fmla="*/ 84 w 186"/>
                  <a:gd name="T17" fmla="*/ 303 h 353"/>
                  <a:gd name="T18" fmla="*/ 126 w 186"/>
                  <a:gd name="T19" fmla="*/ 177 h 353"/>
                  <a:gd name="T20" fmla="*/ 144 w 186"/>
                  <a:gd name="T21" fmla="*/ 168 h 353"/>
                  <a:gd name="T22" fmla="*/ 144 w 186"/>
                  <a:gd name="T23" fmla="*/ 126 h 353"/>
                  <a:gd name="T24" fmla="*/ 186 w 186"/>
                  <a:gd name="T25" fmla="*/ 93 h 353"/>
                  <a:gd name="T26" fmla="*/ 162 w 186"/>
                  <a:gd name="T27" fmla="*/ 84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9 h 66"/>
                  <a:gd name="T8" fmla="*/ 6 w 155"/>
                  <a:gd name="T9" fmla="*/ 25 h 66"/>
                  <a:gd name="T10" fmla="*/ 0 w 155"/>
                  <a:gd name="T11" fmla="*/ 34 h 66"/>
                  <a:gd name="T12" fmla="*/ 78 w 155"/>
                  <a:gd name="T13" fmla="*/ 84 h 66"/>
                  <a:gd name="T14" fmla="*/ 96 w 155"/>
                  <a:gd name="T15" fmla="*/ 59 h 66"/>
                  <a:gd name="T16" fmla="*/ 155 w 155"/>
                  <a:gd name="T17" fmla="*/ 93 h 66"/>
                  <a:gd name="T18" fmla="*/ 126 w 155"/>
                  <a:gd name="T19" fmla="*/ 3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52 h 72"/>
                  <a:gd name="T2" fmla="*/ 0 w 42"/>
                  <a:gd name="T3" fmla="*/ 26 h 72"/>
                  <a:gd name="T4" fmla="*/ 12 w 42"/>
                  <a:gd name="T5" fmla="*/ 9 h 72"/>
                  <a:gd name="T6" fmla="*/ 0 w 42"/>
                  <a:gd name="T7" fmla="*/ 9 h 72"/>
                  <a:gd name="T8" fmla="*/ 12 w 42"/>
                  <a:gd name="T9" fmla="*/ 9 h 72"/>
                  <a:gd name="T10" fmla="*/ 24 w 42"/>
                  <a:gd name="T11" fmla="*/ 9 h 72"/>
                  <a:gd name="T12" fmla="*/ 36 w 42"/>
                  <a:gd name="T13" fmla="*/ 9 h 72"/>
                  <a:gd name="T14" fmla="*/ 42 w 42"/>
                  <a:gd name="T15" fmla="*/ 0 h 72"/>
                  <a:gd name="T16" fmla="*/ 30 w 42"/>
                  <a:gd name="T17" fmla="*/ 26 h 72"/>
                  <a:gd name="T18" fmla="*/ 42 w 42"/>
                  <a:gd name="T19" fmla="*/ 69 h 72"/>
                  <a:gd name="T20" fmla="*/ 12 w 42"/>
                  <a:gd name="T21" fmla="*/ 102 h 72"/>
                  <a:gd name="T22" fmla="*/ 6 w 42"/>
                  <a:gd name="T23" fmla="*/ 52 h 72"/>
                  <a:gd name="T24" fmla="*/ 6 w 42"/>
                  <a:gd name="T25" fmla="*/ 52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3 h 287"/>
                <a:gd name="T4" fmla="*/ 66 w 365"/>
                <a:gd name="T5" fmla="*/ 114 h 287"/>
                <a:gd name="T6" fmla="*/ 143 w 365"/>
                <a:gd name="T7" fmla="*/ 189 h 287"/>
                <a:gd name="T8" fmla="*/ 191 w 365"/>
                <a:gd name="T9" fmla="*/ 174 h 287"/>
                <a:gd name="T10" fmla="*/ 341 w 365"/>
                <a:gd name="T11" fmla="*/ 299 h 287"/>
                <a:gd name="T12" fmla="*/ 305 w 365"/>
                <a:gd name="T13" fmla="*/ 180 h 287"/>
                <a:gd name="T14" fmla="*/ 365 w 365"/>
                <a:gd name="T15" fmla="*/ 138 h 287"/>
                <a:gd name="T16" fmla="*/ 359 w 365"/>
                <a:gd name="T17" fmla="*/ 132 h 287"/>
                <a:gd name="T18" fmla="*/ 335 w 365"/>
                <a:gd name="T19" fmla="*/ 120 h 287"/>
                <a:gd name="T20" fmla="*/ 299 w 365"/>
                <a:gd name="T21" fmla="*/ 93 h 287"/>
                <a:gd name="T22" fmla="*/ 257 w 365"/>
                <a:gd name="T23" fmla="*/ 75 h 287"/>
                <a:gd name="T24" fmla="*/ 215 w 365"/>
                <a:gd name="T25" fmla="*/ 57 h 287"/>
                <a:gd name="T26" fmla="*/ 173 w 365"/>
                <a:gd name="T27" fmla="*/ 39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3 h 60"/>
                <a:gd name="T16" fmla="*/ 65 w 71"/>
                <a:gd name="T17" fmla="*/ 45 h 60"/>
                <a:gd name="T18" fmla="*/ 71 w 71"/>
                <a:gd name="T19" fmla="*/ 57 h 60"/>
                <a:gd name="T20" fmla="*/ 71 w 71"/>
                <a:gd name="T21" fmla="*/ 63 h 60"/>
                <a:gd name="T22" fmla="*/ 59 w 71"/>
                <a:gd name="T23" fmla="*/ 57 h 60"/>
                <a:gd name="T24" fmla="*/ 47 w 71"/>
                <a:gd name="T25" fmla="*/ 45 h 60"/>
                <a:gd name="T26" fmla="*/ 23 w 71"/>
                <a:gd name="T27" fmla="*/ 33 h 60"/>
                <a:gd name="T28" fmla="*/ 23 w 71"/>
                <a:gd name="T29" fmla="*/ 39 h 60"/>
                <a:gd name="T30" fmla="*/ 18 w 71"/>
                <a:gd name="T31" fmla="*/ 45 h 60"/>
                <a:gd name="T32" fmla="*/ 12 w 71"/>
                <a:gd name="T33" fmla="*/ 51 h 60"/>
                <a:gd name="T34" fmla="*/ 6 w 71"/>
                <a:gd name="T35" fmla="*/ 51 h 60"/>
                <a:gd name="T36" fmla="*/ 6 w 71"/>
                <a:gd name="T37" fmla="*/ 51 h 60"/>
                <a:gd name="T38" fmla="*/ 6 w 71"/>
                <a:gd name="T39" fmla="*/ 39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7 h 162"/>
                <a:gd name="T10" fmla="*/ 96 w 161"/>
                <a:gd name="T11" fmla="*/ 63 h 162"/>
                <a:gd name="T12" fmla="*/ 102 w 161"/>
                <a:gd name="T13" fmla="*/ 75 h 162"/>
                <a:gd name="T14" fmla="*/ 108 w 161"/>
                <a:gd name="T15" fmla="*/ 87 h 162"/>
                <a:gd name="T16" fmla="*/ 120 w 161"/>
                <a:gd name="T17" fmla="*/ 99 h 162"/>
                <a:gd name="T18" fmla="*/ 143 w 161"/>
                <a:gd name="T19" fmla="*/ 117 h 162"/>
                <a:gd name="T20" fmla="*/ 155 w 161"/>
                <a:gd name="T21" fmla="*/ 144 h 162"/>
                <a:gd name="T22" fmla="*/ 161 w 161"/>
                <a:gd name="T23" fmla="*/ 162 h 162"/>
                <a:gd name="T24" fmla="*/ 161 w 161"/>
                <a:gd name="T25" fmla="*/ 168 h 162"/>
                <a:gd name="T26" fmla="*/ 96 w 161"/>
                <a:gd name="T27" fmla="*/ 105 h 162"/>
                <a:gd name="T28" fmla="*/ 30 w 161"/>
                <a:gd name="T29" fmla="*/ 57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3 h 60"/>
                <a:gd name="T4" fmla="*/ 41 w 59"/>
                <a:gd name="T5" fmla="*/ 39 h 60"/>
                <a:gd name="T6" fmla="*/ 47 w 59"/>
                <a:gd name="T7" fmla="*/ 45 h 60"/>
                <a:gd name="T8" fmla="*/ 53 w 59"/>
                <a:gd name="T9" fmla="*/ 57 h 60"/>
                <a:gd name="T10" fmla="*/ 53 w 59"/>
                <a:gd name="T11" fmla="*/ 63 h 60"/>
                <a:gd name="T12" fmla="*/ 47 w 59"/>
                <a:gd name="T13" fmla="*/ 57 h 60"/>
                <a:gd name="T14" fmla="*/ 35 w 59"/>
                <a:gd name="T15" fmla="*/ 51 h 60"/>
                <a:gd name="T16" fmla="*/ 23 w 59"/>
                <a:gd name="T17" fmla="*/ 39 h 60"/>
                <a:gd name="T18" fmla="*/ 17 w 59"/>
                <a:gd name="T19" fmla="*/ 33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9 h 204"/>
                <a:gd name="T2" fmla="*/ 245 w 245"/>
                <a:gd name="T3" fmla="*/ 45 h 204"/>
                <a:gd name="T4" fmla="*/ 209 w 245"/>
                <a:gd name="T5" fmla="*/ 87 h 204"/>
                <a:gd name="T6" fmla="*/ 143 w 245"/>
                <a:gd name="T7" fmla="*/ 138 h 204"/>
                <a:gd name="T8" fmla="*/ 167 w 245"/>
                <a:gd name="T9" fmla="*/ 162 h 204"/>
                <a:gd name="T10" fmla="*/ 179 w 245"/>
                <a:gd name="T11" fmla="*/ 213 h 204"/>
                <a:gd name="T12" fmla="*/ 77 w 245"/>
                <a:gd name="T13" fmla="*/ 138 h 204"/>
                <a:gd name="T14" fmla="*/ 47 w 245"/>
                <a:gd name="T15" fmla="*/ 87 h 204"/>
                <a:gd name="T16" fmla="*/ 89 w 245"/>
                <a:gd name="T17" fmla="*/ 69 h 204"/>
                <a:gd name="T18" fmla="*/ 59 w 245"/>
                <a:gd name="T19" fmla="*/ 39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9 h 204"/>
                <a:gd name="T50" fmla="*/ 233 w 245"/>
                <a:gd name="T51" fmla="*/ 39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706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706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7020B-71AD-421F-95D5-A5B1DABE6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49004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FABFD-5EE4-4A00-94F5-B807E1A25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71295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55A7095-6874-4F77-9CB3-599552E719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459663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15EAE5B-1E6F-4E60-9BE9-53AB0C9668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25165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C6C4122F-14C6-468E-947F-9E6B8F76B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784063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E1AD33BE-5D92-4139-97DD-AE886E0E00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012219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7D9B0FE-DE00-4541-B61B-6856D72FCF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65799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4DFD5B59-E6CA-4884-AB50-29ABA5841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635302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6349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3FC5A868-FE2B-4A7A-9E8F-5C2223890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573609"/>
      </p:ext>
    </p:extLst>
  </p:cSld>
  <p:clrMapOvr>
    <a:masterClrMapping/>
  </p:clrMapOvr>
  <p:transition advTm="30000"/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4A5CA40C-E466-4BF2-A8D5-C6A3C61E2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053530"/>
      </p:ext>
    </p:extLst>
  </p:cSld>
  <p:clrMapOvr>
    <a:masterClrMapping/>
  </p:clrMapOvr>
  <p:transition advTm="3000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CA75C125-288E-43D9-B645-958D9CE2B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98383"/>
      </p:ext>
    </p:extLst>
  </p:cSld>
  <p:clrMapOvr>
    <a:masterClrMapping/>
  </p:clrMapOvr>
  <p:transition advTm="3000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9BC56042-01E3-4FD7-99CC-6A2B23DA53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036174"/>
      </p:ext>
    </p:extLst>
  </p:cSld>
  <p:clrMapOvr>
    <a:masterClrMapping/>
  </p:clrMapOvr>
  <p:transition advTm="3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A0F8B-88A4-4F19-A354-606D547537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683290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EE90592-EDB6-4D3E-9563-366FCC44A3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90984"/>
      </p:ext>
    </p:extLst>
  </p:cSld>
  <p:clrMapOvr>
    <a:masterClrMapping/>
  </p:clrMapOvr>
  <p:transition advTm="3000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543B72E7-BD2F-4CDD-A450-C56965DEB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783874"/>
      </p:ext>
    </p:extLst>
  </p:cSld>
  <p:clrMapOvr>
    <a:masterClrMapping/>
  </p:clrMapOvr>
  <p:transition advTm="3000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DA110C31-38FA-4BBE-A52C-99714BCB1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111400"/>
      </p:ext>
    </p:extLst>
  </p:cSld>
  <p:clrMapOvr>
    <a:masterClrMapping/>
  </p:clrMapOvr>
  <p:transition advTm="3000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D234811-64B3-4292-ABBB-C00A25CF5D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849155"/>
      </p:ext>
    </p:extLst>
  </p:cSld>
  <p:clrMapOvr>
    <a:masterClrMapping/>
  </p:clrMapOvr>
  <p:transition advTm="3000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85AE9BD6-2B85-4FD0-BB9A-B26132F60E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507699"/>
      </p:ext>
    </p:extLst>
  </p:cSld>
  <p:clrMapOvr>
    <a:masterClrMapping/>
  </p:clrMapOvr>
  <p:transition advTm="3000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5464BE78-82CA-42B8-AE07-E84159C36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037633"/>
      </p:ext>
    </p:extLst>
  </p:cSld>
  <p:clrMapOvr>
    <a:masterClrMapping/>
  </p:clrMapOvr>
  <p:transition advTm="3000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7D5F019C-EDF2-4F94-ABA4-EDDAA4381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165166"/>
      </p:ext>
    </p:extLst>
  </p:cSld>
  <p:clrMapOvr>
    <a:masterClrMapping/>
  </p:clrMapOvr>
  <p:transition advTm="3000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426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103427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03428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429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3430" name="Group 6"/>
            <p:cNvGrpSpPr>
              <a:grpSpLocks/>
            </p:cNvGrpSpPr>
            <p:nvPr/>
          </p:nvGrpSpPr>
          <p:grpSpPr bwMode="auto"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103431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103432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1034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4"/>
                    <a:ext cx="2919" cy="215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4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3435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103436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103437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38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1" y="3150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39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103440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4" cy="3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1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3" y="2806"/>
                      <a:ext cx="974" cy="54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2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103443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7" y="1832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4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5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03446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7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8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103449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0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70" y="1582"/>
                      <a:ext cx="830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1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103452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3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4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103455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6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7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7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03458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9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9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2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0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103461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4" cy="3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2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3"/>
                      <a:ext cx="974" cy="54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3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103464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5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7"/>
                      <a:ext cx="932" cy="47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6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103467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8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9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103470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1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2" y="1759"/>
                      <a:ext cx="830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2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103473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4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6"/>
                      <a:ext cx="754" cy="3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5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3476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7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8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103479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0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899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1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103482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3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4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103485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6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7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103488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8"/>
                      <a:ext cx="1100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9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1"/>
                      <a:ext cx="591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0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103491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1" y="924"/>
                      <a:ext cx="1061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2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3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103494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5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6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103497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8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2" y="445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03499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5" y="949"/>
                    <a:ext cx="1027" cy="14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00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grpSp>
                <p:nvGrpSpPr>
                  <p:cNvPr id="103501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103502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3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1" y="181"/>
                      <a:ext cx="570" cy="2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04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103505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1" y="915"/>
                      <a:ext cx="1155" cy="27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6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30" y="261"/>
                      <a:ext cx="620" cy="42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07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103508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6" y="960"/>
                      <a:ext cx="954" cy="8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9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50" y="220"/>
                      <a:ext cx="512" cy="13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0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103511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2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5" y="3512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3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103514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5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6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103517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2" y="2695"/>
                      <a:ext cx="1711" cy="301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8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4" y="3898"/>
                      <a:ext cx="918" cy="47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9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103520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1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1" y="3436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2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103523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1"/>
                      <a:ext cx="1650" cy="29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4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5" cy="46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5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103526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8" y="2661"/>
                      <a:ext cx="1601" cy="2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7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2" y="3747"/>
                      <a:ext cx="859" cy="38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8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103529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4"/>
                      <a:ext cx="1471" cy="2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30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31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103532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0" y="2760"/>
                      <a:ext cx="1437" cy="188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33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</p:grpSp>
          <p:grpSp>
            <p:nvGrpSpPr>
              <p:cNvPr id="103534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103535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10353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6" y="456"/>
                    <a:ext cx="2567" cy="2046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8" y="1601"/>
                    <a:ext cx="2016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8" name="Arc 114"/>
                  <p:cNvSpPr>
                    <a:spLocks/>
                  </p:cNvSpPr>
                  <p:nvPr/>
                </p:nvSpPr>
                <p:spPr bwMode="hidden">
                  <a:xfrm>
                    <a:off x="3029" y="1181"/>
                    <a:ext cx="1426" cy="2379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9" name="Arc 115"/>
                  <p:cNvSpPr>
                    <a:spLocks/>
                  </p:cNvSpPr>
                  <p:nvPr/>
                </p:nvSpPr>
                <p:spPr bwMode="hidden">
                  <a:xfrm flipH="1">
                    <a:off x="74" y="813"/>
                    <a:ext cx="2540" cy="2379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0" name="Arc 116"/>
                  <p:cNvSpPr>
                    <a:spLocks/>
                  </p:cNvSpPr>
                  <p:nvPr/>
                </p:nvSpPr>
                <p:spPr bwMode="hidden">
                  <a:xfrm flipH="1">
                    <a:off x="790" y="313"/>
                    <a:ext cx="1850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4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800" y="438"/>
                    <a:ext cx="418" cy="1524"/>
                  </a:xfrm>
                  <a:custGeom>
                    <a:avLst/>
                    <a:gdLst>
                      <a:gd name="T0" fmla="*/ 0 w 776"/>
                      <a:gd name="T1" fmla="*/ 64 h 2368"/>
                      <a:gd name="T2" fmla="*/ 240 w 776"/>
                      <a:gd name="T3" fmla="*/ 16 h 2368"/>
                      <a:gd name="T4" fmla="*/ 96 w 776"/>
                      <a:gd name="T5" fmla="*/ 160 h 2368"/>
                      <a:gd name="T6" fmla="*/ 336 w 776"/>
                      <a:gd name="T7" fmla="*/ 160 h 2368"/>
                      <a:gd name="T8" fmla="*/ 192 w 776"/>
                      <a:gd name="T9" fmla="*/ 304 h 2368"/>
                      <a:gd name="T10" fmla="*/ 384 w 776"/>
                      <a:gd name="T11" fmla="*/ 352 h 2368"/>
                      <a:gd name="T12" fmla="*/ 288 w 776"/>
                      <a:gd name="T13" fmla="*/ 448 h 2368"/>
                      <a:gd name="T14" fmla="*/ 480 w 776"/>
                      <a:gd name="T15" fmla="*/ 496 h 2368"/>
                      <a:gd name="T16" fmla="*/ 384 w 776"/>
                      <a:gd name="T17" fmla="*/ 592 h 2368"/>
                      <a:gd name="T18" fmla="*/ 528 w 776"/>
                      <a:gd name="T19" fmla="*/ 640 h 2368"/>
                      <a:gd name="T20" fmla="*/ 480 w 776"/>
                      <a:gd name="T21" fmla="*/ 736 h 2368"/>
                      <a:gd name="T22" fmla="*/ 576 w 776"/>
                      <a:gd name="T23" fmla="*/ 832 h 2368"/>
                      <a:gd name="T24" fmla="*/ 576 w 776"/>
                      <a:gd name="T25" fmla="*/ 928 h 2368"/>
                      <a:gd name="T26" fmla="*/ 672 w 776"/>
                      <a:gd name="T27" fmla="*/ 1072 h 2368"/>
                      <a:gd name="T28" fmla="*/ 624 w 776"/>
                      <a:gd name="T29" fmla="*/ 1216 h 2368"/>
                      <a:gd name="T30" fmla="*/ 720 w 776"/>
                      <a:gd name="T31" fmla="*/ 1312 h 2368"/>
                      <a:gd name="T32" fmla="*/ 672 w 776"/>
                      <a:gd name="T33" fmla="*/ 1456 h 2368"/>
                      <a:gd name="T34" fmla="*/ 720 w 776"/>
                      <a:gd name="T35" fmla="*/ 1600 h 2368"/>
                      <a:gd name="T36" fmla="*/ 672 w 776"/>
                      <a:gd name="T37" fmla="*/ 1696 h 2368"/>
                      <a:gd name="T38" fmla="*/ 768 w 776"/>
                      <a:gd name="T39" fmla="*/ 1840 h 2368"/>
                      <a:gd name="T40" fmla="*/ 720 w 776"/>
                      <a:gd name="T41" fmla="*/ 1984 h 2368"/>
                      <a:gd name="T42" fmla="*/ 768 w 776"/>
                      <a:gd name="T43" fmla="*/ 2176 h 2368"/>
                      <a:gd name="T44" fmla="*/ 720 w 776"/>
                      <a:gd name="T45" fmla="*/ 2224 h 2368"/>
                      <a:gd name="T46" fmla="*/ 768 w 776"/>
                      <a:gd name="T47" fmla="*/ 2368 h 23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sp>
              <p:nvSpPr>
                <p:cNvPr id="103543" name="Freeform 119"/>
                <p:cNvSpPr>
                  <a:spLocks/>
                </p:cNvSpPr>
                <p:nvPr/>
              </p:nvSpPr>
              <p:spPr bwMode="hidden">
                <a:xfrm rot="20253369">
                  <a:off x="3280" y="1529"/>
                  <a:ext cx="442" cy="837"/>
                </a:xfrm>
                <a:custGeom>
                  <a:avLst/>
                  <a:gdLst>
                    <a:gd name="T0" fmla="*/ 0 w 776"/>
                    <a:gd name="T1" fmla="*/ 64 h 2368"/>
                    <a:gd name="T2" fmla="*/ 240 w 776"/>
                    <a:gd name="T3" fmla="*/ 16 h 2368"/>
                    <a:gd name="T4" fmla="*/ 96 w 776"/>
                    <a:gd name="T5" fmla="*/ 160 h 2368"/>
                    <a:gd name="T6" fmla="*/ 336 w 776"/>
                    <a:gd name="T7" fmla="*/ 160 h 2368"/>
                    <a:gd name="T8" fmla="*/ 192 w 776"/>
                    <a:gd name="T9" fmla="*/ 304 h 2368"/>
                    <a:gd name="T10" fmla="*/ 384 w 776"/>
                    <a:gd name="T11" fmla="*/ 352 h 2368"/>
                    <a:gd name="T12" fmla="*/ 288 w 776"/>
                    <a:gd name="T13" fmla="*/ 448 h 2368"/>
                    <a:gd name="T14" fmla="*/ 480 w 776"/>
                    <a:gd name="T15" fmla="*/ 496 h 2368"/>
                    <a:gd name="T16" fmla="*/ 384 w 776"/>
                    <a:gd name="T17" fmla="*/ 592 h 2368"/>
                    <a:gd name="T18" fmla="*/ 528 w 776"/>
                    <a:gd name="T19" fmla="*/ 640 h 2368"/>
                    <a:gd name="T20" fmla="*/ 480 w 776"/>
                    <a:gd name="T21" fmla="*/ 736 h 2368"/>
                    <a:gd name="T22" fmla="*/ 576 w 776"/>
                    <a:gd name="T23" fmla="*/ 832 h 2368"/>
                    <a:gd name="T24" fmla="*/ 576 w 776"/>
                    <a:gd name="T25" fmla="*/ 928 h 2368"/>
                    <a:gd name="T26" fmla="*/ 672 w 776"/>
                    <a:gd name="T27" fmla="*/ 1072 h 2368"/>
                    <a:gd name="T28" fmla="*/ 624 w 776"/>
                    <a:gd name="T29" fmla="*/ 1216 h 2368"/>
                    <a:gd name="T30" fmla="*/ 720 w 776"/>
                    <a:gd name="T31" fmla="*/ 1312 h 2368"/>
                    <a:gd name="T32" fmla="*/ 672 w 776"/>
                    <a:gd name="T33" fmla="*/ 1456 h 2368"/>
                    <a:gd name="T34" fmla="*/ 720 w 776"/>
                    <a:gd name="T35" fmla="*/ 1600 h 2368"/>
                    <a:gd name="T36" fmla="*/ 672 w 776"/>
                    <a:gd name="T37" fmla="*/ 1696 h 2368"/>
                    <a:gd name="T38" fmla="*/ 768 w 776"/>
                    <a:gd name="T39" fmla="*/ 1840 h 2368"/>
                    <a:gd name="T40" fmla="*/ 720 w 776"/>
                    <a:gd name="T41" fmla="*/ 1984 h 2368"/>
                    <a:gd name="T42" fmla="*/ 768 w 776"/>
                    <a:gd name="T43" fmla="*/ 2176 h 2368"/>
                    <a:gd name="T44" fmla="*/ 720 w 776"/>
                    <a:gd name="T45" fmla="*/ 2224 h 2368"/>
                    <a:gd name="T46" fmla="*/ 768 w 776"/>
                    <a:gd name="T47" fmla="*/ 2368 h 2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</p:grpSp>
        </p:grpSp>
        <p:grpSp>
          <p:nvGrpSpPr>
            <p:cNvPr id="103544" name="Group 120"/>
            <p:cNvGrpSpPr>
              <a:grpSpLocks/>
            </p:cNvGrpSpPr>
            <p:nvPr/>
          </p:nvGrpSpPr>
          <p:grpSpPr bwMode="auto"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103545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6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7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8" name="Arc 124"/>
              <p:cNvSpPr>
                <a:spLocks/>
              </p:cNvSpPr>
              <p:nvPr/>
            </p:nvSpPr>
            <p:spPr bwMode="hidden">
              <a:xfrm flipH="1">
                <a:off x="210" y="1168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9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0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1" name="Freeform 127"/>
              <p:cNvSpPr>
                <a:spLocks/>
              </p:cNvSpPr>
              <p:nvPr/>
            </p:nvSpPr>
            <p:spPr bwMode="hidden">
              <a:xfrm>
                <a:off x="3301" y="2635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2" name="Freeform 128"/>
              <p:cNvSpPr>
                <a:spLocks/>
              </p:cNvSpPr>
              <p:nvPr/>
            </p:nvSpPr>
            <p:spPr bwMode="hidden">
              <a:xfrm rot="19660755" flipV="1">
                <a:off x="2546" y="2150"/>
                <a:ext cx="442" cy="83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3" name="Freeform 129"/>
              <p:cNvSpPr>
                <a:spLocks/>
              </p:cNvSpPr>
              <p:nvPr/>
            </p:nvSpPr>
            <p:spPr bwMode="hidden">
              <a:xfrm flipH="1">
                <a:off x="489" y="2504"/>
                <a:ext cx="1085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4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5" name="Freeform 131"/>
              <p:cNvSpPr>
                <a:spLocks/>
              </p:cNvSpPr>
              <p:nvPr/>
            </p:nvSpPr>
            <p:spPr bwMode="hidden">
              <a:xfrm>
                <a:off x="4401" y="2280"/>
                <a:ext cx="1007" cy="1601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6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7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3" cy="143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8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2" cy="83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03559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3560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03561" name="Rectangle 13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103562" name="Rectangle 1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103563" name="Rectangle 1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775B53D-E701-4547-A7A7-2A2CCC641FC6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76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559" grpId="0"/>
      <p:bldP spid="103560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5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35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35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60B83-4FB5-4050-A0C4-F05016CA1CE7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969015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3D12E-6B63-40E7-B33F-567CDEDD587E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077277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519C2-8D76-4862-8678-BB8A9E08F2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46111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66D9A-7B73-45AB-BBC7-06EB4DBF247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695332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EC9A01-AEBF-4095-9A79-3B629C350733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084146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11A77-6001-45D6-BD60-E186244D9B3D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9370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D7DCB-B8EA-40A8-8732-DE8814069F83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00328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AAE3C-9CE1-4684-A2C3-965AFAB05A5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693011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16AD1-D7EC-4F7F-A341-F35C1568540A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459963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E5085-E0D8-4713-8F8B-3FA194A1486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120543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48513-E919-4F7C-9E87-DFF6B1D5AFEC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24315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1 w 2123"/>
                <a:gd name="T1" fmla="*/ 882 h 1696"/>
                <a:gd name="T2" fmla="*/ 535 w 2123"/>
                <a:gd name="T3" fmla="*/ 578 h 1696"/>
                <a:gd name="T4" fmla="*/ 661 w 2123"/>
                <a:gd name="T5" fmla="*/ 335 h 1696"/>
                <a:gd name="T6" fmla="*/ 912 w 2123"/>
                <a:gd name="T7" fmla="*/ 497 h 1696"/>
                <a:gd name="T8" fmla="*/ 1196 w 2123"/>
                <a:gd name="T9" fmla="*/ 735 h 1696"/>
                <a:gd name="T10" fmla="*/ 1459 w 2123"/>
                <a:gd name="T11" fmla="*/ 938 h 1696"/>
                <a:gd name="T12" fmla="*/ 1773 w 2123"/>
                <a:gd name="T13" fmla="*/ 1150 h 1696"/>
                <a:gd name="T14" fmla="*/ 1853 w 2123"/>
                <a:gd name="T15" fmla="*/ 1195 h 1696"/>
                <a:gd name="T16" fmla="*/ 1808 w 2123"/>
                <a:gd name="T17" fmla="*/ 1146 h 1696"/>
                <a:gd name="T18" fmla="*/ 1390 w 2123"/>
                <a:gd name="T19" fmla="*/ 847 h 1696"/>
                <a:gd name="T20" fmla="*/ 1070 w 2123"/>
                <a:gd name="T21" fmla="*/ 578 h 1696"/>
                <a:gd name="T22" fmla="*/ 711 w 2123"/>
                <a:gd name="T23" fmla="*/ 278 h 1696"/>
                <a:gd name="T24" fmla="*/ 984 w 2123"/>
                <a:gd name="T25" fmla="*/ 263 h 1696"/>
                <a:gd name="T26" fmla="*/ 1265 w 2123"/>
                <a:gd name="T27" fmla="*/ 269 h 1696"/>
                <a:gd name="T28" fmla="*/ 1590 w 2123"/>
                <a:gd name="T29" fmla="*/ 227 h 1696"/>
                <a:gd name="T30" fmla="*/ 2090 w 2123"/>
                <a:gd name="T31" fmla="*/ 166 h 1696"/>
                <a:gd name="T32" fmla="*/ 2042 w 2123"/>
                <a:gd name="T33" fmla="*/ 147 h 1696"/>
                <a:gd name="T34" fmla="*/ 1519 w 2123"/>
                <a:gd name="T35" fmla="*/ 218 h 1696"/>
                <a:gd name="T36" fmla="*/ 1190 w 2123"/>
                <a:gd name="T37" fmla="*/ 233 h 1696"/>
                <a:gd name="T38" fmla="*/ 747 w 2123"/>
                <a:gd name="T39" fmla="*/ 218 h 1696"/>
                <a:gd name="T40" fmla="*/ 807 w 2123"/>
                <a:gd name="T41" fmla="*/ 192 h 1696"/>
                <a:gd name="T42" fmla="*/ 1124 w 2123"/>
                <a:gd name="T43" fmla="*/ 0 h 1696"/>
                <a:gd name="T44" fmla="*/ 1070 w 2123"/>
                <a:gd name="T45" fmla="*/ 25 h 1696"/>
                <a:gd name="T46" fmla="*/ 995 w 2123"/>
                <a:gd name="T47" fmla="*/ 71 h 1696"/>
                <a:gd name="T48" fmla="*/ 843 w 2123"/>
                <a:gd name="T49" fmla="*/ 162 h 1696"/>
                <a:gd name="T50" fmla="*/ 661 w 2123"/>
                <a:gd name="T51" fmla="*/ 238 h 1696"/>
                <a:gd name="T52" fmla="*/ 625 w 2123"/>
                <a:gd name="T53" fmla="*/ 305 h 1696"/>
                <a:gd name="T54" fmla="*/ 299 w 2123"/>
                <a:gd name="T55" fmla="*/ 497 h 1696"/>
                <a:gd name="T56" fmla="*/ 0 w 2123"/>
                <a:gd name="T57" fmla="*/ 614 h 1696"/>
                <a:gd name="T58" fmla="*/ 0 w 2123"/>
                <a:gd name="T59" fmla="*/ 619 h 1696"/>
                <a:gd name="T60" fmla="*/ 0 w 2123"/>
                <a:gd name="T61" fmla="*/ 649 h 1696"/>
                <a:gd name="T62" fmla="*/ 293 w 2123"/>
                <a:gd name="T63" fmla="*/ 537 h 1696"/>
                <a:gd name="T64" fmla="*/ 583 w 2123"/>
                <a:gd name="T65" fmla="*/ 365 h 1696"/>
                <a:gd name="T66" fmla="*/ 499 w 2123"/>
                <a:gd name="T67" fmla="*/ 568 h 1696"/>
                <a:gd name="T68" fmla="*/ 517 w 2123"/>
                <a:gd name="T69" fmla="*/ 842 h 1696"/>
                <a:gd name="T70" fmla="*/ 454 w 2123"/>
                <a:gd name="T71" fmla="*/ 988 h 1696"/>
                <a:gd name="T72" fmla="*/ 323 w 2123"/>
                <a:gd name="T73" fmla="*/ 1252 h 1696"/>
                <a:gd name="T74" fmla="*/ 317 w 2123"/>
                <a:gd name="T75" fmla="*/ 1435 h 1696"/>
                <a:gd name="T76" fmla="*/ 323 w 2123"/>
                <a:gd name="T77" fmla="*/ 1435 h 1696"/>
                <a:gd name="T78" fmla="*/ 341 w 2123"/>
                <a:gd name="T79" fmla="*/ 1313 h 1696"/>
                <a:gd name="T80" fmla="*/ 571 w 2123"/>
                <a:gd name="T81" fmla="*/ 882 h 1696"/>
                <a:gd name="T82" fmla="*/ 571 w 2123"/>
                <a:gd name="T83" fmla="*/ 882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6 w 969"/>
                <a:gd name="T1" fmla="*/ 1195 h 1192"/>
                <a:gd name="T2" fmla="*/ 496 w 969"/>
                <a:gd name="T3" fmla="*/ 1201 h 1192"/>
                <a:gd name="T4" fmla="*/ 586 w 969"/>
                <a:gd name="T5" fmla="*/ 1159 h 1192"/>
                <a:gd name="T6" fmla="*/ 822 w 969"/>
                <a:gd name="T7" fmla="*/ 1094 h 1192"/>
                <a:gd name="T8" fmla="*/ 945 w 969"/>
                <a:gd name="T9" fmla="*/ 1064 h 1192"/>
                <a:gd name="T10" fmla="*/ 768 w 969"/>
                <a:gd name="T11" fmla="*/ 995 h 1192"/>
                <a:gd name="T12" fmla="*/ 562 w 969"/>
                <a:gd name="T13" fmla="*/ 959 h 1192"/>
                <a:gd name="T14" fmla="*/ 200 w 969"/>
                <a:gd name="T15" fmla="*/ 977 h 1192"/>
                <a:gd name="T16" fmla="*/ 302 w 969"/>
                <a:gd name="T17" fmla="*/ 899 h 1192"/>
                <a:gd name="T18" fmla="*/ 502 w 969"/>
                <a:gd name="T19" fmla="*/ 809 h 1192"/>
                <a:gd name="T20" fmla="*/ 703 w 969"/>
                <a:gd name="T21" fmla="*/ 677 h 1192"/>
                <a:gd name="T22" fmla="*/ 709 w 969"/>
                <a:gd name="T23" fmla="*/ 677 h 1192"/>
                <a:gd name="T24" fmla="*/ 721 w 969"/>
                <a:gd name="T25" fmla="*/ 671 h 1192"/>
                <a:gd name="T26" fmla="*/ 762 w 969"/>
                <a:gd name="T27" fmla="*/ 653 h 1192"/>
                <a:gd name="T28" fmla="*/ 786 w 969"/>
                <a:gd name="T29" fmla="*/ 647 h 1192"/>
                <a:gd name="T30" fmla="*/ 798 w 969"/>
                <a:gd name="T31" fmla="*/ 635 h 1192"/>
                <a:gd name="T32" fmla="*/ 804 w 969"/>
                <a:gd name="T33" fmla="*/ 623 h 1192"/>
                <a:gd name="T34" fmla="*/ 798 w 969"/>
                <a:gd name="T35" fmla="*/ 617 h 1192"/>
                <a:gd name="T36" fmla="*/ 792 w 969"/>
                <a:gd name="T37" fmla="*/ 605 h 1192"/>
                <a:gd name="T38" fmla="*/ 792 w 969"/>
                <a:gd name="T39" fmla="*/ 578 h 1192"/>
                <a:gd name="T40" fmla="*/ 804 w 969"/>
                <a:gd name="T41" fmla="*/ 548 h 1192"/>
                <a:gd name="T42" fmla="*/ 816 w 969"/>
                <a:gd name="T43" fmla="*/ 518 h 1192"/>
                <a:gd name="T44" fmla="*/ 834 w 969"/>
                <a:gd name="T45" fmla="*/ 488 h 1192"/>
                <a:gd name="T46" fmla="*/ 846 w 969"/>
                <a:gd name="T47" fmla="*/ 458 h 1192"/>
                <a:gd name="T48" fmla="*/ 853 w 969"/>
                <a:gd name="T49" fmla="*/ 440 h 1192"/>
                <a:gd name="T50" fmla="*/ 861 w 969"/>
                <a:gd name="T51" fmla="*/ 434 h 1192"/>
                <a:gd name="T52" fmla="*/ 861 w 969"/>
                <a:gd name="T53" fmla="*/ 350 h 1192"/>
                <a:gd name="T54" fmla="*/ 861 w 969"/>
                <a:gd name="T55" fmla="*/ 344 h 1192"/>
                <a:gd name="T56" fmla="*/ 867 w 969"/>
                <a:gd name="T57" fmla="*/ 338 h 1192"/>
                <a:gd name="T58" fmla="*/ 885 w 969"/>
                <a:gd name="T59" fmla="*/ 308 h 1192"/>
                <a:gd name="T60" fmla="*/ 897 w 969"/>
                <a:gd name="T61" fmla="*/ 272 h 1192"/>
                <a:gd name="T62" fmla="*/ 909 w 969"/>
                <a:gd name="T63" fmla="*/ 242 h 1192"/>
                <a:gd name="T64" fmla="*/ 915 w 969"/>
                <a:gd name="T65" fmla="*/ 230 h 1192"/>
                <a:gd name="T66" fmla="*/ 921 w 969"/>
                <a:gd name="T67" fmla="*/ 218 h 1192"/>
                <a:gd name="T68" fmla="*/ 939 w 969"/>
                <a:gd name="T69" fmla="*/ 173 h 1192"/>
                <a:gd name="T70" fmla="*/ 957 w 969"/>
                <a:gd name="T71" fmla="*/ 137 h 1192"/>
                <a:gd name="T72" fmla="*/ 963 w 969"/>
                <a:gd name="T73" fmla="*/ 125 h 1192"/>
                <a:gd name="T74" fmla="*/ 963 w 969"/>
                <a:gd name="T75" fmla="*/ 119 h 1192"/>
                <a:gd name="T76" fmla="*/ 981 w 969"/>
                <a:gd name="T77" fmla="*/ 0 h 1192"/>
                <a:gd name="T78" fmla="*/ 957 w 969"/>
                <a:gd name="T79" fmla="*/ 47 h 1192"/>
                <a:gd name="T80" fmla="*/ 792 w 969"/>
                <a:gd name="T81" fmla="*/ 113 h 1192"/>
                <a:gd name="T82" fmla="*/ 715 w 969"/>
                <a:gd name="T83" fmla="*/ 161 h 1192"/>
                <a:gd name="T84" fmla="*/ 466 w 969"/>
                <a:gd name="T85" fmla="*/ 236 h 1192"/>
                <a:gd name="T86" fmla="*/ 284 w 969"/>
                <a:gd name="T87" fmla="*/ 290 h 1192"/>
                <a:gd name="T88" fmla="*/ 176 w 969"/>
                <a:gd name="T89" fmla="*/ 296 h 1192"/>
                <a:gd name="T90" fmla="*/ 12 w 969"/>
                <a:gd name="T91" fmla="*/ 488 h 1192"/>
                <a:gd name="T92" fmla="*/ 0 w 969"/>
                <a:gd name="T93" fmla="*/ 512 h 1192"/>
                <a:gd name="T94" fmla="*/ 0 w 969"/>
                <a:gd name="T95" fmla="*/ 1195 h 1192"/>
                <a:gd name="T96" fmla="*/ 96 w 969"/>
                <a:gd name="T97" fmla="*/ 1189 h 1192"/>
                <a:gd name="T98" fmla="*/ 326 w 969"/>
                <a:gd name="T99" fmla="*/ 1195 h 1192"/>
                <a:gd name="T100" fmla="*/ 326 w 969"/>
                <a:gd name="T101" fmla="*/ 1195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46 w 2176"/>
                <a:gd name="T1" fmla="*/ 773 h 1505"/>
                <a:gd name="T2" fmla="*/ 1205 w 2176"/>
                <a:gd name="T3" fmla="*/ 1241 h 1505"/>
                <a:gd name="T4" fmla="*/ 968 w 2176"/>
                <a:gd name="T5" fmla="*/ 1199 h 1505"/>
                <a:gd name="T6" fmla="*/ 732 w 2176"/>
                <a:gd name="T7" fmla="*/ 1133 h 1505"/>
                <a:gd name="T8" fmla="*/ 448 w 2176"/>
                <a:gd name="T9" fmla="*/ 1115 h 1505"/>
                <a:gd name="T10" fmla="*/ 0 w 2176"/>
                <a:gd name="T11" fmla="*/ 1085 h 1505"/>
                <a:gd name="T12" fmla="*/ 30 w 2176"/>
                <a:gd name="T13" fmla="*/ 1121 h 1505"/>
                <a:gd name="T14" fmla="*/ 502 w 2176"/>
                <a:gd name="T15" fmla="*/ 1139 h 1505"/>
                <a:gd name="T16" fmla="*/ 786 w 2176"/>
                <a:gd name="T17" fmla="*/ 1193 h 1505"/>
                <a:gd name="T18" fmla="*/ 1145 w 2176"/>
                <a:gd name="T19" fmla="*/ 1310 h 1505"/>
                <a:gd name="T20" fmla="*/ 1082 w 2176"/>
                <a:gd name="T21" fmla="*/ 1328 h 1505"/>
                <a:gd name="T22" fmla="*/ 720 w 2176"/>
                <a:gd name="T23" fmla="*/ 1514 h 1505"/>
                <a:gd name="T24" fmla="*/ 774 w 2176"/>
                <a:gd name="T25" fmla="*/ 1490 h 1505"/>
                <a:gd name="T26" fmla="*/ 873 w 2176"/>
                <a:gd name="T27" fmla="*/ 1448 h 1505"/>
                <a:gd name="T28" fmla="*/ 1034 w 2176"/>
                <a:gd name="T29" fmla="*/ 1364 h 1505"/>
                <a:gd name="T30" fmla="*/ 1229 w 2176"/>
                <a:gd name="T31" fmla="*/ 1304 h 1505"/>
                <a:gd name="T32" fmla="*/ 1282 w 2176"/>
                <a:gd name="T33" fmla="*/ 1229 h 1505"/>
                <a:gd name="T34" fmla="*/ 1653 w 2176"/>
                <a:gd name="T35" fmla="*/ 1049 h 1505"/>
                <a:gd name="T36" fmla="*/ 1955 w 2176"/>
                <a:gd name="T37" fmla="*/ 959 h 1505"/>
                <a:gd name="T38" fmla="*/ 2203 w 2176"/>
                <a:gd name="T39" fmla="*/ 827 h 1505"/>
                <a:gd name="T40" fmla="*/ 1985 w 2176"/>
                <a:gd name="T41" fmla="*/ 917 h 1505"/>
                <a:gd name="T42" fmla="*/ 1677 w 2176"/>
                <a:gd name="T43" fmla="*/ 995 h 1505"/>
                <a:gd name="T44" fmla="*/ 1357 w 2176"/>
                <a:gd name="T45" fmla="*/ 1157 h 1505"/>
                <a:gd name="T46" fmla="*/ 1519 w 2176"/>
                <a:gd name="T47" fmla="*/ 911 h 1505"/>
                <a:gd name="T48" fmla="*/ 1641 w 2176"/>
                <a:gd name="T49" fmla="*/ 548 h 1505"/>
                <a:gd name="T50" fmla="*/ 1761 w 2176"/>
                <a:gd name="T51" fmla="*/ 375 h 1505"/>
                <a:gd name="T52" fmla="*/ 2003 w 2176"/>
                <a:gd name="T53" fmla="*/ 60 h 1505"/>
                <a:gd name="T54" fmla="*/ 2027 w 2176"/>
                <a:gd name="T55" fmla="*/ 0 h 1505"/>
                <a:gd name="T56" fmla="*/ 1997 w 2176"/>
                <a:gd name="T57" fmla="*/ 0 h 1505"/>
                <a:gd name="T58" fmla="*/ 1617 w 2176"/>
                <a:gd name="T59" fmla="*/ 483 h 1505"/>
                <a:gd name="T60" fmla="*/ 1495 w 2176"/>
                <a:gd name="T61" fmla="*/ 893 h 1505"/>
                <a:gd name="T62" fmla="*/ 1270 w 2176"/>
                <a:gd name="T63" fmla="*/ 1181 h 1505"/>
                <a:gd name="T64" fmla="*/ 1145 w 2176"/>
                <a:gd name="T65" fmla="*/ 911 h 1505"/>
                <a:gd name="T66" fmla="*/ 1022 w 2176"/>
                <a:gd name="T67" fmla="*/ 543 h 1505"/>
                <a:gd name="T68" fmla="*/ 897 w 2176"/>
                <a:gd name="T69" fmla="*/ 222 h 1505"/>
                <a:gd name="T70" fmla="*/ 798 w 2176"/>
                <a:gd name="T71" fmla="*/ 0 h 1505"/>
                <a:gd name="T72" fmla="*/ 762 w 2176"/>
                <a:gd name="T73" fmla="*/ 0 h 1505"/>
                <a:gd name="T74" fmla="*/ 915 w 2176"/>
                <a:gd name="T75" fmla="*/ 357 h 1505"/>
                <a:gd name="T76" fmla="*/ 1046 w 2176"/>
                <a:gd name="T77" fmla="*/ 773 h 1505"/>
                <a:gd name="T78" fmla="*/ 1046 w 2176"/>
                <a:gd name="T79" fmla="*/ 773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4 w 813"/>
                <a:gd name="T1" fmla="*/ 567 h 804"/>
                <a:gd name="T2" fmla="*/ 332 w 813"/>
                <a:gd name="T3" fmla="*/ 441 h 804"/>
                <a:gd name="T4" fmla="*/ 652 w 813"/>
                <a:gd name="T5" fmla="*/ 219 h 804"/>
                <a:gd name="T6" fmla="*/ 822 w 813"/>
                <a:gd name="T7" fmla="*/ 0 h 804"/>
                <a:gd name="T8" fmla="*/ 684 w 813"/>
                <a:gd name="T9" fmla="*/ 150 h 804"/>
                <a:gd name="T10" fmla="*/ 147 w 813"/>
                <a:gd name="T11" fmla="*/ 507 h 804"/>
                <a:gd name="T12" fmla="*/ 0 w 813"/>
                <a:gd name="T13" fmla="*/ 738 h 804"/>
                <a:gd name="T14" fmla="*/ 0 w 813"/>
                <a:gd name="T15" fmla="*/ 810 h 804"/>
                <a:gd name="T16" fmla="*/ 164 w 813"/>
                <a:gd name="T17" fmla="*/ 567 h 804"/>
                <a:gd name="T18" fmla="*/ 164 w 813"/>
                <a:gd name="T19" fmla="*/ 567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6 w 759"/>
                <a:gd name="T1" fmla="*/ 66 h 107"/>
                <a:gd name="T2" fmla="*/ 768 w 759"/>
                <a:gd name="T3" fmla="*/ 0 h 107"/>
                <a:gd name="T4" fmla="*/ 502 w 759"/>
                <a:gd name="T5" fmla="*/ 36 h 107"/>
                <a:gd name="T6" fmla="*/ 141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6 w 759"/>
                <a:gd name="T15" fmla="*/ 66 h 107"/>
                <a:gd name="T16" fmla="*/ 466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05 w 3169"/>
                <a:gd name="T1" fmla="*/ 242 h 743"/>
                <a:gd name="T2" fmla="*/ 1755 w 3169"/>
                <a:gd name="T3" fmla="*/ 236 h 743"/>
                <a:gd name="T4" fmla="*/ 2114 w 3169"/>
                <a:gd name="T5" fmla="*/ 254 h 743"/>
                <a:gd name="T6" fmla="*/ 2535 w 3169"/>
                <a:gd name="T7" fmla="*/ 236 h 743"/>
                <a:gd name="T8" fmla="*/ 3208 w 3169"/>
                <a:gd name="T9" fmla="*/ 207 h 743"/>
                <a:gd name="T10" fmla="*/ 3154 w 3169"/>
                <a:gd name="T11" fmla="*/ 189 h 743"/>
                <a:gd name="T12" fmla="*/ 2452 w 3169"/>
                <a:gd name="T13" fmla="*/ 224 h 743"/>
                <a:gd name="T14" fmla="*/ 2027 w 3169"/>
                <a:gd name="T15" fmla="*/ 224 h 743"/>
                <a:gd name="T16" fmla="*/ 1477 w 3169"/>
                <a:gd name="T17" fmla="*/ 189 h 743"/>
                <a:gd name="T18" fmla="*/ 1561 w 3169"/>
                <a:gd name="T19" fmla="*/ 168 h 743"/>
                <a:gd name="T20" fmla="*/ 2063 w 3169"/>
                <a:gd name="T21" fmla="*/ 0 h 743"/>
                <a:gd name="T22" fmla="*/ 1985 w 3169"/>
                <a:gd name="T23" fmla="*/ 24 h 743"/>
                <a:gd name="T24" fmla="*/ 1860 w 3169"/>
                <a:gd name="T25" fmla="*/ 66 h 743"/>
                <a:gd name="T26" fmla="*/ 1623 w 3169"/>
                <a:gd name="T27" fmla="*/ 138 h 743"/>
                <a:gd name="T28" fmla="*/ 1356 w 3169"/>
                <a:gd name="T29" fmla="*/ 201 h 743"/>
                <a:gd name="T30" fmla="*/ 1283 w 3169"/>
                <a:gd name="T31" fmla="*/ 254 h 743"/>
                <a:gd name="T32" fmla="*/ 774 w 3169"/>
                <a:gd name="T33" fmla="*/ 416 h 743"/>
                <a:gd name="T34" fmla="*/ 338 w 3169"/>
                <a:gd name="T35" fmla="*/ 506 h 743"/>
                <a:gd name="T36" fmla="*/ 0 w 3169"/>
                <a:gd name="T37" fmla="*/ 623 h 743"/>
                <a:gd name="T38" fmla="*/ 302 w 3169"/>
                <a:gd name="T39" fmla="*/ 542 h 743"/>
                <a:gd name="T40" fmla="*/ 744 w 3169"/>
                <a:gd name="T41" fmla="*/ 452 h 743"/>
                <a:gd name="T42" fmla="*/ 1193 w 3169"/>
                <a:gd name="T43" fmla="*/ 314 h 743"/>
                <a:gd name="T44" fmla="*/ 993 w 3169"/>
                <a:gd name="T45" fmla="*/ 494 h 743"/>
                <a:gd name="T46" fmla="*/ 879 w 3169"/>
                <a:gd name="T47" fmla="*/ 749 h 743"/>
                <a:gd name="T48" fmla="*/ 873 w 3169"/>
                <a:gd name="T49" fmla="*/ 749 h 743"/>
                <a:gd name="T50" fmla="*/ 945 w 3169"/>
                <a:gd name="T51" fmla="*/ 749 h 743"/>
                <a:gd name="T52" fmla="*/ 1034 w 3169"/>
                <a:gd name="T53" fmla="*/ 500 h 743"/>
                <a:gd name="T54" fmla="*/ 1312 w 3169"/>
                <a:gd name="T55" fmla="*/ 284 h 743"/>
                <a:gd name="T56" fmla="*/ 1549 w 3169"/>
                <a:gd name="T57" fmla="*/ 452 h 743"/>
                <a:gd name="T58" fmla="*/ 1791 w 3169"/>
                <a:gd name="T59" fmla="*/ 683 h 743"/>
                <a:gd name="T60" fmla="*/ 1878 w 3169"/>
                <a:gd name="T61" fmla="*/ 749 h 743"/>
                <a:gd name="T62" fmla="*/ 1943 w 3169"/>
                <a:gd name="T63" fmla="*/ 749 h 743"/>
                <a:gd name="T64" fmla="*/ 1713 w 3169"/>
                <a:gd name="T65" fmla="*/ 530 h 743"/>
                <a:gd name="T66" fmla="*/ 1405 w 3169"/>
                <a:gd name="T67" fmla="*/ 242 h 743"/>
                <a:gd name="T68" fmla="*/ 1405 w 3169"/>
                <a:gd name="T69" fmla="*/ 242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66 w 2153"/>
                <a:gd name="T1" fmla="*/ 857 h 1930"/>
                <a:gd name="T2" fmla="*/ 1961 w 2153"/>
                <a:gd name="T3" fmla="*/ 1025 h 1930"/>
                <a:gd name="T4" fmla="*/ 2078 w 2153"/>
                <a:gd name="T5" fmla="*/ 1174 h 1930"/>
                <a:gd name="T6" fmla="*/ 2144 w 2153"/>
                <a:gd name="T7" fmla="*/ 1255 h 1930"/>
                <a:gd name="T8" fmla="*/ 2180 w 2153"/>
                <a:gd name="T9" fmla="*/ 1303 h 1930"/>
                <a:gd name="T10" fmla="*/ 1913 w 2153"/>
                <a:gd name="T11" fmla="*/ 983 h 1930"/>
                <a:gd name="T12" fmla="*/ 1884 w 2153"/>
                <a:gd name="T13" fmla="*/ 935 h 1930"/>
                <a:gd name="T14" fmla="*/ 1804 w 2153"/>
                <a:gd name="T15" fmla="*/ 1249 h 1930"/>
                <a:gd name="T16" fmla="*/ 1791 w 2153"/>
                <a:gd name="T17" fmla="*/ 1495 h 1930"/>
                <a:gd name="T18" fmla="*/ 1842 w 2153"/>
                <a:gd name="T19" fmla="*/ 1918 h 1930"/>
                <a:gd name="T20" fmla="*/ 1811 w 2153"/>
                <a:gd name="T21" fmla="*/ 1942 h 1930"/>
                <a:gd name="T22" fmla="*/ 1767 w 2153"/>
                <a:gd name="T23" fmla="*/ 1543 h 1930"/>
                <a:gd name="T24" fmla="*/ 1749 w 2153"/>
                <a:gd name="T25" fmla="*/ 1297 h 1930"/>
                <a:gd name="T26" fmla="*/ 1785 w 2153"/>
                <a:gd name="T27" fmla="*/ 1091 h 1930"/>
                <a:gd name="T28" fmla="*/ 1791 w 2153"/>
                <a:gd name="T29" fmla="*/ 881 h 1930"/>
                <a:gd name="T30" fmla="*/ 1283 w 2153"/>
                <a:gd name="T31" fmla="*/ 1013 h 1930"/>
                <a:gd name="T32" fmla="*/ 834 w 2153"/>
                <a:gd name="T33" fmla="*/ 1138 h 1930"/>
                <a:gd name="T34" fmla="*/ 326 w 2153"/>
                <a:gd name="T35" fmla="*/ 1321 h 1930"/>
                <a:gd name="T36" fmla="*/ 18 w 2153"/>
                <a:gd name="T37" fmla="*/ 1429 h 1930"/>
                <a:gd name="T38" fmla="*/ 314 w 2153"/>
                <a:gd name="T39" fmla="*/ 1291 h 1930"/>
                <a:gd name="T40" fmla="*/ 691 w 2153"/>
                <a:gd name="T41" fmla="*/ 1150 h 1930"/>
                <a:gd name="T42" fmla="*/ 1034 w 2153"/>
                <a:gd name="T43" fmla="*/ 1043 h 1930"/>
                <a:gd name="T44" fmla="*/ 1429 w 2153"/>
                <a:gd name="T45" fmla="*/ 935 h 1930"/>
                <a:gd name="T46" fmla="*/ 1713 w 2153"/>
                <a:gd name="T47" fmla="*/ 821 h 1930"/>
                <a:gd name="T48" fmla="*/ 1351 w 2153"/>
                <a:gd name="T49" fmla="*/ 626 h 1930"/>
                <a:gd name="T50" fmla="*/ 873 w 2153"/>
                <a:gd name="T51" fmla="*/ 518 h 1930"/>
                <a:gd name="T52" fmla="*/ 230 w 2153"/>
                <a:gd name="T53" fmla="*/ 161 h 1930"/>
                <a:gd name="T54" fmla="*/ 0 w 2153"/>
                <a:gd name="T55" fmla="*/ 83 h 1930"/>
                <a:gd name="T56" fmla="*/ 332 w 2153"/>
                <a:gd name="T57" fmla="*/ 179 h 1930"/>
                <a:gd name="T58" fmla="*/ 721 w 2153"/>
                <a:gd name="T59" fmla="*/ 386 h 1930"/>
                <a:gd name="T60" fmla="*/ 945 w 2153"/>
                <a:gd name="T61" fmla="*/ 494 h 1930"/>
                <a:gd name="T62" fmla="*/ 1369 w 2153"/>
                <a:gd name="T63" fmla="*/ 596 h 1930"/>
                <a:gd name="T64" fmla="*/ 1671 w 2153"/>
                <a:gd name="T65" fmla="*/ 749 h 1930"/>
                <a:gd name="T66" fmla="*/ 1441 w 2153"/>
                <a:gd name="T67" fmla="*/ 464 h 1930"/>
                <a:gd name="T68" fmla="*/ 1301 w 2153"/>
                <a:gd name="T69" fmla="*/ 191 h 1930"/>
                <a:gd name="T70" fmla="*/ 1169 w 2153"/>
                <a:gd name="T71" fmla="*/ 0 h 1930"/>
                <a:gd name="T72" fmla="*/ 1357 w 2153"/>
                <a:gd name="T73" fmla="*/ 215 h 1930"/>
                <a:gd name="T74" fmla="*/ 1507 w 2153"/>
                <a:gd name="T75" fmla="*/ 488 h 1930"/>
                <a:gd name="T76" fmla="*/ 1767 w 2153"/>
                <a:gd name="T77" fmla="*/ 809 h 1930"/>
                <a:gd name="T78" fmla="*/ 1866 w 2153"/>
                <a:gd name="T79" fmla="*/ 857 h 1930"/>
                <a:gd name="T80" fmla="*/ 1866 w 2153"/>
                <a:gd name="T81" fmla="*/ 857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790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791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0EF10-81B9-46B3-B236-32905212C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5710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743F8-D0C2-41A6-82CE-C3B537F85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4275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46B0C-0D41-4635-AB5A-093194901A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98475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D9947-DF41-4BA4-B83F-5BDA060E7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48632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8CFC8-B72D-4B56-853F-C9FC83CE8A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975974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A6B89-1670-4DE0-B9F0-CEF59D7B2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38706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9DE0C-596F-49C7-B660-B7AF94EB0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58514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37EF6-BFA5-46C0-9D0B-0103ACE57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79951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366F6-747E-43C9-85E3-8A317DBA5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37037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8A8F2-82A9-4775-9A55-56F24A6BFF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60141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FB5C8-FC27-4384-9F3A-C626F3F8E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43464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D9012-3251-4F2F-A86E-20A6DFB3EB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105976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1C280-5799-499A-8B08-51064EFF0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57972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04EB2-9119-451C-B26E-E41624AE9D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415499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D9383-4311-40F2-8D4E-617BCAF3F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83463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486 h 2182"/>
                <a:gd name="T4" fmla="*/ 5972 w 4897"/>
                <a:gd name="T5" fmla="*/ 1486 h 2182"/>
                <a:gd name="T6" fmla="*/ 597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15156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5156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6C3C8-E865-4700-AD09-585E7B421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94480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0CD43-FE71-4499-BC2D-E3DD0DB7D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62104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22975-1820-4DD9-842E-BA51C2158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34285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4D51A-CD57-42C5-8482-FF0D36EC6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90517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079D1-1FE7-4B4B-91D3-483AB6E7F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922130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DC514-7751-429D-9883-11E572C4C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21460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A924B-2D6A-4E01-9D66-31A486773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723229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F8A5B-8478-440F-8751-339A908DE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30307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76F04-094A-420C-A195-0F62DED5D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50286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C1177-6862-4616-8F8D-63C3885B7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47498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F12A8-481A-4660-BB3D-25C446D00E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6123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DD1CD-E385-46DD-994D-9218B0D78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255286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2008B-BD0B-4939-B09B-2AB7D521D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73243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528AE-3C87-4B0A-A723-9BE6F7852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369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54BEC-D6B9-4BF6-B601-F69189A98C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12976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12E6E167-20B8-4672-B375-1DDB44868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38314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D679728A-07E7-447B-87EB-BEC7EA5D4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112238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F115D864-05A2-4544-B692-8287F00A61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340142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41CC88F5-88B9-4FEA-A340-60B6F59EC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610875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7B1F2821-7087-44BB-8375-E034760B7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76506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70DC734-55A3-4A62-B990-C2B89386E8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485269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B70269EE-3847-4AE1-92C1-1AEEBC38DA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13270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8ECF8692-A086-437A-B41F-2E450E0BF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641224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ED2BB811-AD62-472F-8F62-CC2E1D5BE8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03429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1935FD00-D075-4436-8DD3-265A5BC3A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13476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17A47-03D9-4116-BDBD-E5BDBD372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63586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28D1B50F-B7B6-41A1-A95E-F1AE6BC77E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469137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280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280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C9754-1E3B-48CC-9BD0-18908E8D7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98030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143AC-EE87-41C1-AFEC-F095AB722A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26152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99EF1-DC33-4E2D-848B-CFB201AF53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518420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F2426-F3C6-4BAC-99E7-4B0BD62E7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153200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766E0-30F3-4553-839C-65E27E86A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76812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91A48-9DF5-485E-AB79-F3176881C0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18871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6182F-9274-49A2-A6F0-A7A672B4B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645528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F990C-7191-41E8-A7C6-BC7D8808E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86880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2B66B-EF87-4CB7-84E3-7977E938E1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086674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A1E98-7F07-40DE-9491-EC72AB7B2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50352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43828-08B6-4B15-9805-865AD2D4A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486040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17FE0-3089-462B-BB33-D15EDCD8EC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06106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280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280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1DB79-53B2-4551-B376-E3E33FD80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407522"/>
      </p:ext>
    </p:extLst>
  </p:cSld>
  <p:clrMapOvr>
    <a:masterClrMapping/>
  </p:clrMapOvr>
  <p:transition advTm="40000"/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0F35-1586-4B44-896F-EEC33F88C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732627"/>
      </p:ext>
    </p:extLst>
  </p:cSld>
  <p:clrMapOvr>
    <a:masterClrMapping/>
  </p:clrMapOvr>
  <p:transition advTm="4000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5140E-DF58-4FC7-8137-7870D5676B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094761"/>
      </p:ext>
    </p:extLst>
  </p:cSld>
  <p:clrMapOvr>
    <a:masterClrMapping/>
  </p:clrMapOvr>
  <p:transition advTm="4000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D8EC6-221A-4127-8FE1-A79C12B4F6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271373"/>
      </p:ext>
    </p:extLst>
  </p:cSld>
  <p:clrMapOvr>
    <a:masterClrMapping/>
  </p:clrMapOvr>
  <p:transition advTm="4000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5408-BB3C-4F76-A973-C1F666735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244411"/>
      </p:ext>
    </p:extLst>
  </p:cSld>
  <p:clrMapOvr>
    <a:masterClrMapping/>
  </p:clrMapOvr>
  <p:transition advTm="4000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7B48E-A8DF-4EE6-8264-C0CCD7D15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759084"/>
      </p:ext>
    </p:extLst>
  </p:cSld>
  <p:clrMapOvr>
    <a:masterClrMapping/>
  </p:clrMapOvr>
  <p:transition advTm="4000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EE2360-36B4-4B99-AA0C-8ABA59C38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159730"/>
      </p:ext>
    </p:extLst>
  </p:cSld>
  <p:clrMapOvr>
    <a:masterClrMapping/>
  </p:clrMapOvr>
  <p:transition advTm="4000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361F2-D311-475B-8409-8A1D171CD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691875"/>
      </p:ext>
    </p:extLst>
  </p:cSld>
  <p:clrMapOvr>
    <a:masterClrMapping/>
  </p:clrMapOvr>
  <p:transition advTm="4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52333-11F0-46D2-A140-64B99CB82C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28219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E3616-30E3-40C2-9264-F4794AE6EB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688542"/>
      </p:ext>
    </p:extLst>
  </p:cSld>
  <p:clrMapOvr>
    <a:masterClrMapping/>
  </p:clrMapOvr>
  <p:transition advTm="4000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80D72-5416-46BC-B5A0-76B9B554F2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322344"/>
      </p:ext>
    </p:extLst>
  </p:cSld>
  <p:clrMapOvr>
    <a:masterClrMapping/>
  </p:clrMapOvr>
  <p:transition advTm="4000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95344-7A7B-4051-8B6C-CEFC70FE1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840118"/>
      </p:ext>
    </p:extLst>
  </p:cSld>
  <p:clrMapOvr>
    <a:masterClrMapping/>
  </p:clrMapOvr>
  <p:transition advTm="4000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920 h 2182"/>
                <a:gd name="T4" fmla="*/ 5232 w 4897"/>
                <a:gd name="T5" fmla="*/ 1920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</p:grpSp>
      <p:sp>
        <p:nvSpPr>
          <p:cNvPr id="6964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964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3FD983B4-F5A2-4890-A499-DCC11CF338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613839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38F319C0-09EF-4364-BA2C-128B89251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49182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F0FFF33B-9D25-4D1D-BF79-74F20CAD63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212172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13FB925-599D-4EEF-9703-FCB0D28AD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252981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F800A987-56FA-4161-9FEE-ED848BBA1C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971385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B47DE32B-C4D0-43F5-B566-35FCDE100F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946770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67833BF1-3815-4EB6-B40E-6C0CEAD8D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708415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AB047-EC18-4350-B62C-1707E3B2A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37204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22DBC8C4-92FF-4EBA-8E2E-3D298E082F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271037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6CC8D80B-4A86-4CAC-920B-AB623E0D3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619369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B073D6BF-B100-4173-9649-2158CEA347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471806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94B47F9B-EB17-4E7A-9470-9CC6485A9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264925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3413" y="798513"/>
            <a:ext cx="7542213" cy="6029325"/>
            <a:chOff x="-384" y="480"/>
            <a:chExt cx="4751" cy="3798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19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33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>
                    <a:gd name="T0" fmla="*/ 504 w 3271"/>
                    <a:gd name="T1" fmla="*/ 1990 h 3075"/>
                    <a:gd name="T2" fmla="*/ 187 w 3271"/>
                    <a:gd name="T3" fmla="*/ 1474 h 3075"/>
                    <a:gd name="T4" fmla="*/ 66 w 3271"/>
                    <a:gd name="T5" fmla="*/ 1169 h 3075"/>
                    <a:gd name="T6" fmla="*/ 12 w 3271"/>
                    <a:gd name="T7" fmla="*/ 875 h 3075"/>
                    <a:gd name="T8" fmla="*/ 18 w 3271"/>
                    <a:gd name="T9" fmla="*/ 611 h 3075"/>
                    <a:gd name="T10" fmla="*/ 84 w 3271"/>
                    <a:gd name="T11" fmla="*/ 389 h 3075"/>
                    <a:gd name="T12" fmla="*/ 210 w 3271"/>
                    <a:gd name="T13" fmla="*/ 216 h 3075"/>
                    <a:gd name="T14" fmla="*/ 510 w 3271"/>
                    <a:gd name="T15" fmla="*/ 42 h 3075"/>
                    <a:gd name="T16" fmla="*/ 894 w 3271"/>
                    <a:gd name="T17" fmla="*/ 6 h 3075"/>
                    <a:gd name="T18" fmla="*/ 1338 w 3271"/>
                    <a:gd name="T19" fmla="*/ 102 h 3075"/>
                    <a:gd name="T20" fmla="*/ 1812 w 3271"/>
                    <a:gd name="T21" fmla="*/ 324 h 3075"/>
                    <a:gd name="T22" fmla="*/ 2279 w 3271"/>
                    <a:gd name="T23" fmla="*/ 659 h 3075"/>
                    <a:gd name="T24" fmla="*/ 2777 w 3271"/>
                    <a:gd name="T25" fmla="*/ 1187 h 3075"/>
                    <a:gd name="T26" fmla="*/ 3094 w 3271"/>
                    <a:gd name="T27" fmla="*/ 1702 h 3075"/>
                    <a:gd name="T28" fmla="*/ 3215 w 3271"/>
                    <a:gd name="T29" fmla="*/ 2008 h 3075"/>
                    <a:gd name="T30" fmla="*/ 3269 w 3271"/>
                    <a:gd name="T31" fmla="*/ 2302 h 3075"/>
                    <a:gd name="T32" fmla="*/ 3263 w 3271"/>
                    <a:gd name="T33" fmla="*/ 2565 h 3075"/>
                    <a:gd name="T34" fmla="*/ 3197 w 3271"/>
                    <a:gd name="T35" fmla="*/ 2781 h 3075"/>
                    <a:gd name="T36" fmla="*/ 3077 w 3271"/>
                    <a:gd name="T37" fmla="*/ 2961 h 3075"/>
                    <a:gd name="T38" fmla="*/ 2927 w 3271"/>
                    <a:gd name="T39" fmla="*/ 3075 h 3075"/>
                    <a:gd name="T40" fmla="*/ 3077 w 3271"/>
                    <a:gd name="T41" fmla="*/ 2967 h 3075"/>
                    <a:gd name="T42" fmla="*/ 3203 w 3271"/>
                    <a:gd name="T43" fmla="*/ 2787 h 3075"/>
                    <a:gd name="T44" fmla="*/ 3269 w 3271"/>
                    <a:gd name="T45" fmla="*/ 2565 h 3075"/>
                    <a:gd name="T46" fmla="*/ 3275 w 3271"/>
                    <a:gd name="T47" fmla="*/ 2302 h 3075"/>
                    <a:gd name="T48" fmla="*/ 3221 w 3271"/>
                    <a:gd name="T49" fmla="*/ 2008 h 3075"/>
                    <a:gd name="T50" fmla="*/ 3100 w 3271"/>
                    <a:gd name="T51" fmla="*/ 1702 h 3075"/>
                    <a:gd name="T52" fmla="*/ 2783 w 3271"/>
                    <a:gd name="T53" fmla="*/ 1181 h 3075"/>
                    <a:gd name="T54" fmla="*/ 2285 w 3271"/>
                    <a:gd name="T55" fmla="*/ 653 h 3075"/>
                    <a:gd name="T56" fmla="*/ 1812 w 3271"/>
                    <a:gd name="T57" fmla="*/ 318 h 3075"/>
                    <a:gd name="T58" fmla="*/ 1338 w 3271"/>
                    <a:gd name="T59" fmla="*/ 96 h 3075"/>
                    <a:gd name="T60" fmla="*/ 894 w 3271"/>
                    <a:gd name="T61" fmla="*/ 0 h 3075"/>
                    <a:gd name="T62" fmla="*/ 504 w 3271"/>
                    <a:gd name="T63" fmla="*/ 36 h 3075"/>
                    <a:gd name="T64" fmla="*/ 205 w 3271"/>
                    <a:gd name="T65" fmla="*/ 210 h 3075"/>
                    <a:gd name="T66" fmla="*/ 78 w 3271"/>
                    <a:gd name="T67" fmla="*/ 389 h 3075"/>
                    <a:gd name="T68" fmla="*/ 12 w 3271"/>
                    <a:gd name="T69" fmla="*/ 611 h 3075"/>
                    <a:gd name="T70" fmla="*/ 6 w 3271"/>
                    <a:gd name="T71" fmla="*/ 875 h 3075"/>
                    <a:gd name="T72" fmla="*/ 60 w 3271"/>
                    <a:gd name="T73" fmla="*/ 1169 h 3075"/>
                    <a:gd name="T74" fmla="*/ 181 w 3271"/>
                    <a:gd name="T75" fmla="*/ 1474 h 3075"/>
                    <a:gd name="T76" fmla="*/ 354 w 3271"/>
                    <a:gd name="T77" fmla="*/ 1786 h 3075"/>
                    <a:gd name="T78" fmla="*/ 852 w 3271"/>
                    <a:gd name="T79" fmla="*/ 2380 h 3075"/>
                    <a:gd name="T80" fmla="*/ 1248 w 3271"/>
                    <a:gd name="T81" fmla="*/ 2709 h 3075"/>
                    <a:gd name="T82" fmla="*/ 1661 w 3271"/>
                    <a:gd name="T83" fmla="*/ 2961 h 3075"/>
                    <a:gd name="T84" fmla="*/ 1943 w 3271"/>
                    <a:gd name="T85" fmla="*/ 3075 h 3075"/>
                    <a:gd name="T86" fmla="*/ 1530 w 3271"/>
                    <a:gd name="T87" fmla="*/ 2889 h 3075"/>
                    <a:gd name="T88" fmla="*/ 1121 w 3271"/>
                    <a:gd name="T89" fmla="*/ 2607 h 3075"/>
                    <a:gd name="T90" fmla="*/ 852 w 3271"/>
                    <a:gd name="T91" fmla="*/ 2380 h 3075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4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35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>
                      <a:gd name="T0" fmla="*/ 3958 w 3952"/>
                      <a:gd name="T1" fmla="*/ 2860 h 3501"/>
                      <a:gd name="T2" fmla="*/ 3922 w 3952"/>
                      <a:gd name="T3" fmla="*/ 2614 h 3501"/>
                      <a:gd name="T4" fmla="*/ 3851 w 3952"/>
                      <a:gd name="T5" fmla="*/ 2368 h 3501"/>
                      <a:gd name="T6" fmla="*/ 3742 w 3952"/>
                      <a:gd name="T7" fmla="*/ 2110 h 3501"/>
                      <a:gd name="T8" fmla="*/ 3604 w 3952"/>
                      <a:gd name="T9" fmla="*/ 1853 h 3501"/>
                      <a:gd name="T10" fmla="*/ 3442 w 3952"/>
                      <a:gd name="T11" fmla="*/ 1595 h 3501"/>
                      <a:gd name="T12" fmla="*/ 3251 w 3952"/>
                      <a:gd name="T13" fmla="*/ 1343 h 3501"/>
                      <a:gd name="T14" fmla="*/ 3034 w 3952"/>
                      <a:gd name="T15" fmla="*/ 1103 h 3501"/>
                      <a:gd name="T16" fmla="*/ 2729 w 3952"/>
                      <a:gd name="T17" fmla="*/ 815 h 3501"/>
                      <a:gd name="T18" fmla="*/ 2339 w 3952"/>
                      <a:gd name="T19" fmla="*/ 522 h 3501"/>
                      <a:gd name="T20" fmla="*/ 1949 w 3952"/>
                      <a:gd name="T21" fmla="*/ 288 h 3501"/>
                      <a:gd name="T22" fmla="*/ 1560 w 3952"/>
                      <a:gd name="T23" fmla="*/ 126 h 3501"/>
                      <a:gd name="T24" fmla="*/ 1188 w 3952"/>
                      <a:gd name="T25" fmla="*/ 24 h 3501"/>
                      <a:gd name="T26" fmla="*/ 840 w 3952"/>
                      <a:gd name="T27" fmla="*/ 0 h 3501"/>
                      <a:gd name="T28" fmla="*/ 528 w 3952"/>
                      <a:gd name="T29" fmla="*/ 48 h 3501"/>
                      <a:gd name="T30" fmla="*/ 264 w 3952"/>
                      <a:gd name="T31" fmla="*/ 174 h 3501"/>
                      <a:gd name="T32" fmla="*/ 114 w 3952"/>
                      <a:gd name="T33" fmla="*/ 312 h 3501"/>
                      <a:gd name="T34" fmla="*/ 0 w 3952"/>
                      <a:gd name="T35" fmla="*/ 486 h 3501"/>
                      <a:gd name="T36" fmla="*/ 72 w 3952"/>
                      <a:gd name="T37" fmla="*/ 372 h 3501"/>
                      <a:gd name="T38" fmla="*/ 270 w 3952"/>
                      <a:gd name="T39" fmla="*/ 174 h 3501"/>
                      <a:gd name="T40" fmla="*/ 528 w 3952"/>
                      <a:gd name="T41" fmla="*/ 48 h 3501"/>
                      <a:gd name="T42" fmla="*/ 840 w 3952"/>
                      <a:gd name="T43" fmla="*/ 6 h 3501"/>
                      <a:gd name="T44" fmla="*/ 1188 w 3952"/>
                      <a:gd name="T45" fmla="*/ 30 h 3501"/>
                      <a:gd name="T46" fmla="*/ 1560 w 3952"/>
                      <a:gd name="T47" fmla="*/ 132 h 3501"/>
                      <a:gd name="T48" fmla="*/ 1949 w 3952"/>
                      <a:gd name="T49" fmla="*/ 294 h 3501"/>
                      <a:gd name="T50" fmla="*/ 2339 w 3952"/>
                      <a:gd name="T51" fmla="*/ 528 h 3501"/>
                      <a:gd name="T52" fmla="*/ 2723 w 3952"/>
                      <a:gd name="T53" fmla="*/ 821 h 3501"/>
                      <a:gd name="T54" fmla="*/ 3136 w 3952"/>
                      <a:gd name="T55" fmla="*/ 1223 h 3501"/>
                      <a:gd name="T56" fmla="*/ 3346 w 3952"/>
                      <a:gd name="T57" fmla="*/ 1469 h 3501"/>
                      <a:gd name="T58" fmla="*/ 3521 w 3952"/>
                      <a:gd name="T59" fmla="*/ 1727 h 3501"/>
                      <a:gd name="T60" fmla="*/ 3676 w 3952"/>
                      <a:gd name="T61" fmla="*/ 1984 h 3501"/>
                      <a:gd name="T62" fmla="*/ 3796 w 3952"/>
                      <a:gd name="T63" fmla="*/ 2236 h 3501"/>
                      <a:gd name="T64" fmla="*/ 3887 w 3952"/>
                      <a:gd name="T65" fmla="*/ 2494 h 3501"/>
                      <a:gd name="T66" fmla="*/ 3946 w 3952"/>
                      <a:gd name="T67" fmla="*/ 2740 h 3501"/>
                      <a:gd name="T68" fmla="*/ 3964 w 3952"/>
                      <a:gd name="T69" fmla="*/ 2973 h 3501"/>
                      <a:gd name="T70" fmla="*/ 3934 w 3952"/>
                      <a:gd name="T71" fmla="*/ 3255 h 3501"/>
                      <a:gd name="T72" fmla="*/ 3845 w 3952"/>
                      <a:gd name="T73" fmla="*/ 3501 h 3501"/>
                      <a:gd name="T74" fmla="*/ 3898 w 3952"/>
                      <a:gd name="T75" fmla="*/ 3387 h 3501"/>
                      <a:gd name="T76" fmla="*/ 3958 w 3952"/>
                      <a:gd name="T77" fmla="*/ 3123 h 3501"/>
                      <a:gd name="T78" fmla="*/ 3964 w 3952"/>
                      <a:gd name="T79" fmla="*/ 2973 h 350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>
                      <a:gd name="T0" fmla="*/ 678 w 3791"/>
                      <a:gd name="T1" fmla="*/ 2416 h 3363"/>
                      <a:gd name="T2" fmla="*/ 420 w 3791"/>
                      <a:gd name="T3" fmla="*/ 2062 h 3363"/>
                      <a:gd name="T4" fmla="*/ 216 w 3791"/>
                      <a:gd name="T5" fmla="*/ 1703 h 3363"/>
                      <a:gd name="T6" fmla="*/ 78 w 3791"/>
                      <a:gd name="T7" fmla="*/ 1343 h 3363"/>
                      <a:gd name="T8" fmla="*/ 12 w 3791"/>
                      <a:gd name="T9" fmla="*/ 1001 h 3363"/>
                      <a:gd name="T10" fmla="*/ 18 w 3791"/>
                      <a:gd name="T11" fmla="*/ 701 h 3363"/>
                      <a:gd name="T12" fmla="*/ 96 w 3791"/>
                      <a:gd name="T13" fmla="*/ 450 h 3363"/>
                      <a:gd name="T14" fmla="*/ 240 w 3791"/>
                      <a:gd name="T15" fmla="*/ 246 h 3363"/>
                      <a:gd name="T16" fmla="*/ 582 w 3791"/>
                      <a:gd name="T17" fmla="*/ 48 h 3363"/>
                      <a:gd name="T18" fmla="*/ 1031 w 3791"/>
                      <a:gd name="T19" fmla="*/ 6 h 3363"/>
                      <a:gd name="T20" fmla="*/ 1548 w 3791"/>
                      <a:gd name="T21" fmla="*/ 120 h 3363"/>
                      <a:gd name="T22" fmla="*/ 2094 w 3791"/>
                      <a:gd name="T23" fmla="*/ 378 h 3363"/>
                      <a:gd name="T24" fmla="*/ 2639 w 3791"/>
                      <a:gd name="T25" fmla="*/ 773 h 3363"/>
                      <a:gd name="T26" fmla="*/ 3125 w 3791"/>
                      <a:gd name="T27" fmla="*/ 1265 h 3363"/>
                      <a:gd name="T28" fmla="*/ 3389 w 3791"/>
                      <a:gd name="T29" fmla="*/ 1625 h 3363"/>
                      <a:gd name="T30" fmla="*/ 3593 w 3791"/>
                      <a:gd name="T31" fmla="*/ 1984 h 3363"/>
                      <a:gd name="T32" fmla="*/ 3731 w 3791"/>
                      <a:gd name="T33" fmla="*/ 2344 h 3363"/>
                      <a:gd name="T34" fmla="*/ 3797 w 3791"/>
                      <a:gd name="T35" fmla="*/ 2686 h 3363"/>
                      <a:gd name="T36" fmla="*/ 3761 w 3791"/>
                      <a:gd name="T37" fmla="*/ 3105 h 3363"/>
                      <a:gd name="T38" fmla="*/ 3640 w 3791"/>
                      <a:gd name="T39" fmla="*/ 3363 h 3363"/>
                      <a:gd name="T40" fmla="*/ 3791 w 3791"/>
                      <a:gd name="T41" fmla="*/ 2967 h 3363"/>
                      <a:gd name="T42" fmla="*/ 3803 w 3791"/>
                      <a:gd name="T43" fmla="*/ 2794 h 3363"/>
                      <a:gd name="T44" fmla="*/ 3761 w 3791"/>
                      <a:gd name="T45" fmla="*/ 2458 h 3363"/>
                      <a:gd name="T46" fmla="*/ 3647 w 3791"/>
                      <a:gd name="T47" fmla="*/ 2104 h 3363"/>
                      <a:gd name="T48" fmla="*/ 3467 w 3791"/>
                      <a:gd name="T49" fmla="*/ 1739 h 3363"/>
                      <a:gd name="T50" fmla="*/ 3221 w 3791"/>
                      <a:gd name="T51" fmla="*/ 1385 h 3363"/>
                      <a:gd name="T52" fmla="*/ 2813 w 3791"/>
                      <a:gd name="T53" fmla="*/ 929 h 3363"/>
                      <a:gd name="T54" fmla="*/ 2279 w 3791"/>
                      <a:gd name="T55" fmla="*/ 492 h 3363"/>
                      <a:gd name="T56" fmla="*/ 1727 w 3791"/>
                      <a:gd name="T57" fmla="*/ 192 h 3363"/>
                      <a:gd name="T58" fmla="*/ 1194 w 3791"/>
                      <a:gd name="T59" fmla="*/ 24 h 3363"/>
                      <a:gd name="T60" fmla="*/ 719 w 3791"/>
                      <a:gd name="T61" fmla="*/ 12 h 3363"/>
                      <a:gd name="T62" fmla="*/ 336 w 3791"/>
                      <a:gd name="T63" fmla="*/ 162 h 3363"/>
                      <a:gd name="T64" fmla="*/ 132 w 3791"/>
                      <a:gd name="T65" fmla="*/ 378 h 3363"/>
                      <a:gd name="T66" fmla="*/ 36 w 3791"/>
                      <a:gd name="T67" fmla="*/ 612 h 3363"/>
                      <a:gd name="T68" fmla="*/ 0 w 3791"/>
                      <a:gd name="T69" fmla="*/ 893 h 3363"/>
                      <a:gd name="T70" fmla="*/ 42 w 3791"/>
                      <a:gd name="T71" fmla="*/ 1229 h 3363"/>
                      <a:gd name="T72" fmla="*/ 162 w 3791"/>
                      <a:gd name="T73" fmla="*/ 1583 h 3363"/>
                      <a:gd name="T74" fmla="*/ 342 w 3791"/>
                      <a:gd name="T75" fmla="*/ 1942 h 3363"/>
                      <a:gd name="T76" fmla="*/ 582 w 3791"/>
                      <a:gd name="T77" fmla="*/ 2302 h 3363"/>
                      <a:gd name="T78" fmla="*/ 990 w 3791"/>
                      <a:gd name="T79" fmla="*/ 2758 h 3363"/>
                      <a:gd name="T80" fmla="*/ 1601 w 3791"/>
                      <a:gd name="T81" fmla="*/ 3237 h 3363"/>
                      <a:gd name="T82" fmla="*/ 1601 w 3791"/>
                      <a:gd name="T83" fmla="*/ 3237 h 3363"/>
                      <a:gd name="T84" fmla="*/ 996 w 3791"/>
                      <a:gd name="T85" fmla="*/ 2758 h 3363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>
                      <a:gd name="T0" fmla="*/ 540 w 3527"/>
                      <a:gd name="T1" fmla="*/ 2146 h 3225"/>
                      <a:gd name="T2" fmla="*/ 318 w 3527"/>
                      <a:gd name="T3" fmla="*/ 1816 h 3225"/>
                      <a:gd name="T4" fmla="*/ 149 w 3527"/>
                      <a:gd name="T5" fmla="*/ 1481 h 3225"/>
                      <a:gd name="T6" fmla="*/ 41 w 3527"/>
                      <a:gd name="T7" fmla="*/ 1151 h 3225"/>
                      <a:gd name="T8" fmla="*/ 0 w 3527"/>
                      <a:gd name="T9" fmla="*/ 839 h 3225"/>
                      <a:gd name="T10" fmla="*/ 30 w 3527"/>
                      <a:gd name="T11" fmla="*/ 575 h 3225"/>
                      <a:gd name="T12" fmla="*/ 125 w 3527"/>
                      <a:gd name="T13" fmla="*/ 354 h 3225"/>
                      <a:gd name="T14" fmla="*/ 318 w 3527"/>
                      <a:gd name="T15" fmla="*/ 150 h 3225"/>
                      <a:gd name="T16" fmla="*/ 671 w 3527"/>
                      <a:gd name="T17" fmla="*/ 12 h 3225"/>
                      <a:gd name="T18" fmla="*/ 1115 w 3527"/>
                      <a:gd name="T19" fmla="*/ 24 h 3225"/>
                      <a:gd name="T20" fmla="*/ 1613 w 3527"/>
                      <a:gd name="T21" fmla="*/ 174 h 3225"/>
                      <a:gd name="T22" fmla="*/ 2123 w 3527"/>
                      <a:gd name="T23" fmla="*/ 456 h 3225"/>
                      <a:gd name="T24" fmla="*/ 2621 w 3527"/>
                      <a:gd name="T25" fmla="*/ 857 h 3225"/>
                      <a:gd name="T26" fmla="*/ 3083 w 3527"/>
                      <a:gd name="T27" fmla="*/ 1391 h 3225"/>
                      <a:gd name="T28" fmla="*/ 3286 w 3527"/>
                      <a:gd name="T29" fmla="*/ 1726 h 3225"/>
                      <a:gd name="T30" fmla="*/ 3437 w 3527"/>
                      <a:gd name="T31" fmla="*/ 2062 h 3225"/>
                      <a:gd name="T32" fmla="*/ 3520 w 3527"/>
                      <a:gd name="T33" fmla="*/ 2386 h 3225"/>
                      <a:gd name="T34" fmla="*/ 3532 w 3527"/>
                      <a:gd name="T35" fmla="*/ 2680 h 3225"/>
                      <a:gd name="T36" fmla="*/ 3485 w 3527"/>
                      <a:gd name="T37" fmla="*/ 2931 h 3225"/>
                      <a:gd name="T38" fmla="*/ 3370 w 3527"/>
                      <a:gd name="T39" fmla="*/ 3141 h 3225"/>
                      <a:gd name="T40" fmla="*/ 3292 w 3527"/>
                      <a:gd name="T41" fmla="*/ 3225 h 3225"/>
                      <a:gd name="T42" fmla="*/ 3322 w 3527"/>
                      <a:gd name="T43" fmla="*/ 3201 h 3225"/>
                      <a:gd name="T44" fmla="*/ 3455 w 3527"/>
                      <a:gd name="T45" fmla="*/ 3009 h 3225"/>
                      <a:gd name="T46" fmla="*/ 3526 w 3527"/>
                      <a:gd name="T47" fmla="*/ 2769 h 3225"/>
                      <a:gd name="T48" fmla="*/ 3532 w 3527"/>
                      <a:gd name="T49" fmla="*/ 2488 h 3225"/>
                      <a:gd name="T50" fmla="*/ 3473 w 3527"/>
                      <a:gd name="T51" fmla="*/ 2170 h 3225"/>
                      <a:gd name="T52" fmla="*/ 3346 w 3527"/>
                      <a:gd name="T53" fmla="*/ 1834 h 3225"/>
                      <a:gd name="T54" fmla="*/ 3155 w 3527"/>
                      <a:gd name="T55" fmla="*/ 1499 h 3225"/>
                      <a:gd name="T56" fmla="*/ 2825 w 3527"/>
                      <a:gd name="T57" fmla="*/ 1061 h 3225"/>
                      <a:gd name="T58" fmla="*/ 2291 w 3527"/>
                      <a:gd name="T59" fmla="*/ 575 h 3225"/>
                      <a:gd name="T60" fmla="*/ 1781 w 3527"/>
                      <a:gd name="T61" fmla="*/ 252 h 3225"/>
                      <a:gd name="T62" fmla="*/ 1277 w 3527"/>
                      <a:gd name="T63" fmla="*/ 60 h 3225"/>
                      <a:gd name="T64" fmla="*/ 810 w 3527"/>
                      <a:gd name="T65" fmla="*/ 0 h 3225"/>
                      <a:gd name="T66" fmla="*/ 419 w 3527"/>
                      <a:gd name="T67" fmla="*/ 84 h 3225"/>
                      <a:gd name="T68" fmla="*/ 168 w 3527"/>
                      <a:gd name="T69" fmla="*/ 288 h 3225"/>
                      <a:gd name="T70" fmla="*/ 53 w 3527"/>
                      <a:gd name="T71" fmla="*/ 498 h 3225"/>
                      <a:gd name="T72" fmla="*/ 0 w 3527"/>
                      <a:gd name="T73" fmla="*/ 749 h 3225"/>
                      <a:gd name="T74" fmla="*/ 18 w 3527"/>
                      <a:gd name="T75" fmla="*/ 1043 h 3225"/>
                      <a:gd name="T76" fmla="*/ 101 w 3527"/>
                      <a:gd name="T77" fmla="*/ 1373 h 3225"/>
                      <a:gd name="T78" fmla="*/ 252 w 3527"/>
                      <a:gd name="T79" fmla="*/ 1708 h 3225"/>
                      <a:gd name="T80" fmla="*/ 455 w 3527"/>
                      <a:gd name="T81" fmla="*/ 2038 h 3225"/>
                      <a:gd name="T82" fmla="*/ 917 w 3527"/>
                      <a:gd name="T83" fmla="*/ 2572 h 3225"/>
                      <a:gd name="T84" fmla="*/ 1259 w 3527"/>
                      <a:gd name="T85" fmla="*/ 2865 h 3225"/>
                      <a:gd name="T86" fmla="*/ 1613 w 3527"/>
                      <a:gd name="T87" fmla="*/ 3099 h 3225"/>
                      <a:gd name="T88" fmla="*/ 1859 w 3527"/>
                      <a:gd name="T89" fmla="*/ 3225 h 3225"/>
                      <a:gd name="T90" fmla="*/ 1499 w 3527"/>
                      <a:gd name="T91" fmla="*/ 3027 h 3225"/>
                      <a:gd name="T92" fmla="*/ 1146 w 3527"/>
                      <a:gd name="T93" fmla="*/ 2769 h 3225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38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39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>
                        <a:gd name="T0" fmla="*/ 4258 w 4251"/>
                        <a:gd name="T1" fmla="*/ 3237 h 3794"/>
                        <a:gd name="T2" fmla="*/ 4216 w 4251"/>
                        <a:gd name="T3" fmla="*/ 2961 h 3794"/>
                        <a:gd name="T4" fmla="*/ 4133 w 4251"/>
                        <a:gd name="T5" fmla="*/ 2679 h 3794"/>
                        <a:gd name="T6" fmla="*/ 4012 w 4251"/>
                        <a:gd name="T7" fmla="*/ 2391 h 3794"/>
                        <a:gd name="T8" fmla="*/ 3857 w 4251"/>
                        <a:gd name="T9" fmla="*/ 2098 h 3794"/>
                        <a:gd name="T10" fmla="*/ 3670 w 4251"/>
                        <a:gd name="T11" fmla="*/ 1810 h 3794"/>
                        <a:gd name="T12" fmla="*/ 3449 w 4251"/>
                        <a:gd name="T13" fmla="*/ 1528 h 3794"/>
                        <a:gd name="T14" fmla="*/ 3203 w 4251"/>
                        <a:gd name="T15" fmla="*/ 1252 h 3794"/>
                        <a:gd name="T16" fmla="*/ 2867 w 4251"/>
                        <a:gd name="T17" fmla="*/ 935 h 3794"/>
                        <a:gd name="T18" fmla="*/ 2441 w 4251"/>
                        <a:gd name="T19" fmla="*/ 605 h 3794"/>
                        <a:gd name="T20" fmla="*/ 1997 w 4251"/>
                        <a:gd name="T21" fmla="*/ 341 h 3794"/>
                        <a:gd name="T22" fmla="*/ 1554 w 4251"/>
                        <a:gd name="T23" fmla="*/ 143 h 3794"/>
                        <a:gd name="T24" fmla="*/ 1127 w 4251"/>
                        <a:gd name="T25" fmla="*/ 35 h 3794"/>
                        <a:gd name="T26" fmla="*/ 743 w 4251"/>
                        <a:gd name="T27" fmla="*/ 0 h 3794"/>
                        <a:gd name="T28" fmla="*/ 402 w 4251"/>
                        <a:gd name="T29" fmla="*/ 47 h 3794"/>
                        <a:gd name="T30" fmla="*/ 120 w 4251"/>
                        <a:gd name="T31" fmla="*/ 173 h 3794"/>
                        <a:gd name="T32" fmla="*/ 0 w 4251"/>
                        <a:gd name="T33" fmla="*/ 269 h 3794"/>
                        <a:gd name="T34" fmla="*/ 264 w 4251"/>
                        <a:gd name="T35" fmla="*/ 101 h 3794"/>
                        <a:gd name="T36" fmla="*/ 588 w 4251"/>
                        <a:gd name="T37" fmla="*/ 18 h 3794"/>
                        <a:gd name="T38" fmla="*/ 960 w 4251"/>
                        <a:gd name="T39" fmla="*/ 18 h 3794"/>
                        <a:gd name="T40" fmla="*/ 1361 w 4251"/>
                        <a:gd name="T41" fmla="*/ 95 h 3794"/>
                        <a:gd name="T42" fmla="*/ 1787 w 4251"/>
                        <a:gd name="T43" fmla="*/ 245 h 3794"/>
                        <a:gd name="T44" fmla="*/ 2219 w 4251"/>
                        <a:gd name="T45" fmla="*/ 467 h 3794"/>
                        <a:gd name="T46" fmla="*/ 2651 w 4251"/>
                        <a:gd name="T47" fmla="*/ 761 h 3794"/>
                        <a:gd name="T48" fmla="*/ 3070 w 4251"/>
                        <a:gd name="T49" fmla="*/ 1120 h 3794"/>
                        <a:gd name="T50" fmla="*/ 3328 w 4251"/>
                        <a:gd name="T51" fmla="*/ 1390 h 3794"/>
                        <a:gd name="T52" fmla="*/ 3563 w 4251"/>
                        <a:gd name="T53" fmla="*/ 1666 h 3794"/>
                        <a:gd name="T54" fmla="*/ 3766 w 4251"/>
                        <a:gd name="T55" fmla="*/ 1954 h 3794"/>
                        <a:gd name="T56" fmla="*/ 3934 w 4251"/>
                        <a:gd name="T57" fmla="*/ 2247 h 3794"/>
                        <a:gd name="T58" fmla="*/ 4072 w 4251"/>
                        <a:gd name="T59" fmla="*/ 2535 h 3794"/>
                        <a:gd name="T60" fmla="*/ 4175 w 4251"/>
                        <a:gd name="T61" fmla="*/ 2823 h 3794"/>
                        <a:gd name="T62" fmla="*/ 4234 w 4251"/>
                        <a:gd name="T63" fmla="*/ 3105 h 3794"/>
                        <a:gd name="T64" fmla="*/ 4258 w 4251"/>
                        <a:gd name="T65" fmla="*/ 3368 h 3794"/>
                        <a:gd name="T66" fmla="*/ 4246 w 4251"/>
                        <a:gd name="T67" fmla="*/ 3590 h 3794"/>
                        <a:gd name="T68" fmla="*/ 4198 w 4251"/>
                        <a:gd name="T69" fmla="*/ 3794 h 3794"/>
                        <a:gd name="T70" fmla="*/ 4228 w 4251"/>
                        <a:gd name="T71" fmla="*/ 3692 h 3794"/>
                        <a:gd name="T72" fmla="*/ 4258 w 4251"/>
                        <a:gd name="T73" fmla="*/ 3482 h 3794"/>
                        <a:gd name="T74" fmla="*/ 4264 w 4251"/>
                        <a:gd name="T75" fmla="*/ 3368 h 3794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40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41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>
                          <a:gd name="T0" fmla="*/ 162 w 4108"/>
                          <a:gd name="T1" fmla="*/ 186 h 3657"/>
                          <a:gd name="T2" fmla="*/ 443 w 4108"/>
                          <a:gd name="T3" fmla="*/ 54 h 3657"/>
                          <a:gd name="T4" fmla="*/ 773 w 4108"/>
                          <a:gd name="T5" fmla="*/ 6 h 3657"/>
                          <a:gd name="T6" fmla="*/ 1140 w 4108"/>
                          <a:gd name="T7" fmla="*/ 36 h 3657"/>
                          <a:gd name="T8" fmla="*/ 1542 w 4108"/>
                          <a:gd name="T9" fmla="*/ 144 h 3657"/>
                          <a:gd name="T10" fmla="*/ 1955 w 4108"/>
                          <a:gd name="T11" fmla="*/ 324 h 3657"/>
                          <a:gd name="T12" fmla="*/ 2375 w 4108"/>
                          <a:gd name="T13" fmla="*/ 570 h 3657"/>
                          <a:gd name="T14" fmla="*/ 2789 w 4108"/>
                          <a:gd name="T15" fmla="*/ 888 h 3657"/>
                          <a:gd name="T16" fmla="*/ 3113 w 4108"/>
                          <a:gd name="T17" fmla="*/ 1193 h 3657"/>
                          <a:gd name="T18" fmla="*/ 3347 w 4108"/>
                          <a:gd name="T19" fmla="*/ 1451 h 3657"/>
                          <a:gd name="T20" fmla="*/ 3551 w 4108"/>
                          <a:gd name="T21" fmla="*/ 1721 h 3657"/>
                          <a:gd name="T22" fmla="*/ 3731 w 4108"/>
                          <a:gd name="T23" fmla="*/ 1997 h 3657"/>
                          <a:gd name="T24" fmla="*/ 3875 w 4108"/>
                          <a:gd name="T25" fmla="*/ 2272 h 3657"/>
                          <a:gd name="T26" fmla="*/ 3989 w 4108"/>
                          <a:gd name="T27" fmla="*/ 2548 h 3657"/>
                          <a:gd name="T28" fmla="*/ 4073 w 4108"/>
                          <a:gd name="T29" fmla="*/ 2818 h 3657"/>
                          <a:gd name="T30" fmla="*/ 4115 w 4108"/>
                          <a:gd name="T31" fmla="*/ 3070 h 3657"/>
                          <a:gd name="T32" fmla="*/ 4115 w 4108"/>
                          <a:gd name="T33" fmla="*/ 3321 h 3657"/>
                          <a:gd name="T34" fmla="*/ 4073 w 4108"/>
                          <a:gd name="T35" fmla="*/ 3549 h 3657"/>
                          <a:gd name="T36" fmla="*/ 4043 w 4108"/>
                          <a:gd name="T37" fmla="*/ 3657 h 3657"/>
                          <a:gd name="T38" fmla="*/ 4103 w 4108"/>
                          <a:gd name="T39" fmla="*/ 3447 h 3657"/>
                          <a:gd name="T40" fmla="*/ 4121 w 4108"/>
                          <a:gd name="T41" fmla="*/ 3213 h 3657"/>
                          <a:gd name="T42" fmla="*/ 4115 w 4108"/>
                          <a:gd name="T43" fmla="*/ 3070 h 3657"/>
                          <a:gd name="T44" fmla="*/ 4073 w 4108"/>
                          <a:gd name="T45" fmla="*/ 2812 h 3657"/>
                          <a:gd name="T46" fmla="*/ 3995 w 4108"/>
                          <a:gd name="T47" fmla="*/ 2548 h 3657"/>
                          <a:gd name="T48" fmla="*/ 3881 w 4108"/>
                          <a:gd name="T49" fmla="*/ 2272 h 3657"/>
                          <a:gd name="T50" fmla="*/ 3737 w 4108"/>
                          <a:gd name="T51" fmla="*/ 1997 h 3657"/>
                          <a:gd name="T52" fmla="*/ 3557 w 4108"/>
                          <a:gd name="T53" fmla="*/ 1721 h 3657"/>
                          <a:gd name="T54" fmla="*/ 3353 w 4108"/>
                          <a:gd name="T55" fmla="*/ 1451 h 3657"/>
                          <a:gd name="T56" fmla="*/ 3119 w 4108"/>
                          <a:gd name="T57" fmla="*/ 1187 h 3657"/>
                          <a:gd name="T58" fmla="*/ 2801 w 4108"/>
                          <a:gd name="T59" fmla="*/ 888 h 3657"/>
                          <a:gd name="T60" fmla="*/ 2394 w 4108"/>
                          <a:gd name="T61" fmla="*/ 576 h 3657"/>
                          <a:gd name="T62" fmla="*/ 1973 w 4108"/>
                          <a:gd name="T63" fmla="*/ 330 h 3657"/>
                          <a:gd name="T64" fmla="*/ 1548 w 4108"/>
                          <a:gd name="T65" fmla="*/ 144 h 3657"/>
                          <a:gd name="T66" fmla="*/ 1134 w 4108"/>
                          <a:gd name="T67" fmla="*/ 30 h 3657"/>
                          <a:gd name="T68" fmla="*/ 755 w 4108"/>
                          <a:gd name="T69" fmla="*/ 0 h 3657"/>
                          <a:gd name="T70" fmla="*/ 432 w 4108"/>
                          <a:gd name="T71" fmla="*/ 54 h 3657"/>
                          <a:gd name="T72" fmla="*/ 162 w 4108"/>
                          <a:gd name="T73" fmla="*/ 186 h 3657"/>
                          <a:gd name="T74" fmla="*/ 24 w 4108"/>
                          <a:gd name="T75" fmla="*/ 306 h 3657"/>
                          <a:gd name="T76" fmla="*/ 0 w 4108"/>
                          <a:gd name="T77" fmla="*/ 336 h 3657"/>
                          <a:gd name="T78" fmla="*/ 48 w 4108"/>
                          <a:gd name="T79" fmla="*/ 282 h 3657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</a:gdLst>
                        <a:ahLst/>
                        <a:cxnLst>
                          <a:cxn ang="T80">
                            <a:pos x="T0" y="T1"/>
                          </a:cxn>
                          <a:cxn ang="T81">
                            <a:pos x="T2" y="T3"/>
                          </a:cxn>
                          <a:cxn ang="T82">
                            <a:pos x="T4" y="T5"/>
                          </a:cxn>
                          <a:cxn ang="T83">
                            <a:pos x="T6" y="T7"/>
                          </a:cxn>
                          <a:cxn ang="T84">
                            <a:pos x="T8" y="T9"/>
                          </a:cxn>
                          <a:cxn ang="T85">
                            <a:pos x="T10" y="T11"/>
                          </a:cxn>
                          <a:cxn ang="T86">
                            <a:pos x="T12" y="T13"/>
                          </a:cxn>
                          <a:cxn ang="T87">
                            <a:pos x="T14" y="T15"/>
                          </a:cxn>
                          <a:cxn ang="T88">
                            <a:pos x="T16" y="T17"/>
                          </a:cxn>
                          <a:cxn ang="T89">
                            <a:pos x="T18" y="T19"/>
                          </a:cxn>
                          <a:cxn ang="T90">
                            <a:pos x="T20" y="T21"/>
                          </a:cxn>
                          <a:cxn ang="T91">
                            <a:pos x="T22" y="T23"/>
                          </a:cxn>
                          <a:cxn ang="T92">
                            <a:pos x="T24" y="T25"/>
                          </a:cxn>
                          <a:cxn ang="T93">
                            <a:pos x="T26" y="T27"/>
                          </a:cxn>
                          <a:cxn ang="T94">
                            <a:pos x="T28" y="T29"/>
                          </a:cxn>
                          <a:cxn ang="T95">
                            <a:pos x="T30" y="T31"/>
                          </a:cxn>
                          <a:cxn ang="T96">
                            <a:pos x="T32" y="T33"/>
                          </a:cxn>
                          <a:cxn ang="T97">
                            <a:pos x="T34" y="T35"/>
                          </a:cxn>
                          <a:cxn ang="T98">
                            <a:pos x="T36" y="T37"/>
                          </a:cxn>
                          <a:cxn ang="T99">
                            <a:pos x="T38" y="T39"/>
                          </a:cxn>
                          <a:cxn ang="T100">
                            <a:pos x="T40" y="T41"/>
                          </a:cxn>
                          <a:cxn ang="T101">
                            <a:pos x="T42" y="T43"/>
                          </a:cxn>
                          <a:cxn ang="T102">
                            <a:pos x="T44" y="T45"/>
                          </a:cxn>
                          <a:cxn ang="T103">
                            <a:pos x="T46" y="T47"/>
                          </a:cxn>
                          <a:cxn ang="T104">
                            <a:pos x="T48" y="T49"/>
                          </a:cxn>
                          <a:cxn ang="T105">
                            <a:pos x="T50" y="T51"/>
                          </a:cxn>
                          <a:cxn ang="T106">
                            <a:pos x="T52" y="T53"/>
                          </a:cxn>
                          <a:cxn ang="T107">
                            <a:pos x="T54" y="T55"/>
                          </a:cxn>
                          <a:cxn ang="T108">
                            <a:pos x="T56" y="T57"/>
                          </a:cxn>
                          <a:cxn ang="T109">
                            <a:pos x="T58" y="T59"/>
                          </a:cxn>
                          <a:cxn ang="T110">
                            <a:pos x="T60" y="T61"/>
                          </a:cxn>
                          <a:cxn ang="T111">
                            <a:pos x="T62" y="T63"/>
                          </a:cxn>
                          <a:cxn ang="T112">
                            <a:pos x="T64" y="T65"/>
                          </a:cxn>
                          <a:cxn ang="T113">
                            <a:pos x="T66" y="T67"/>
                          </a:cxn>
                          <a:cxn ang="T114">
                            <a:pos x="T68" y="T69"/>
                          </a:cxn>
                          <a:cxn ang="T115">
                            <a:pos x="T70" y="T71"/>
                          </a:cxn>
                          <a:cxn ang="T116">
                            <a:pos x="T72" y="T73"/>
                          </a:cxn>
                          <a:cxn ang="T117">
                            <a:pos x="T74" y="T75"/>
                          </a:cxn>
                          <a:cxn ang="T118">
                            <a:pos x="T76" y="T77"/>
                          </a:cxn>
                          <a:cxn ang="T119">
                            <a:pos x="T78" y="T79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42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43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4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5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6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7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8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9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0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1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2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3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4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5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6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7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8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9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0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1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2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3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4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5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6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7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8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9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0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1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2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3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4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5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6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7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8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>
                            <a:gd name="T0" fmla="*/ 912 w 1537"/>
                            <a:gd name="T1" fmla="*/ 1264 h 1768"/>
                            <a:gd name="T2" fmla="*/ 1061 w 1537"/>
                            <a:gd name="T3" fmla="*/ 1402 h 1768"/>
                            <a:gd name="T4" fmla="*/ 1218 w 1537"/>
                            <a:gd name="T5" fmla="*/ 1528 h 1768"/>
                            <a:gd name="T6" fmla="*/ 1373 w 1537"/>
                            <a:gd name="T7" fmla="*/ 1654 h 1768"/>
                            <a:gd name="T8" fmla="*/ 1536 w 1537"/>
                            <a:gd name="T9" fmla="*/ 1768 h 1768"/>
                            <a:gd name="T10" fmla="*/ 1542 w 1537"/>
                            <a:gd name="T11" fmla="*/ 1768 h 1768"/>
                            <a:gd name="T12" fmla="*/ 1379 w 1537"/>
                            <a:gd name="T13" fmla="*/ 1654 h 1768"/>
                            <a:gd name="T14" fmla="*/ 1224 w 1537"/>
                            <a:gd name="T15" fmla="*/ 1534 h 1768"/>
                            <a:gd name="T16" fmla="*/ 1067 w 1537"/>
                            <a:gd name="T17" fmla="*/ 1402 h 1768"/>
                            <a:gd name="T18" fmla="*/ 918 w 1537"/>
                            <a:gd name="T19" fmla="*/ 1258 h 1768"/>
                            <a:gd name="T20" fmla="*/ 767 w 1537"/>
                            <a:gd name="T21" fmla="*/ 1115 h 1768"/>
                            <a:gd name="T22" fmla="*/ 630 w 1537"/>
                            <a:gd name="T23" fmla="*/ 959 h 1768"/>
                            <a:gd name="T24" fmla="*/ 498 w 1537"/>
                            <a:gd name="T25" fmla="*/ 803 h 1768"/>
                            <a:gd name="T26" fmla="*/ 378 w 1537"/>
                            <a:gd name="T27" fmla="*/ 647 h 1768"/>
                            <a:gd name="T28" fmla="*/ 270 w 1537"/>
                            <a:gd name="T29" fmla="*/ 485 h 1768"/>
                            <a:gd name="T30" fmla="*/ 168 w 1537"/>
                            <a:gd name="T31" fmla="*/ 323 h 1768"/>
                            <a:gd name="T32" fmla="*/ 78 w 1537"/>
                            <a:gd name="T33" fmla="*/ 161 h 1768"/>
                            <a:gd name="T34" fmla="*/ 0 w 1537"/>
                            <a:gd name="T35" fmla="*/ 0 h 1768"/>
                            <a:gd name="T36" fmla="*/ 0 w 1537"/>
                            <a:gd name="T37" fmla="*/ 12 h 1768"/>
                            <a:gd name="T38" fmla="*/ 78 w 1537"/>
                            <a:gd name="T39" fmla="*/ 173 h 1768"/>
                            <a:gd name="T40" fmla="*/ 168 w 1537"/>
                            <a:gd name="T41" fmla="*/ 335 h 1768"/>
                            <a:gd name="T42" fmla="*/ 270 w 1537"/>
                            <a:gd name="T43" fmla="*/ 491 h 1768"/>
                            <a:gd name="T44" fmla="*/ 378 w 1537"/>
                            <a:gd name="T45" fmla="*/ 653 h 1768"/>
                            <a:gd name="T46" fmla="*/ 498 w 1537"/>
                            <a:gd name="T47" fmla="*/ 809 h 1768"/>
                            <a:gd name="T48" fmla="*/ 630 w 1537"/>
                            <a:gd name="T49" fmla="*/ 965 h 1768"/>
                            <a:gd name="T50" fmla="*/ 767 w 1537"/>
                            <a:gd name="T51" fmla="*/ 1121 h 1768"/>
                            <a:gd name="T52" fmla="*/ 912 w 1537"/>
                            <a:gd name="T53" fmla="*/ 1264 h 1768"/>
                            <a:gd name="T54" fmla="*/ 912 w 1537"/>
                            <a:gd name="T55" fmla="*/ 1264 h 1768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</a:gdLst>
                          <a:ahLst/>
                          <a:cxnLst>
                            <a:cxn ang="T56">
                              <a:pos x="T0" y="T1"/>
                            </a:cxn>
                            <a:cxn ang="T57">
                              <a:pos x="T2" y="T3"/>
                            </a:cxn>
                            <a:cxn ang="T58">
                              <a:pos x="T4" y="T5"/>
                            </a:cxn>
                            <a:cxn ang="T59">
                              <a:pos x="T6" y="T7"/>
                            </a:cxn>
                            <a:cxn ang="T60">
                              <a:pos x="T8" y="T9"/>
                            </a:cxn>
                            <a:cxn ang="T61">
                              <a:pos x="T10" y="T11"/>
                            </a:cxn>
                            <a:cxn ang="T62">
                              <a:pos x="T12" y="T13"/>
                            </a:cxn>
                            <a:cxn ang="T63">
                              <a:pos x="T14" y="T15"/>
                            </a:cxn>
                            <a:cxn ang="T64">
                              <a:pos x="T16" y="T17"/>
                            </a:cxn>
                            <a:cxn ang="T65">
                              <a:pos x="T18" y="T19"/>
                            </a:cxn>
                            <a:cxn ang="T66">
                              <a:pos x="T20" y="T21"/>
                            </a:cxn>
                            <a:cxn ang="T67">
                              <a:pos x="T22" y="T23"/>
                            </a:cxn>
                            <a:cxn ang="T68">
                              <a:pos x="T24" y="T25"/>
                            </a:cxn>
                            <a:cxn ang="T69">
                              <a:pos x="T26" y="T27"/>
                            </a:cxn>
                            <a:cxn ang="T70">
                              <a:pos x="T28" y="T29"/>
                            </a:cxn>
                            <a:cxn ang="T71">
                              <a:pos x="T30" y="T31"/>
                            </a:cxn>
                            <a:cxn ang="T72">
                              <a:pos x="T32" y="T33"/>
                            </a:cxn>
                            <a:cxn ang="T73">
                              <a:pos x="T34" y="T35"/>
                            </a:cxn>
                            <a:cxn ang="T74">
                              <a:pos x="T36" y="T37"/>
                            </a:cxn>
                            <a:cxn ang="T75">
                              <a:pos x="T38" y="T39"/>
                            </a:cxn>
                            <a:cxn ang="T76">
                              <a:pos x="T40" y="T41"/>
                            </a:cxn>
                            <a:cxn ang="T77">
                              <a:pos x="T42" y="T43"/>
                            </a:cxn>
                            <a:cxn ang="T78">
                              <a:pos x="T44" y="T45"/>
                            </a:cxn>
                            <a:cxn ang="T79">
                              <a:pos x="T46" y="T47"/>
                            </a:cxn>
                            <a:cxn ang="T80">
                              <a:pos x="T48" y="T49"/>
                            </a:cxn>
                            <a:cxn ang="T81">
                              <a:pos x="T50" y="T51"/>
                            </a:cxn>
                            <a:cxn ang="T82">
                              <a:pos x="T52" y="T53"/>
                            </a:cxn>
                            <a:cxn ang="T83">
                              <a:pos x="T54" y="T55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grpSp>
                      <p:nvGrpSpPr>
                        <p:cNvPr id="79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116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2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17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18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19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0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1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2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5" y="1868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3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4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9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5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60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6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7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6" y="1005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80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1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2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3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4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5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6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7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8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9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0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1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2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3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4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5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6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7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8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9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0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1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2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3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4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5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6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7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8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9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0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1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2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3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4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5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20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21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3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24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>
                      <a:gd name="T0" fmla="*/ 1006 w 1006"/>
                      <a:gd name="T1" fmla="*/ 1102 h 1102"/>
                      <a:gd name="T2" fmla="*/ 696 w 1006"/>
                      <a:gd name="T3" fmla="*/ 823 h 1102"/>
                      <a:gd name="T4" fmla="*/ 333 w 1006"/>
                      <a:gd name="T5" fmla="*/ 447 h 1102"/>
                      <a:gd name="T6" fmla="*/ 51 w 1006"/>
                      <a:gd name="T7" fmla="*/ 76 h 1102"/>
                      <a:gd name="T8" fmla="*/ 0 w 1006"/>
                      <a:gd name="T9" fmla="*/ 0 h 110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6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7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>
                  <a:gd name="T0" fmla="*/ 876 w 1435"/>
                  <a:gd name="T1" fmla="*/ 1150 h 1618"/>
                  <a:gd name="T2" fmla="*/ 744 w 1435"/>
                  <a:gd name="T3" fmla="*/ 1019 h 1618"/>
                  <a:gd name="T4" fmla="*/ 612 w 1435"/>
                  <a:gd name="T5" fmla="*/ 875 h 1618"/>
                  <a:gd name="T6" fmla="*/ 492 w 1435"/>
                  <a:gd name="T7" fmla="*/ 737 h 1618"/>
                  <a:gd name="T8" fmla="*/ 378 w 1435"/>
                  <a:gd name="T9" fmla="*/ 593 h 1618"/>
                  <a:gd name="T10" fmla="*/ 276 w 1435"/>
                  <a:gd name="T11" fmla="*/ 443 h 1618"/>
                  <a:gd name="T12" fmla="*/ 174 w 1435"/>
                  <a:gd name="T13" fmla="*/ 299 h 1618"/>
                  <a:gd name="T14" fmla="*/ 84 w 1435"/>
                  <a:gd name="T15" fmla="*/ 149 h 1618"/>
                  <a:gd name="T16" fmla="*/ 0 w 1435"/>
                  <a:gd name="T17" fmla="*/ 0 h 1618"/>
                  <a:gd name="T18" fmla="*/ 0 w 1435"/>
                  <a:gd name="T19" fmla="*/ 11 h 1618"/>
                  <a:gd name="T20" fmla="*/ 84 w 1435"/>
                  <a:gd name="T21" fmla="*/ 155 h 1618"/>
                  <a:gd name="T22" fmla="*/ 174 w 1435"/>
                  <a:gd name="T23" fmla="*/ 305 h 1618"/>
                  <a:gd name="T24" fmla="*/ 270 w 1435"/>
                  <a:gd name="T25" fmla="*/ 449 h 1618"/>
                  <a:gd name="T26" fmla="*/ 378 w 1435"/>
                  <a:gd name="T27" fmla="*/ 593 h 1618"/>
                  <a:gd name="T28" fmla="*/ 492 w 1435"/>
                  <a:gd name="T29" fmla="*/ 737 h 1618"/>
                  <a:gd name="T30" fmla="*/ 612 w 1435"/>
                  <a:gd name="T31" fmla="*/ 881 h 1618"/>
                  <a:gd name="T32" fmla="*/ 738 w 1435"/>
                  <a:gd name="T33" fmla="*/ 1019 h 1618"/>
                  <a:gd name="T34" fmla="*/ 876 w 1435"/>
                  <a:gd name="T35" fmla="*/ 1150 h 1618"/>
                  <a:gd name="T36" fmla="*/ 1014 w 1435"/>
                  <a:gd name="T37" fmla="*/ 1276 h 1618"/>
                  <a:gd name="T38" fmla="*/ 1152 w 1435"/>
                  <a:gd name="T39" fmla="*/ 1396 h 1618"/>
                  <a:gd name="T40" fmla="*/ 1290 w 1435"/>
                  <a:gd name="T41" fmla="*/ 1510 h 1618"/>
                  <a:gd name="T42" fmla="*/ 1434 w 1435"/>
                  <a:gd name="T43" fmla="*/ 1618 h 1618"/>
                  <a:gd name="T44" fmla="*/ 1440 w 1435"/>
                  <a:gd name="T45" fmla="*/ 1618 h 1618"/>
                  <a:gd name="T46" fmla="*/ 1297 w 1435"/>
                  <a:gd name="T47" fmla="*/ 1510 h 1618"/>
                  <a:gd name="T48" fmla="*/ 1158 w 1435"/>
                  <a:gd name="T49" fmla="*/ 1396 h 1618"/>
                  <a:gd name="T50" fmla="*/ 1014 w 1435"/>
                  <a:gd name="T51" fmla="*/ 1276 h 1618"/>
                  <a:gd name="T52" fmla="*/ 876 w 1435"/>
                  <a:gd name="T53" fmla="*/ 1150 h 1618"/>
                  <a:gd name="T54" fmla="*/ 876 w 1435"/>
                  <a:gd name="T55" fmla="*/ 1150 h 161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>
                  <a:gd name="T0" fmla="*/ 960 w 1668"/>
                  <a:gd name="T1" fmla="*/ 1463 h 2014"/>
                  <a:gd name="T2" fmla="*/ 791 w 1668"/>
                  <a:gd name="T3" fmla="*/ 1289 h 2014"/>
                  <a:gd name="T4" fmla="*/ 636 w 1668"/>
                  <a:gd name="T5" fmla="*/ 1115 h 2014"/>
                  <a:gd name="T6" fmla="*/ 491 w 1668"/>
                  <a:gd name="T7" fmla="*/ 929 h 2014"/>
                  <a:gd name="T8" fmla="*/ 366 w 1668"/>
                  <a:gd name="T9" fmla="*/ 743 h 2014"/>
                  <a:gd name="T10" fmla="*/ 252 w 1668"/>
                  <a:gd name="T11" fmla="*/ 557 h 2014"/>
                  <a:gd name="T12" fmla="*/ 149 w 1668"/>
                  <a:gd name="T13" fmla="*/ 372 h 2014"/>
                  <a:gd name="T14" fmla="*/ 66 w 1668"/>
                  <a:gd name="T15" fmla="*/ 186 h 2014"/>
                  <a:gd name="T16" fmla="*/ 0 w 1668"/>
                  <a:gd name="T17" fmla="*/ 0 h 2014"/>
                  <a:gd name="T18" fmla="*/ 0 w 1668"/>
                  <a:gd name="T19" fmla="*/ 12 h 2014"/>
                  <a:gd name="T20" fmla="*/ 66 w 1668"/>
                  <a:gd name="T21" fmla="*/ 198 h 2014"/>
                  <a:gd name="T22" fmla="*/ 149 w 1668"/>
                  <a:gd name="T23" fmla="*/ 384 h 2014"/>
                  <a:gd name="T24" fmla="*/ 252 w 1668"/>
                  <a:gd name="T25" fmla="*/ 569 h 2014"/>
                  <a:gd name="T26" fmla="*/ 366 w 1668"/>
                  <a:gd name="T27" fmla="*/ 755 h 2014"/>
                  <a:gd name="T28" fmla="*/ 491 w 1668"/>
                  <a:gd name="T29" fmla="*/ 935 h 2014"/>
                  <a:gd name="T30" fmla="*/ 636 w 1668"/>
                  <a:gd name="T31" fmla="*/ 1115 h 2014"/>
                  <a:gd name="T32" fmla="*/ 791 w 1668"/>
                  <a:gd name="T33" fmla="*/ 1295 h 2014"/>
                  <a:gd name="T34" fmla="*/ 960 w 1668"/>
                  <a:gd name="T35" fmla="*/ 1463 h 2014"/>
                  <a:gd name="T36" fmla="*/ 1133 w 1668"/>
                  <a:gd name="T37" fmla="*/ 1618 h 2014"/>
                  <a:gd name="T38" fmla="*/ 1307 w 1668"/>
                  <a:gd name="T39" fmla="*/ 1762 h 2014"/>
                  <a:gd name="T40" fmla="*/ 1487 w 1668"/>
                  <a:gd name="T41" fmla="*/ 1894 h 2014"/>
                  <a:gd name="T42" fmla="*/ 1667 w 1668"/>
                  <a:gd name="T43" fmla="*/ 2014 h 2014"/>
                  <a:gd name="T44" fmla="*/ 1673 w 1668"/>
                  <a:gd name="T45" fmla="*/ 2014 h 2014"/>
                  <a:gd name="T46" fmla="*/ 1487 w 1668"/>
                  <a:gd name="T47" fmla="*/ 1894 h 2014"/>
                  <a:gd name="T48" fmla="*/ 1307 w 1668"/>
                  <a:gd name="T49" fmla="*/ 1762 h 2014"/>
                  <a:gd name="T50" fmla="*/ 1133 w 1668"/>
                  <a:gd name="T51" fmla="*/ 1618 h 2014"/>
                  <a:gd name="T52" fmla="*/ 960 w 1668"/>
                  <a:gd name="T53" fmla="*/ 1463 h 2014"/>
                  <a:gd name="T54" fmla="*/ 960 w 1668"/>
                  <a:gd name="T55" fmla="*/ 1463 h 201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0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1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9" y="2694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2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grpSp>
            <p:nvGrpSpPr>
              <p:cNvPr id="13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14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5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1"/>
                </a:xfrm>
                <a:custGeom>
                  <a:avLst/>
                  <a:gdLst>
                    <a:gd name="T0" fmla="*/ 227 w 227"/>
                    <a:gd name="T1" fmla="*/ 134 h 222"/>
                    <a:gd name="T2" fmla="*/ 203 w 227"/>
                    <a:gd name="T3" fmla="*/ 144 h 222"/>
                    <a:gd name="T4" fmla="*/ 179 w 227"/>
                    <a:gd name="T5" fmla="*/ 138 h 222"/>
                    <a:gd name="T6" fmla="*/ 149 w 227"/>
                    <a:gd name="T7" fmla="*/ 126 h 222"/>
                    <a:gd name="T8" fmla="*/ 126 w 227"/>
                    <a:gd name="T9" fmla="*/ 102 h 222"/>
                    <a:gd name="T10" fmla="*/ 102 w 227"/>
                    <a:gd name="T11" fmla="*/ 72 h 222"/>
                    <a:gd name="T12" fmla="*/ 84 w 227"/>
                    <a:gd name="T13" fmla="*/ 48 h 222"/>
                    <a:gd name="T14" fmla="*/ 78 w 227"/>
                    <a:gd name="T15" fmla="*/ 24 h 222"/>
                    <a:gd name="T16" fmla="*/ 84 w 227"/>
                    <a:gd name="T17" fmla="*/ 0 h 222"/>
                    <a:gd name="T18" fmla="*/ 84 w 227"/>
                    <a:gd name="T19" fmla="*/ 0 h 222"/>
                    <a:gd name="T20" fmla="*/ 78 w 227"/>
                    <a:gd name="T21" fmla="*/ 0 h 222"/>
                    <a:gd name="T22" fmla="*/ 18 w 227"/>
                    <a:gd name="T23" fmla="*/ 60 h 222"/>
                    <a:gd name="T24" fmla="*/ 0 w 227"/>
                    <a:gd name="T25" fmla="*/ 90 h 222"/>
                    <a:gd name="T26" fmla="*/ 0 w 227"/>
                    <a:gd name="T27" fmla="*/ 120 h 222"/>
                    <a:gd name="T28" fmla="*/ 12 w 227"/>
                    <a:gd name="T29" fmla="*/ 156 h 222"/>
                    <a:gd name="T30" fmla="*/ 36 w 227"/>
                    <a:gd name="T31" fmla="*/ 192 h 222"/>
                    <a:gd name="T32" fmla="*/ 66 w 227"/>
                    <a:gd name="T33" fmla="*/ 216 h 222"/>
                    <a:gd name="T34" fmla="*/ 96 w 227"/>
                    <a:gd name="T35" fmla="*/ 222 h 222"/>
                    <a:gd name="T36" fmla="*/ 126 w 227"/>
                    <a:gd name="T37" fmla="*/ 222 h 222"/>
                    <a:gd name="T38" fmla="*/ 155 w 227"/>
                    <a:gd name="T39" fmla="*/ 210 h 222"/>
                    <a:gd name="T40" fmla="*/ 227 w 227"/>
                    <a:gd name="T41" fmla="*/ 138 h 222"/>
                    <a:gd name="T42" fmla="*/ 227 w 227"/>
                    <a:gd name="T43" fmla="*/ 1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6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6"/>
                  <a:ext cx="163" cy="155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7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9"/>
                </a:xfrm>
                <a:custGeom>
                  <a:avLst/>
                  <a:gdLst>
                    <a:gd name="T0" fmla="*/ 179 w 203"/>
                    <a:gd name="T1" fmla="*/ 18 h 198"/>
                    <a:gd name="T2" fmla="*/ 197 w 203"/>
                    <a:gd name="T3" fmla="*/ 48 h 198"/>
                    <a:gd name="T4" fmla="*/ 203 w 203"/>
                    <a:gd name="T5" fmla="*/ 60 h 198"/>
                    <a:gd name="T6" fmla="*/ 197 w 203"/>
                    <a:gd name="T7" fmla="*/ 66 h 198"/>
                    <a:gd name="T8" fmla="*/ 65 w 203"/>
                    <a:gd name="T9" fmla="*/ 192 h 198"/>
                    <a:gd name="T10" fmla="*/ 59 w 203"/>
                    <a:gd name="T11" fmla="*/ 198 h 198"/>
                    <a:gd name="T12" fmla="*/ 47 w 203"/>
                    <a:gd name="T13" fmla="*/ 192 h 198"/>
                    <a:gd name="T14" fmla="*/ 17 w 203"/>
                    <a:gd name="T15" fmla="*/ 174 h 198"/>
                    <a:gd name="T16" fmla="*/ 0 w 203"/>
                    <a:gd name="T17" fmla="*/ 150 h 198"/>
                    <a:gd name="T18" fmla="*/ 0 w 203"/>
                    <a:gd name="T19" fmla="*/ 126 h 198"/>
                    <a:gd name="T20" fmla="*/ 131 w 203"/>
                    <a:gd name="T21" fmla="*/ 0 h 198"/>
                    <a:gd name="T22" fmla="*/ 155 w 203"/>
                    <a:gd name="T23" fmla="*/ 0 h 198"/>
                    <a:gd name="T24" fmla="*/ 179 w 203"/>
                    <a:gd name="T25" fmla="*/ 18 h 198"/>
                    <a:gd name="T26" fmla="*/ 179 w 203"/>
                    <a:gd name="T27" fmla="*/ 1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8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</p:grpSp>
      </p:grpSp>
      <p:sp>
        <p:nvSpPr>
          <p:cNvPr id="109694" name="Rectangle 12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973263"/>
          </a:xfrm>
        </p:spPr>
        <p:txBody>
          <a:bodyPr/>
          <a:lstStyle>
            <a:lvl1pPr>
              <a:defRPr sz="51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9695" name="Rectangle 1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28" name="Rectangle 12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9" name="Rectangle 1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0" name="Rectangle 1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fld id="{AA02F4EF-FC6F-4221-AD4E-BF535C6372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717075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222FE-CC8E-428E-8BA4-D0E4F652C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923971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65130-571C-445C-91C7-BF5ED554DC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492912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DDD37-6580-452F-BDDA-B21FAC0570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508043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30AC4-6BDE-4832-BE48-D9F18BE2F5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148280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73FA2-315E-414F-A4D4-CA2140E709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776073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4E90F-409C-42D6-AE37-AE0F295F81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68841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73616-F30F-4055-979D-09BD7F929B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876352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FFF58-A882-4ACE-94F6-57DF5E1BB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549677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7616C-58AF-4545-90FF-E52F50416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528537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2EFE7-0A23-4548-A42B-14918EBA5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930066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2AD71-BAF7-48C0-8E30-58E901170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509560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EF9C3A31-4171-4083-A627-8F7D51E6CE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607619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7BB4B7D4-B6CE-43D1-A333-C420581A5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232746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541942EA-CCA0-4C57-94DA-E562E78B6A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452656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1ABDDB9-E4B8-4B7D-9F55-E87945D418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934325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CF0BDE6C-8F54-48E8-9914-B07BB09FA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86038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audio" Target="../media/audio6.wav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audio" Target="../media/audio2.wav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audio" Target="../media/audio2.wav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audio" Target="../media/audio3.wav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audio" Target="../media/audio4.wav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13" Type="http://schemas.openxmlformats.org/officeDocument/2006/relationships/audio" Target="../media/audio5.wav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97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5261 w 6027"/>
                <a:gd name="T1" fmla="*/ 369 h 2296"/>
                <a:gd name="T2" fmla="*/ 0 w 6027"/>
                <a:gd name="T3" fmla="*/ 369 h 2296"/>
                <a:gd name="T4" fmla="*/ 0 w 6027"/>
                <a:gd name="T5" fmla="*/ 0 h 2296"/>
                <a:gd name="T6" fmla="*/ 5261 w 6027"/>
                <a:gd name="T7" fmla="*/ 0 h 2296"/>
                <a:gd name="T8" fmla="*/ 5261 w 6027"/>
                <a:gd name="T9" fmla="*/ 369 h 2296"/>
                <a:gd name="T10" fmla="*/ 5261 w 6027"/>
                <a:gd name="T11" fmla="*/ 369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602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75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076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8602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09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309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25 h 353"/>
                  <a:gd name="T4" fmla="*/ 24 w 186"/>
                  <a:gd name="T5" fmla="*/ 43 h 353"/>
                  <a:gd name="T6" fmla="*/ 18 w 186"/>
                  <a:gd name="T7" fmla="*/ 93 h 353"/>
                  <a:gd name="T8" fmla="*/ 42 w 186"/>
                  <a:gd name="T9" fmla="*/ 160 h 353"/>
                  <a:gd name="T10" fmla="*/ 48 w 186"/>
                  <a:gd name="T11" fmla="*/ 227 h 353"/>
                  <a:gd name="T12" fmla="*/ 0 w 186"/>
                  <a:gd name="T13" fmla="*/ 495 h 353"/>
                  <a:gd name="T14" fmla="*/ 54 w 186"/>
                  <a:gd name="T15" fmla="*/ 327 h 353"/>
                  <a:gd name="T16" fmla="*/ 84 w 186"/>
                  <a:gd name="T17" fmla="*/ 303 h 353"/>
                  <a:gd name="T18" fmla="*/ 126 w 186"/>
                  <a:gd name="T19" fmla="*/ 177 h 353"/>
                  <a:gd name="T20" fmla="*/ 144 w 186"/>
                  <a:gd name="T21" fmla="*/ 168 h 353"/>
                  <a:gd name="T22" fmla="*/ 144 w 186"/>
                  <a:gd name="T23" fmla="*/ 126 h 353"/>
                  <a:gd name="T24" fmla="*/ 186 w 186"/>
                  <a:gd name="T25" fmla="*/ 93 h 353"/>
                  <a:gd name="T26" fmla="*/ 162 w 186"/>
                  <a:gd name="T27" fmla="*/ 84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9 h 66"/>
                  <a:gd name="T8" fmla="*/ 6 w 155"/>
                  <a:gd name="T9" fmla="*/ 25 h 66"/>
                  <a:gd name="T10" fmla="*/ 0 w 155"/>
                  <a:gd name="T11" fmla="*/ 34 h 66"/>
                  <a:gd name="T12" fmla="*/ 78 w 155"/>
                  <a:gd name="T13" fmla="*/ 84 h 66"/>
                  <a:gd name="T14" fmla="*/ 96 w 155"/>
                  <a:gd name="T15" fmla="*/ 59 h 66"/>
                  <a:gd name="T16" fmla="*/ 155 w 155"/>
                  <a:gd name="T17" fmla="*/ 93 h 66"/>
                  <a:gd name="T18" fmla="*/ 126 w 155"/>
                  <a:gd name="T19" fmla="*/ 3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52 h 72"/>
                  <a:gd name="T2" fmla="*/ 0 w 42"/>
                  <a:gd name="T3" fmla="*/ 26 h 72"/>
                  <a:gd name="T4" fmla="*/ 12 w 42"/>
                  <a:gd name="T5" fmla="*/ 9 h 72"/>
                  <a:gd name="T6" fmla="*/ 0 w 42"/>
                  <a:gd name="T7" fmla="*/ 9 h 72"/>
                  <a:gd name="T8" fmla="*/ 12 w 42"/>
                  <a:gd name="T9" fmla="*/ 9 h 72"/>
                  <a:gd name="T10" fmla="*/ 24 w 42"/>
                  <a:gd name="T11" fmla="*/ 9 h 72"/>
                  <a:gd name="T12" fmla="*/ 36 w 42"/>
                  <a:gd name="T13" fmla="*/ 9 h 72"/>
                  <a:gd name="T14" fmla="*/ 42 w 42"/>
                  <a:gd name="T15" fmla="*/ 0 h 72"/>
                  <a:gd name="T16" fmla="*/ 30 w 42"/>
                  <a:gd name="T17" fmla="*/ 26 h 72"/>
                  <a:gd name="T18" fmla="*/ 42 w 42"/>
                  <a:gd name="T19" fmla="*/ 69 h 72"/>
                  <a:gd name="T20" fmla="*/ 12 w 42"/>
                  <a:gd name="T21" fmla="*/ 102 h 72"/>
                  <a:gd name="T22" fmla="*/ 6 w 42"/>
                  <a:gd name="T23" fmla="*/ 52 h 72"/>
                  <a:gd name="T24" fmla="*/ 6 w 42"/>
                  <a:gd name="T25" fmla="*/ 52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603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7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3083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3 h 287"/>
                <a:gd name="T4" fmla="*/ 66 w 365"/>
                <a:gd name="T5" fmla="*/ 114 h 287"/>
                <a:gd name="T6" fmla="*/ 143 w 365"/>
                <a:gd name="T7" fmla="*/ 189 h 287"/>
                <a:gd name="T8" fmla="*/ 191 w 365"/>
                <a:gd name="T9" fmla="*/ 174 h 287"/>
                <a:gd name="T10" fmla="*/ 341 w 365"/>
                <a:gd name="T11" fmla="*/ 299 h 287"/>
                <a:gd name="T12" fmla="*/ 305 w 365"/>
                <a:gd name="T13" fmla="*/ 180 h 287"/>
                <a:gd name="T14" fmla="*/ 365 w 365"/>
                <a:gd name="T15" fmla="*/ 138 h 287"/>
                <a:gd name="T16" fmla="*/ 359 w 365"/>
                <a:gd name="T17" fmla="*/ 132 h 287"/>
                <a:gd name="T18" fmla="*/ 335 w 365"/>
                <a:gd name="T19" fmla="*/ 120 h 287"/>
                <a:gd name="T20" fmla="*/ 299 w 365"/>
                <a:gd name="T21" fmla="*/ 93 h 287"/>
                <a:gd name="T22" fmla="*/ 257 w 365"/>
                <a:gd name="T23" fmla="*/ 75 h 287"/>
                <a:gd name="T24" fmla="*/ 215 w 365"/>
                <a:gd name="T25" fmla="*/ 57 h 287"/>
                <a:gd name="T26" fmla="*/ 173 w 365"/>
                <a:gd name="T27" fmla="*/ 39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4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5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3 h 60"/>
                <a:gd name="T16" fmla="*/ 65 w 71"/>
                <a:gd name="T17" fmla="*/ 45 h 60"/>
                <a:gd name="T18" fmla="*/ 71 w 71"/>
                <a:gd name="T19" fmla="*/ 57 h 60"/>
                <a:gd name="T20" fmla="*/ 71 w 71"/>
                <a:gd name="T21" fmla="*/ 63 h 60"/>
                <a:gd name="T22" fmla="*/ 59 w 71"/>
                <a:gd name="T23" fmla="*/ 57 h 60"/>
                <a:gd name="T24" fmla="*/ 47 w 71"/>
                <a:gd name="T25" fmla="*/ 45 h 60"/>
                <a:gd name="T26" fmla="*/ 23 w 71"/>
                <a:gd name="T27" fmla="*/ 33 h 60"/>
                <a:gd name="T28" fmla="*/ 23 w 71"/>
                <a:gd name="T29" fmla="*/ 39 h 60"/>
                <a:gd name="T30" fmla="*/ 18 w 71"/>
                <a:gd name="T31" fmla="*/ 45 h 60"/>
                <a:gd name="T32" fmla="*/ 12 w 71"/>
                <a:gd name="T33" fmla="*/ 51 h 60"/>
                <a:gd name="T34" fmla="*/ 6 w 71"/>
                <a:gd name="T35" fmla="*/ 51 h 60"/>
                <a:gd name="T36" fmla="*/ 6 w 71"/>
                <a:gd name="T37" fmla="*/ 51 h 60"/>
                <a:gd name="T38" fmla="*/ 6 w 71"/>
                <a:gd name="T39" fmla="*/ 39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6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7 h 162"/>
                <a:gd name="T10" fmla="*/ 96 w 161"/>
                <a:gd name="T11" fmla="*/ 63 h 162"/>
                <a:gd name="T12" fmla="*/ 102 w 161"/>
                <a:gd name="T13" fmla="*/ 75 h 162"/>
                <a:gd name="T14" fmla="*/ 108 w 161"/>
                <a:gd name="T15" fmla="*/ 87 h 162"/>
                <a:gd name="T16" fmla="*/ 120 w 161"/>
                <a:gd name="T17" fmla="*/ 99 h 162"/>
                <a:gd name="T18" fmla="*/ 143 w 161"/>
                <a:gd name="T19" fmla="*/ 117 h 162"/>
                <a:gd name="T20" fmla="*/ 155 w 161"/>
                <a:gd name="T21" fmla="*/ 144 h 162"/>
                <a:gd name="T22" fmla="*/ 161 w 161"/>
                <a:gd name="T23" fmla="*/ 162 h 162"/>
                <a:gd name="T24" fmla="*/ 161 w 161"/>
                <a:gd name="T25" fmla="*/ 168 h 162"/>
                <a:gd name="T26" fmla="*/ 96 w 161"/>
                <a:gd name="T27" fmla="*/ 105 h 162"/>
                <a:gd name="T28" fmla="*/ 30 w 161"/>
                <a:gd name="T29" fmla="*/ 57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7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3 h 60"/>
                <a:gd name="T4" fmla="*/ 41 w 59"/>
                <a:gd name="T5" fmla="*/ 39 h 60"/>
                <a:gd name="T6" fmla="*/ 47 w 59"/>
                <a:gd name="T7" fmla="*/ 45 h 60"/>
                <a:gd name="T8" fmla="*/ 53 w 59"/>
                <a:gd name="T9" fmla="*/ 57 h 60"/>
                <a:gd name="T10" fmla="*/ 53 w 59"/>
                <a:gd name="T11" fmla="*/ 63 h 60"/>
                <a:gd name="T12" fmla="*/ 47 w 59"/>
                <a:gd name="T13" fmla="*/ 57 h 60"/>
                <a:gd name="T14" fmla="*/ 35 w 59"/>
                <a:gd name="T15" fmla="*/ 51 h 60"/>
                <a:gd name="T16" fmla="*/ 23 w 59"/>
                <a:gd name="T17" fmla="*/ 39 h 60"/>
                <a:gd name="T18" fmla="*/ 17 w 59"/>
                <a:gd name="T19" fmla="*/ 33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8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9 h 204"/>
                <a:gd name="T2" fmla="*/ 245 w 245"/>
                <a:gd name="T3" fmla="*/ 45 h 204"/>
                <a:gd name="T4" fmla="*/ 209 w 245"/>
                <a:gd name="T5" fmla="*/ 87 h 204"/>
                <a:gd name="T6" fmla="*/ 143 w 245"/>
                <a:gd name="T7" fmla="*/ 138 h 204"/>
                <a:gd name="T8" fmla="*/ 167 w 245"/>
                <a:gd name="T9" fmla="*/ 162 h 204"/>
                <a:gd name="T10" fmla="*/ 179 w 245"/>
                <a:gd name="T11" fmla="*/ 213 h 204"/>
                <a:gd name="T12" fmla="*/ 77 w 245"/>
                <a:gd name="T13" fmla="*/ 138 h 204"/>
                <a:gd name="T14" fmla="*/ 47 w 245"/>
                <a:gd name="T15" fmla="*/ 87 h 204"/>
                <a:gd name="T16" fmla="*/ 89 w 245"/>
                <a:gd name="T17" fmla="*/ 69 h 204"/>
                <a:gd name="T18" fmla="*/ 59 w 245"/>
                <a:gd name="T19" fmla="*/ 39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9 h 204"/>
                <a:gd name="T50" fmla="*/ 233 w 245"/>
                <a:gd name="T51" fmla="*/ 39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603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604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4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4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CAB26C3-7CAC-48FE-BCAB-A19881203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770" r:id="rId1"/>
    <p:sldLayoutId id="2147484771" r:id="rId2"/>
    <p:sldLayoutId id="2147484772" r:id="rId3"/>
    <p:sldLayoutId id="2147484773" r:id="rId4"/>
    <p:sldLayoutId id="2147484774" r:id="rId5"/>
    <p:sldLayoutId id="2147484775" r:id="rId6"/>
    <p:sldLayoutId id="2147484776" r:id="rId7"/>
    <p:sldLayoutId id="2147484777" r:id="rId8"/>
    <p:sldLayoutId id="2147484778" r:id="rId9"/>
    <p:sldLayoutId id="2147484779" r:id="rId10"/>
    <p:sldLayoutId id="2147484780" r:id="rId11"/>
    <p:sldLayoutId id="2147484781" r:id="rId12"/>
  </p:sldLayoutIdLst>
  <p:transition>
    <p:sndAc>
      <p:stSnd>
        <p:snd r:embed="rId14" name="coin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246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46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46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47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7420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7421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7422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6247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47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47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7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7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76B9CC30-A576-4E49-8858-41A5A140CF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908" r:id="rId1"/>
    <p:sldLayoutId id="2147484909" r:id="rId2"/>
    <p:sldLayoutId id="2147484910" r:id="rId3"/>
    <p:sldLayoutId id="2147484911" r:id="rId4"/>
    <p:sldLayoutId id="2147484912" r:id="rId5"/>
    <p:sldLayoutId id="2147484913" r:id="rId6"/>
    <p:sldLayoutId id="2147484914" r:id="rId7"/>
    <p:sldLayoutId id="2147484915" r:id="rId8"/>
    <p:sldLayoutId id="2147484916" r:id="rId9"/>
    <p:sldLayoutId id="2147484917" r:id="rId10"/>
    <p:sldLayoutId id="2147484918" r:id="rId11"/>
  </p:sldLayoutIdLst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62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62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62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62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62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62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62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62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4" grpId="0"/>
      <p:bldP spid="62475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02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102403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102404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05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06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102407" name="Oval 7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08" name="Oval 8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09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102410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11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12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102413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102414" name="Oval 14"/>
                <p:cNvSpPr>
                  <a:spLocks noChangeArrowheads="1"/>
                </p:cNvSpPr>
                <p:nvPr/>
              </p:nvSpPr>
              <p:spPr bwMode="hidden">
                <a:xfrm>
                  <a:off x="1265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sp>
              <p:nvSpPr>
                <p:cNvPr id="102415" name="Oval 15"/>
                <p:cNvSpPr>
                  <a:spLocks noChangeArrowheads="1"/>
                </p:cNvSpPr>
                <p:nvPr/>
              </p:nvSpPr>
              <p:spPr bwMode="hidden">
                <a:xfrm>
                  <a:off x="2380" y="1601"/>
                  <a:ext cx="579" cy="40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102416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102417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102418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5" y="2236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19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50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0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102421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4" y="2019"/>
                    <a:ext cx="1814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2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3" y="2806"/>
                    <a:ext cx="974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3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102424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7" y="1832"/>
                    <a:ext cx="1736" cy="30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5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2" y="2420"/>
                    <a:ext cx="932" cy="47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6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102427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4" y="1636"/>
                    <a:ext cx="1677" cy="33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8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5" y="2037"/>
                    <a:ext cx="901" cy="52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9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102430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8" y="1414"/>
                    <a:ext cx="154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1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2"/>
                    <a:ext cx="830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2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102433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3" y="1289"/>
                    <a:ext cx="1404" cy="21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4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9" y="1269"/>
                    <a:ext cx="754" cy="3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5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102436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8" y="1129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7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5" y="917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8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102439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6" y="2359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0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2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1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102442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4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3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5" y="2983"/>
                    <a:ext cx="974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4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102445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09"/>
                    <a:ext cx="1736" cy="30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6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2" y="2597"/>
                    <a:ext cx="932" cy="47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7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102448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3"/>
                    <a:ext cx="1677" cy="33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9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4"/>
                    <a:ext cx="901" cy="52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0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102451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91"/>
                    <a:ext cx="154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2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2" y="1759"/>
                    <a:ext cx="830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3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102454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6"/>
                    <a:ext cx="1404" cy="21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5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6"/>
                    <a:ext cx="754" cy="3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6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102457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8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4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9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102460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3" y="1238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1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6" y="899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2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102463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1" y="438"/>
                    <a:ext cx="484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4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1"/>
                    <a:ext cx="260" cy="1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5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102466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7" y="383"/>
                    <a:ext cx="491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7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4" cy="1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8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102469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4" y="958"/>
                    <a:ext cx="1100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0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6" y="231"/>
                    <a:ext cx="591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1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102472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1" y="924"/>
                    <a:ext cx="1061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3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19" y="144"/>
                    <a:ext cx="570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4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102475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2" y="1023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6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5" y="672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7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102478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3" y="947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9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2" y="445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sp>
              <p:nvSpPr>
                <p:cNvPr id="102480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>
                    <a:gd name="T0" fmla="*/ 0 w 2736"/>
                    <a:gd name="T1" fmla="*/ 504 h 504"/>
                    <a:gd name="T2" fmla="*/ 864 w 2736"/>
                    <a:gd name="T3" fmla="*/ 168 h 504"/>
                    <a:gd name="T4" fmla="*/ 1776 w 2736"/>
                    <a:gd name="T5" fmla="*/ 24 h 504"/>
                    <a:gd name="T6" fmla="*/ 2736 w 2736"/>
                    <a:gd name="T7" fmla="*/ 24 h 504"/>
                    <a:gd name="T8" fmla="*/ 2720 w 2736"/>
                    <a:gd name="T9" fmla="*/ 103 h 504"/>
                    <a:gd name="T10" fmla="*/ 1764 w 2736"/>
                    <a:gd name="T11" fmla="*/ 103 h 504"/>
                    <a:gd name="T12" fmla="*/ 654 w 2736"/>
                    <a:gd name="T13" fmla="*/ 292 h 504"/>
                    <a:gd name="T14" fmla="*/ 0 w 2736"/>
                    <a:gd name="T15" fmla="*/ 504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sp>
              <p:nvSpPr>
                <p:cNvPr id="102481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0"/>
                </a:xfrm>
                <a:custGeom>
                  <a:avLst/>
                  <a:gdLst>
                    <a:gd name="T0" fmla="*/ 5 w 1769"/>
                    <a:gd name="T1" fmla="*/ 8 h 791"/>
                    <a:gd name="T2" fmla="*/ 485 w 1769"/>
                    <a:gd name="T3" fmla="*/ 56 h 791"/>
                    <a:gd name="T4" fmla="*/ 1157 w 1769"/>
                    <a:gd name="T5" fmla="*/ 200 h 791"/>
                    <a:gd name="T6" fmla="*/ 1611 w 1769"/>
                    <a:gd name="T7" fmla="*/ 432 h 791"/>
                    <a:gd name="T8" fmla="*/ 1756 w 1769"/>
                    <a:gd name="T9" fmla="*/ 609 h 791"/>
                    <a:gd name="T10" fmla="*/ 1689 w 1769"/>
                    <a:gd name="T11" fmla="*/ 787 h 791"/>
                    <a:gd name="T12" fmla="*/ 1589 w 1769"/>
                    <a:gd name="T13" fmla="*/ 632 h 791"/>
                    <a:gd name="T14" fmla="*/ 1389 w 1769"/>
                    <a:gd name="T15" fmla="*/ 454 h 791"/>
                    <a:gd name="T16" fmla="*/ 1109 w 1769"/>
                    <a:gd name="T17" fmla="*/ 296 h 791"/>
                    <a:gd name="T18" fmla="*/ 581 w 1769"/>
                    <a:gd name="T19" fmla="*/ 152 h 791"/>
                    <a:gd name="T20" fmla="*/ 0 w 1769"/>
                    <a:gd name="T21" fmla="*/ 76 h 791"/>
                    <a:gd name="T22" fmla="*/ 5 w 1769"/>
                    <a:gd name="T23" fmla="*/ 8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grpSp>
              <p:nvGrpSpPr>
                <p:cNvPr id="102482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102483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1" y="938"/>
                    <a:ext cx="1062" cy="1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84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70" cy="2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85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102486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1" y="915"/>
                    <a:ext cx="1155" cy="270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87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0" y="261"/>
                    <a:ext cx="620" cy="42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88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102489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6" y="960"/>
                    <a:ext cx="954" cy="8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0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0"/>
                    <a:ext cx="512" cy="13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1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102492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10" y="2475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3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12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4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102495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7" y="2578"/>
                    <a:ext cx="159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6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2" y="3636"/>
                    <a:ext cx="856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7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102498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42" y="2695"/>
                    <a:ext cx="1711" cy="301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9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4" y="3898"/>
                    <a:ext cx="918" cy="47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0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102501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8" y="2423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2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1" y="3436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3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102504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41"/>
                    <a:ext cx="1650" cy="29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5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5"/>
                    <a:ext cx="885" cy="46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6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102507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61"/>
                    <a:ext cx="1601" cy="2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8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2" y="3747"/>
                    <a:ext cx="859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9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102510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6" y="2714"/>
                    <a:ext cx="1471" cy="2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11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6" y="3732"/>
                    <a:ext cx="790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12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102513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0" y="2760"/>
                    <a:ext cx="1437" cy="188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14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49" y="3787"/>
                    <a:ext cx="771" cy="29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</p:grpSp>
          <p:sp>
            <p:nvSpPr>
              <p:cNvPr id="102515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1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6" name="Arc 116"/>
              <p:cNvSpPr>
                <a:spLocks/>
              </p:cNvSpPr>
              <p:nvPr/>
            </p:nvSpPr>
            <p:spPr bwMode="hidden">
              <a:xfrm flipH="1">
                <a:off x="3528" y="726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7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8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7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9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2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0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1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2" name="Arc 122"/>
              <p:cNvSpPr>
                <a:spLocks/>
              </p:cNvSpPr>
              <p:nvPr/>
            </p:nvSpPr>
            <p:spPr bwMode="hidden">
              <a:xfrm>
                <a:off x="4268" y="585"/>
                <a:ext cx="394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3" name="Arc 123"/>
              <p:cNvSpPr>
                <a:spLocks/>
              </p:cNvSpPr>
              <p:nvPr/>
            </p:nvSpPr>
            <p:spPr bwMode="hidden">
              <a:xfrm>
                <a:off x="4303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4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90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5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3" cy="32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6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7" name="Arc 127"/>
              <p:cNvSpPr>
                <a:spLocks/>
              </p:cNvSpPr>
              <p:nvPr/>
            </p:nvSpPr>
            <p:spPr bwMode="hidden">
              <a:xfrm flipH="1">
                <a:off x="3425" y="123"/>
                <a:ext cx="725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8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9" cy="904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9" name="Freeform 129"/>
              <p:cNvSpPr>
                <a:spLocks/>
              </p:cNvSpPr>
              <p:nvPr/>
            </p:nvSpPr>
            <p:spPr bwMode="hidden">
              <a:xfrm flipH="1">
                <a:off x="3307" y="982"/>
                <a:ext cx="425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0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1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2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3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5" cy="41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4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2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5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4" cy="32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6" name="Freeform 136"/>
              <p:cNvSpPr>
                <a:spLocks/>
              </p:cNvSpPr>
              <p:nvPr/>
            </p:nvSpPr>
            <p:spPr bwMode="hidden">
              <a:xfrm rot="1346631" flipH="1">
                <a:off x="3783" y="590"/>
                <a:ext cx="173" cy="32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02537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538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539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 smtClean="0">
              <a:solidFill>
                <a:srgbClr val="FF9900"/>
              </a:solidFill>
            </a:endParaRPr>
          </a:p>
        </p:txBody>
      </p:sp>
      <p:sp>
        <p:nvSpPr>
          <p:cNvPr id="102540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 smtClean="0">
              <a:solidFill>
                <a:srgbClr val="FF9900"/>
              </a:solidFill>
            </a:endParaRPr>
          </a:p>
        </p:txBody>
      </p:sp>
      <p:sp>
        <p:nvSpPr>
          <p:cNvPr id="102541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CDFFEB50-C630-4ABF-9C7F-072377257590}" type="slidenum">
              <a:rPr lang="ru-RU" smtClean="0">
                <a:solidFill>
                  <a:srgbClr val="FF9900"/>
                </a:solidFill>
              </a:rPr>
              <a:pPr/>
              <a:t>‹#›</a:t>
            </a:fld>
            <a:endParaRPr lang="ru-RU" smtClean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141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20" r:id="rId1"/>
    <p:sldLayoutId id="2147484921" r:id="rId2"/>
    <p:sldLayoutId id="2147484922" r:id="rId3"/>
    <p:sldLayoutId id="2147484923" r:id="rId4"/>
    <p:sldLayoutId id="2147484924" r:id="rId5"/>
    <p:sldLayoutId id="2147484925" r:id="rId6"/>
    <p:sldLayoutId id="2147484926" r:id="rId7"/>
    <p:sldLayoutId id="2147484927" r:id="rId8"/>
    <p:sldLayoutId id="2147484928" r:id="rId9"/>
    <p:sldLayoutId id="2147484929" r:id="rId10"/>
    <p:sldLayoutId id="2147484930" r:id="rId11"/>
  </p:sldLayoutIdLst>
  <p:transition spd="slow" advTm="20000">
    <p:cover dir="d"/>
    <p:sndAc>
      <p:stSnd loop="1">
        <p:snd r:embed="rId1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37" grpId="0"/>
      <p:bldP spid="102538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686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53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1 w 2123"/>
                <a:gd name="T1" fmla="*/ 882 h 1696"/>
                <a:gd name="T2" fmla="*/ 535 w 2123"/>
                <a:gd name="T3" fmla="*/ 578 h 1696"/>
                <a:gd name="T4" fmla="*/ 661 w 2123"/>
                <a:gd name="T5" fmla="*/ 335 h 1696"/>
                <a:gd name="T6" fmla="*/ 912 w 2123"/>
                <a:gd name="T7" fmla="*/ 497 h 1696"/>
                <a:gd name="T8" fmla="*/ 1196 w 2123"/>
                <a:gd name="T9" fmla="*/ 735 h 1696"/>
                <a:gd name="T10" fmla="*/ 1459 w 2123"/>
                <a:gd name="T11" fmla="*/ 938 h 1696"/>
                <a:gd name="T12" fmla="*/ 1773 w 2123"/>
                <a:gd name="T13" fmla="*/ 1150 h 1696"/>
                <a:gd name="T14" fmla="*/ 1853 w 2123"/>
                <a:gd name="T15" fmla="*/ 1195 h 1696"/>
                <a:gd name="T16" fmla="*/ 1808 w 2123"/>
                <a:gd name="T17" fmla="*/ 1146 h 1696"/>
                <a:gd name="T18" fmla="*/ 1390 w 2123"/>
                <a:gd name="T19" fmla="*/ 847 h 1696"/>
                <a:gd name="T20" fmla="*/ 1070 w 2123"/>
                <a:gd name="T21" fmla="*/ 578 h 1696"/>
                <a:gd name="T22" fmla="*/ 711 w 2123"/>
                <a:gd name="T23" fmla="*/ 278 h 1696"/>
                <a:gd name="T24" fmla="*/ 984 w 2123"/>
                <a:gd name="T25" fmla="*/ 263 h 1696"/>
                <a:gd name="T26" fmla="*/ 1265 w 2123"/>
                <a:gd name="T27" fmla="*/ 269 h 1696"/>
                <a:gd name="T28" fmla="*/ 1590 w 2123"/>
                <a:gd name="T29" fmla="*/ 227 h 1696"/>
                <a:gd name="T30" fmla="*/ 2090 w 2123"/>
                <a:gd name="T31" fmla="*/ 166 h 1696"/>
                <a:gd name="T32" fmla="*/ 2042 w 2123"/>
                <a:gd name="T33" fmla="*/ 147 h 1696"/>
                <a:gd name="T34" fmla="*/ 1519 w 2123"/>
                <a:gd name="T35" fmla="*/ 218 h 1696"/>
                <a:gd name="T36" fmla="*/ 1190 w 2123"/>
                <a:gd name="T37" fmla="*/ 233 h 1696"/>
                <a:gd name="T38" fmla="*/ 747 w 2123"/>
                <a:gd name="T39" fmla="*/ 218 h 1696"/>
                <a:gd name="T40" fmla="*/ 807 w 2123"/>
                <a:gd name="T41" fmla="*/ 192 h 1696"/>
                <a:gd name="T42" fmla="*/ 1124 w 2123"/>
                <a:gd name="T43" fmla="*/ 0 h 1696"/>
                <a:gd name="T44" fmla="*/ 1070 w 2123"/>
                <a:gd name="T45" fmla="*/ 25 h 1696"/>
                <a:gd name="T46" fmla="*/ 995 w 2123"/>
                <a:gd name="T47" fmla="*/ 71 h 1696"/>
                <a:gd name="T48" fmla="*/ 843 w 2123"/>
                <a:gd name="T49" fmla="*/ 162 h 1696"/>
                <a:gd name="T50" fmla="*/ 661 w 2123"/>
                <a:gd name="T51" fmla="*/ 238 h 1696"/>
                <a:gd name="T52" fmla="*/ 625 w 2123"/>
                <a:gd name="T53" fmla="*/ 305 h 1696"/>
                <a:gd name="T54" fmla="*/ 299 w 2123"/>
                <a:gd name="T55" fmla="*/ 497 h 1696"/>
                <a:gd name="T56" fmla="*/ 0 w 2123"/>
                <a:gd name="T57" fmla="*/ 614 h 1696"/>
                <a:gd name="T58" fmla="*/ 0 w 2123"/>
                <a:gd name="T59" fmla="*/ 619 h 1696"/>
                <a:gd name="T60" fmla="*/ 0 w 2123"/>
                <a:gd name="T61" fmla="*/ 649 h 1696"/>
                <a:gd name="T62" fmla="*/ 293 w 2123"/>
                <a:gd name="T63" fmla="*/ 537 h 1696"/>
                <a:gd name="T64" fmla="*/ 583 w 2123"/>
                <a:gd name="T65" fmla="*/ 365 h 1696"/>
                <a:gd name="T66" fmla="*/ 499 w 2123"/>
                <a:gd name="T67" fmla="*/ 568 h 1696"/>
                <a:gd name="T68" fmla="*/ 517 w 2123"/>
                <a:gd name="T69" fmla="*/ 842 h 1696"/>
                <a:gd name="T70" fmla="*/ 454 w 2123"/>
                <a:gd name="T71" fmla="*/ 988 h 1696"/>
                <a:gd name="T72" fmla="*/ 323 w 2123"/>
                <a:gd name="T73" fmla="*/ 1252 h 1696"/>
                <a:gd name="T74" fmla="*/ 317 w 2123"/>
                <a:gd name="T75" fmla="*/ 1435 h 1696"/>
                <a:gd name="T76" fmla="*/ 323 w 2123"/>
                <a:gd name="T77" fmla="*/ 1435 h 1696"/>
                <a:gd name="T78" fmla="*/ 341 w 2123"/>
                <a:gd name="T79" fmla="*/ 1313 h 1696"/>
                <a:gd name="T80" fmla="*/ 571 w 2123"/>
                <a:gd name="T81" fmla="*/ 882 h 1696"/>
                <a:gd name="T82" fmla="*/ 571 w 2123"/>
                <a:gd name="T83" fmla="*/ 882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4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6 w 969"/>
                <a:gd name="T1" fmla="*/ 1195 h 1192"/>
                <a:gd name="T2" fmla="*/ 496 w 969"/>
                <a:gd name="T3" fmla="*/ 1201 h 1192"/>
                <a:gd name="T4" fmla="*/ 586 w 969"/>
                <a:gd name="T5" fmla="*/ 1159 h 1192"/>
                <a:gd name="T6" fmla="*/ 822 w 969"/>
                <a:gd name="T7" fmla="*/ 1094 h 1192"/>
                <a:gd name="T8" fmla="*/ 945 w 969"/>
                <a:gd name="T9" fmla="*/ 1064 h 1192"/>
                <a:gd name="T10" fmla="*/ 768 w 969"/>
                <a:gd name="T11" fmla="*/ 995 h 1192"/>
                <a:gd name="T12" fmla="*/ 562 w 969"/>
                <a:gd name="T13" fmla="*/ 959 h 1192"/>
                <a:gd name="T14" fmla="*/ 200 w 969"/>
                <a:gd name="T15" fmla="*/ 977 h 1192"/>
                <a:gd name="T16" fmla="*/ 302 w 969"/>
                <a:gd name="T17" fmla="*/ 899 h 1192"/>
                <a:gd name="T18" fmla="*/ 502 w 969"/>
                <a:gd name="T19" fmla="*/ 809 h 1192"/>
                <a:gd name="T20" fmla="*/ 703 w 969"/>
                <a:gd name="T21" fmla="*/ 677 h 1192"/>
                <a:gd name="T22" fmla="*/ 709 w 969"/>
                <a:gd name="T23" fmla="*/ 677 h 1192"/>
                <a:gd name="T24" fmla="*/ 721 w 969"/>
                <a:gd name="T25" fmla="*/ 671 h 1192"/>
                <a:gd name="T26" fmla="*/ 762 w 969"/>
                <a:gd name="T27" fmla="*/ 653 h 1192"/>
                <a:gd name="T28" fmla="*/ 786 w 969"/>
                <a:gd name="T29" fmla="*/ 647 h 1192"/>
                <a:gd name="T30" fmla="*/ 798 w 969"/>
                <a:gd name="T31" fmla="*/ 635 h 1192"/>
                <a:gd name="T32" fmla="*/ 804 w 969"/>
                <a:gd name="T33" fmla="*/ 623 h 1192"/>
                <a:gd name="T34" fmla="*/ 798 w 969"/>
                <a:gd name="T35" fmla="*/ 617 h 1192"/>
                <a:gd name="T36" fmla="*/ 792 w 969"/>
                <a:gd name="T37" fmla="*/ 605 h 1192"/>
                <a:gd name="T38" fmla="*/ 792 w 969"/>
                <a:gd name="T39" fmla="*/ 578 h 1192"/>
                <a:gd name="T40" fmla="*/ 804 w 969"/>
                <a:gd name="T41" fmla="*/ 548 h 1192"/>
                <a:gd name="T42" fmla="*/ 816 w 969"/>
                <a:gd name="T43" fmla="*/ 518 h 1192"/>
                <a:gd name="T44" fmla="*/ 834 w 969"/>
                <a:gd name="T45" fmla="*/ 488 h 1192"/>
                <a:gd name="T46" fmla="*/ 846 w 969"/>
                <a:gd name="T47" fmla="*/ 458 h 1192"/>
                <a:gd name="T48" fmla="*/ 853 w 969"/>
                <a:gd name="T49" fmla="*/ 440 h 1192"/>
                <a:gd name="T50" fmla="*/ 861 w 969"/>
                <a:gd name="T51" fmla="*/ 434 h 1192"/>
                <a:gd name="T52" fmla="*/ 861 w 969"/>
                <a:gd name="T53" fmla="*/ 350 h 1192"/>
                <a:gd name="T54" fmla="*/ 861 w 969"/>
                <a:gd name="T55" fmla="*/ 344 h 1192"/>
                <a:gd name="T56" fmla="*/ 867 w 969"/>
                <a:gd name="T57" fmla="*/ 338 h 1192"/>
                <a:gd name="T58" fmla="*/ 885 w 969"/>
                <a:gd name="T59" fmla="*/ 308 h 1192"/>
                <a:gd name="T60" fmla="*/ 897 w 969"/>
                <a:gd name="T61" fmla="*/ 272 h 1192"/>
                <a:gd name="T62" fmla="*/ 909 w 969"/>
                <a:gd name="T63" fmla="*/ 242 h 1192"/>
                <a:gd name="T64" fmla="*/ 915 w 969"/>
                <a:gd name="T65" fmla="*/ 230 h 1192"/>
                <a:gd name="T66" fmla="*/ 921 w 969"/>
                <a:gd name="T67" fmla="*/ 218 h 1192"/>
                <a:gd name="T68" fmla="*/ 939 w 969"/>
                <a:gd name="T69" fmla="*/ 173 h 1192"/>
                <a:gd name="T70" fmla="*/ 957 w 969"/>
                <a:gd name="T71" fmla="*/ 137 h 1192"/>
                <a:gd name="T72" fmla="*/ 963 w 969"/>
                <a:gd name="T73" fmla="*/ 125 h 1192"/>
                <a:gd name="T74" fmla="*/ 963 w 969"/>
                <a:gd name="T75" fmla="*/ 119 h 1192"/>
                <a:gd name="T76" fmla="*/ 981 w 969"/>
                <a:gd name="T77" fmla="*/ 0 h 1192"/>
                <a:gd name="T78" fmla="*/ 957 w 969"/>
                <a:gd name="T79" fmla="*/ 47 h 1192"/>
                <a:gd name="T80" fmla="*/ 792 w 969"/>
                <a:gd name="T81" fmla="*/ 113 h 1192"/>
                <a:gd name="T82" fmla="*/ 715 w 969"/>
                <a:gd name="T83" fmla="*/ 161 h 1192"/>
                <a:gd name="T84" fmla="*/ 466 w 969"/>
                <a:gd name="T85" fmla="*/ 236 h 1192"/>
                <a:gd name="T86" fmla="*/ 284 w 969"/>
                <a:gd name="T87" fmla="*/ 290 h 1192"/>
                <a:gd name="T88" fmla="*/ 176 w 969"/>
                <a:gd name="T89" fmla="*/ 296 h 1192"/>
                <a:gd name="T90" fmla="*/ 12 w 969"/>
                <a:gd name="T91" fmla="*/ 488 h 1192"/>
                <a:gd name="T92" fmla="*/ 0 w 969"/>
                <a:gd name="T93" fmla="*/ 512 h 1192"/>
                <a:gd name="T94" fmla="*/ 0 w 969"/>
                <a:gd name="T95" fmla="*/ 1195 h 1192"/>
                <a:gd name="T96" fmla="*/ 96 w 969"/>
                <a:gd name="T97" fmla="*/ 1189 h 1192"/>
                <a:gd name="T98" fmla="*/ 326 w 969"/>
                <a:gd name="T99" fmla="*/ 1195 h 1192"/>
                <a:gd name="T100" fmla="*/ 326 w 969"/>
                <a:gd name="T101" fmla="*/ 1195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7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46 w 2176"/>
                <a:gd name="T1" fmla="*/ 773 h 1505"/>
                <a:gd name="T2" fmla="*/ 1205 w 2176"/>
                <a:gd name="T3" fmla="*/ 1241 h 1505"/>
                <a:gd name="T4" fmla="*/ 968 w 2176"/>
                <a:gd name="T5" fmla="*/ 1199 h 1505"/>
                <a:gd name="T6" fmla="*/ 732 w 2176"/>
                <a:gd name="T7" fmla="*/ 1133 h 1505"/>
                <a:gd name="T8" fmla="*/ 448 w 2176"/>
                <a:gd name="T9" fmla="*/ 1115 h 1505"/>
                <a:gd name="T10" fmla="*/ 0 w 2176"/>
                <a:gd name="T11" fmla="*/ 1085 h 1505"/>
                <a:gd name="T12" fmla="*/ 30 w 2176"/>
                <a:gd name="T13" fmla="*/ 1121 h 1505"/>
                <a:gd name="T14" fmla="*/ 502 w 2176"/>
                <a:gd name="T15" fmla="*/ 1139 h 1505"/>
                <a:gd name="T16" fmla="*/ 786 w 2176"/>
                <a:gd name="T17" fmla="*/ 1193 h 1505"/>
                <a:gd name="T18" fmla="*/ 1145 w 2176"/>
                <a:gd name="T19" fmla="*/ 1310 h 1505"/>
                <a:gd name="T20" fmla="*/ 1082 w 2176"/>
                <a:gd name="T21" fmla="*/ 1328 h 1505"/>
                <a:gd name="T22" fmla="*/ 720 w 2176"/>
                <a:gd name="T23" fmla="*/ 1514 h 1505"/>
                <a:gd name="T24" fmla="*/ 774 w 2176"/>
                <a:gd name="T25" fmla="*/ 1490 h 1505"/>
                <a:gd name="T26" fmla="*/ 873 w 2176"/>
                <a:gd name="T27" fmla="*/ 1448 h 1505"/>
                <a:gd name="T28" fmla="*/ 1034 w 2176"/>
                <a:gd name="T29" fmla="*/ 1364 h 1505"/>
                <a:gd name="T30" fmla="*/ 1229 w 2176"/>
                <a:gd name="T31" fmla="*/ 1304 h 1505"/>
                <a:gd name="T32" fmla="*/ 1282 w 2176"/>
                <a:gd name="T33" fmla="*/ 1229 h 1505"/>
                <a:gd name="T34" fmla="*/ 1653 w 2176"/>
                <a:gd name="T35" fmla="*/ 1049 h 1505"/>
                <a:gd name="T36" fmla="*/ 1955 w 2176"/>
                <a:gd name="T37" fmla="*/ 959 h 1505"/>
                <a:gd name="T38" fmla="*/ 2203 w 2176"/>
                <a:gd name="T39" fmla="*/ 827 h 1505"/>
                <a:gd name="T40" fmla="*/ 1985 w 2176"/>
                <a:gd name="T41" fmla="*/ 917 h 1505"/>
                <a:gd name="T42" fmla="*/ 1677 w 2176"/>
                <a:gd name="T43" fmla="*/ 995 h 1505"/>
                <a:gd name="T44" fmla="*/ 1357 w 2176"/>
                <a:gd name="T45" fmla="*/ 1157 h 1505"/>
                <a:gd name="T46" fmla="*/ 1519 w 2176"/>
                <a:gd name="T47" fmla="*/ 911 h 1505"/>
                <a:gd name="T48" fmla="*/ 1641 w 2176"/>
                <a:gd name="T49" fmla="*/ 548 h 1505"/>
                <a:gd name="T50" fmla="*/ 1761 w 2176"/>
                <a:gd name="T51" fmla="*/ 375 h 1505"/>
                <a:gd name="T52" fmla="*/ 2003 w 2176"/>
                <a:gd name="T53" fmla="*/ 60 h 1505"/>
                <a:gd name="T54" fmla="*/ 2027 w 2176"/>
                <a:gd name="T55" fmla="*/ 0 h 1505"/>
                <a:gd name="T56" fmla="*/ 1997 w 2176"/>
                <a:gd name="T57" fmla="*/ 0 h 1505"/>
                <a:gd name="T58" fmla="*/ 1617 w 2176"/>
                <a:gd name="T59" fmla="*/ 483 h 1505"/>
                <a:gd name="T60" fmla="*/ 1495 w 2176"/>
                <a:gd name="T61" fmla="*/ 893 h 1505"/>
                <a:gd name="T62" fmla="*/ 1270 w 2176"/>
                <a:gd name="T63" fmla="*/ 1181 h 1505"/>
                <a:gd name="T64" fmla="*/ 1145 w 2176"/>
                <a:gd name="T65" fmla="*/ 911 h 1505"/>
                <a:gd name="T66" fmla="*/ 1022 w 2176"/>
                <a:gd name="T67" fmla="*/ 543 h 1505"/>
                <a:gd name="T68" fmla="*/ 897 w 2176"/>
                <a:gd name="T69" fmla="*/ 222 h 1505"/>
                <a:gd name="T70" fmla="*/ 798 w 2176"/>
                <a:gd name="T71" fmla="*/ 0 h 1505"/>
                <a:gd name="T72" fmla="*/ 762 w 2176"/>
                <a:gd name="T73" fmla="*/ 0 h 1505"/>
                <a:gd name="T74" fmla="*/ 915 w 2176"/>
                <a:gd name="T75" fmla="*/ 357 h 1505"/>
                <a:gd name="T76" fmla="*/ 1046 w 2176"/>
                <a:gd name="T77" fmla="*/ 773 h 1505"/>
                <a:gd name="T78" fmla="*/ 1046 w 2176"/>
                <a:gd name="T79" fmla="*/ 773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8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4 w 813"/>
                <a:gd name="T1" fmla="*/ 567 h 804"/>
                <a:gd name="T2" fmla="*/ 332 w 813"/>
                <a:gd name="T3" fmla="*/ 441 h 804"/>
                <a:gd name="T4" fmla="*/ 652 w 813"/>
                <a:gd name="T5" fmla="*/ 219 h 804"/>
                <a:gd name="T6" fmla="*/ 822 w 813"/>
                <a:gd name="T7" fmla="*/ 0 h 804"/>
                <a:gd name="T8" fmla="*/ 684 w 813"/>
                <a:gd name="T9" fmla="*/ 150 h 804"/>
                <a:gd name="T10" fmla="*/ 147 w 813"/>
                <a:gd name="T11" fmla="*/ 507 h 804"/>
                <a:gd name="T12" fmla="*/ 0 w 813"/>
                <a:gd name="T13" fmla="*/ 738 h 804"/>
                <a:gd name="T14" fmla="*/ 0 w 813"/>
                <a:gd name="T15" fmla="*/ 810 h 804"/>
                <a:gd name="T16" fmla="*/ 164 w 813"/>
                <a:gd name="T17" fmla="*/ 567 h 804"/>
                <a:gd name="T18" fmla="*/ 164 w 813"/>
                <a:gd name="T19" fmla="*/ 567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9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6 w 759"/>
                <a:gd name="T1" fmla="*/ 66 h 107"/>
                <a:gd name="T2" fmla="*/ 768 w 759"/>
                <a:gd name="T3" fmla="*/ 0 h 107"/>
                <a:gd name="T4" fmla="*/ 502 w 759"/>
                <a:gd name="T5" fmla="*/ 36 h 107"/>
                <a:gd name="T6" fmla="*/ 141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6 w 759"/>
                <a:gd name="T15" fmla="*/ 66 h 107"/>
                <a:gd name="T16" fmla="*/ 466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0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05 w 3169"/>
                <a:gd name="T1" fmla="*/ 242 h 743"/>
                <a:gd name="T2" fmla="*/ 1755 w 3169"/>
                <a:gd name="T3" fmla="*/ 236 h 743"/>
                <a:gd name="T4" fmla="*/ 2114 w 3169"/>
                <a:gd name="T5" fmla="*/ 254 h 743"/>
                <a:gd name="T6" fmla="*/ 2535 w 3169"/>
                <a:gd name="T7" fmla="*/ 236 h 743"/>
                <a:gd name="T8" fmla="*/ 3208 w 3169"/>
                <a:gd name="T9" fmla="*/ 207 h 743"/>
                <a:gd name="T10" fmla="*/ 3154 w 3169"/>
                <a:gd name="T11" fmla="*/ 189 h 743"/>
                <a:gd name="T12" fmla="*/ 2452 w 3169"/>
                <a:gd name="T13" fmla="*/ 224 h 743"/>
                <a:gd name="T14" fmla="*/ 2027 w 3169"/>
                <a:gd name="T15" fmla="*/ 224 h 743"/>
                <a:gd name="T16" fmla="*/ 1477 w 3169"/>
                <a:gd name="T17" fmla="*/ 189 h 743"/>
                <a:gd name="T18" fmla="*/ 1561 w 3169"/>
                <a:gd name="T19" fmla="*/ 168 h 743"/>
                <a:gd name="T20" fmla="*/ 2063 w 3169"/>
                <a:gd name="T21" fmla="*/ 0 h 743"/>
                <a:gd name="T22" fmla="*/ 1985 w 3169"/>
                <a:gd name="T23" fmla="*/ 24 h 743"/>
                <a:gd name="T24" fmla="*/ 1860 w 3169"/>
                <a:gd name="T25" fmla="*/ 66 h 743"/>
                <a:gd name="T26" fmla="*/ 1623 w 3169"/>
                <a:gd name="T27" fmla="*/ 138 h 743"/>
                <a:gd name="T28" fmla="*/ 1356 w 3169"/>
                <a:gd name="T29" fmla="*/ 201 h 743"/>
                <a:gd name="T30" fmla="*/ 1283 w 3169"/>
                <a:gd name="T31" fmla="*/ 254 h 743"/>
                <a:gd name="T32" fmla="*/ 774 w 3169"/>
                <a:gd name="T33" fmla="*/ 416 h 743"/>
                <a:gd name="T34" fmla="*/ 338 w 3169"/>
                <a:gd name="T35" fmla="*/ 506 h 743"/>
                <a:gd name="T36" fmla="*/ 0 w 3169"/>
                <a:gd name="T37" fmla="*/ 623 h 743"/>
                <a:gd name="T38" fmla="*/ 302 w 3169"/>
                <a:gd name="T39" fmla="*/ 542 h 743"/>
                <a:gd name="T40" fmla="*/ 744 w 3169"/>
                <a:gd name="T41" fmla="*/ 452 h 743"/>
                <a:gd name="T42" fmla="*/ 1193 w 3169"/>
                <a:gd name="T43" fmla="*/ 314 h 743"/>
                <a:gd name="T44" fmla="*/ 993 w 3169"/>
                <a:gd name="T45" fmla="*/ 494 h 743"/>
                <a:gd name="T46" fmla="*/ 879 w 3169"/>
                <a:gd name="T47" fmla="*/ 749 h 743"/>
                <a:gd name="T48" fmla="*/ 873 w 3169"/>
                <a:gd name="T49" fmla="*/ 749 h 743"/>
                <a:gd name="T50" fmla="*/ 945 w 3169"/>
                <a:gd name="T51" fmla="*/ 749 h 743"/>
                <a:gd name="T52" fmla="*/ 1034 w 3169"/>
                <a:gd name="T53" fmla="*/ 500 h 743"/>
                <a:gd name="T54" fmla="*/ 1312 w 3169"/>
                <a:gd name="T55" fmla="*/ 284 h 743"/>
                <a:gd name="T56" fmla="*/ 1549 w 3169"/>
                <a:gd name="T57" fmla="*/ 452 h 743"/>
                <a:gd name="T58" fmla="*/ 1791 w 3169"/>
                <a:gd name="T59" fmla="*/ 683 h 743"/>
                <a:gd name="T60" fmla="*/ 1878 w 3169"/>
                <a:gd name="T61" fmla="*/ 749 h 743"/>
                <a:gd name="T62" fmla="*/ 1943 w 3169"/>
                <a:gd name="T63" fmla="*/ 749 h 743"/>
                <a:gd name="T64" fmla="*/ 1713 w 3169"/>
                <a:gd name="T65" fmla="*/ 530 h 743"/>
                <a:gd name="T66" fmla="*/ 1405 w 3169"/>
                <a:gd name="T67" fmla="*/ 242 h 743"/>
                <a:gd name="T68" fmla="*/ 1405 w 3169"/>
                <a:gd name="T69" fmla="*/ 242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1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62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687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687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688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66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7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8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69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66 w 2153"/>
                <a:gd name="T1" fmla="*/ 857 h 1930"/>
                <a:gd name="T2" fmla="*/ 1961 w 2153"/>
                <a:gd name="T3" fmla="*/ 1025 h 1930"/>
                <a:gd name="T4" fmla="*/ 2078 w 2153"/>
                <a:gd name="T5" fmla="*/ 1174 h 1930"/>
                <a:gd name="T6" fmla="*/ 2144 w 2153"/>
                <a:gd name="T7" fmla="*/ 1255 h 1930"/>
                <a:gd name="T8" fmla="*/ 2180 w 2153"/>
                <a:gd name="T9" fmla="*/ 1303 h 1930"/>
                <a:gd name="T10" fmla="*/ 1913 w 2153"/>
                <a:gd name="T11" fmla="*/ 983 h 1930"/>
                <a:gd name="T12" fmla="*/ 1884 w 2153"/>
                <a:gd name="T13" fmla="*/ 935 h 1930"/>
                <a:gd name="T14" fmla="*/ 1804 w 2153"/>
                <a:gd name="T15" fmla="*/ 1249 h 1930"/>
                <a:gd name="T16" fmla="*/ 1791 w 2153"/>
                <a:gd name="T17" fmla="*/ 1495 h 1930"/>
                <a:gd name="T18" fmla="*/ 1842 w 2153"/>
                <a:gd name="T19" fmla="*/ 1918 h 1930"/>
                <a:gd name="T20" fmla="*/ 1811 w 2153"/>
                <a:gd name="T21" fmla="*/ 1942 h 1930"/>
                <a:gd name="T22" fmla="*/ 1767 w 2153"/>
                <a:gd name="T23" fmla="*/ 1543 h 1930"/>
                <a:gd name="T24" fmla="*/ 1749 w 2153"/>
                <a:gd name="T25" fmla="*/ 1297 h 1930"/>
                <a:gd name="T26" fmla="*/ 1785 w 2153"/>
                <a:gd name="T27" fmla="*/ 1091 h 1930"/>
                <a:gd name="T28" fmla="*/ 1791 w 2153"/>
                <a:gd name="T29" fmla="*/ 881 h 1930"/>
                <a:gd name="T30" fmla="*/ 1283 w 2153"/>
                <a:gd name="T31" fmla="*/ 1013 h 1930"/>
                <a:gd name="T32" fmla="*/ 834 w 2153"/>
                <a:gd name="T33" fmla="*/ 1138 h 1930"/>
                <a:gd name="T34" fmla="*/ 326 w 2153"/>
                <a:gd name="T35" fmla="*/ 1321 h 1930"/>
                <a:gd name="T36" fmla="*/ 18 w 2153"/>
                <a:gd name="T37" fmla="*/ 1429 h 1930"/>
                <a:gd name="T38" fmla="*/ 314 w 2153"/>
                <a:gd name="T39" fmla="*/ 1291 h 1930"/>
                <a:gd name="T40" fmla="*/ 691 w 2153"/>
                <a:gd name="T41" fmla="*/ 1150 h 1930"/>
                <a:gd name="T42" fmla="*/ 1034 w 2153"/>
                <a:gd name="T43" fmla="*/ 1043 h 1930"/>
                <a:gd name="T44" fmla="*/ 1429 w 2153"/>
                <a:gd name="T45" fmla="*/ 935 h 1930"/>
                <a:gd name="T46" fmla="*/ 1713 w 2153"/>
                <a:gd name="T47" fmla="*/ 821 h 1930"/>
                <a:gd name="T48" fmla="*/ 1351 w 2153"/>
                <a:gd name="T49" fmla="*/ 626 h 1930"/>
                <a:gd name="T50" fmla="*/ 873 w 2153"/>
                <a:gd name="T51" fmla="*/ 518 h 1930"/>
                <a:gd name="T52" fmla="*/ 230 w 2153"/>
                <a:gd name="T53" fmla="*/ 161 h 1930"/>
                <a:gd name="T54" fmla="*/ 0 w 2153"/>
                <a:gd name="T55" fmla="*/ 83 h 1930"/>
                <a:gd name="T56" fmla="*/ 332 w 2153"/>
                <a:gd name="T57" fmla="*/ 179 h 1930"/>
                <a:gd name="T58" fmla="*/ 721 w 2153"/>
                <a:gd name="T59" fmla="*/ 386 h 1930"/>
                <a:gd name="T60" fmla="*/ 945 w 2153"/>
                <a:gd name="T61" fmla="*/ 494 h 1930"/>
                <a:gd name="T62" fmla="*/ 1369 w 2153"/>
                <a:gd name="T63" fmla="*/ 596 h 1930"/>
                <a:gd name="T64" fmla="*/ 1671 w 2153"/>
                <a:gd name="T65" fmla="*/ 749 h 1930"/>
                <a:gd name="T66" fmla="*/ 1441 w 2153"/>
                <a:gd name="T67" fmla="*/ 464 h 1930"/>
                <a:gd name="T68" fmla="*/ 1301 w 2153"/>
                <a:gd name="T69" fmla="*/ 191 h 1930"/>
                <a:gd name="T70" fmla="*/ 1169 w 2153"/>
                <a:gd name="T71" fmla="*/ 0 h 1930"/>
                <a:gd name="T72" fmla="*/ 1357 w 2153"/>
                <a:gd name="T73" fmla="*/ 215 h 1930"/>
                <a:gd name="T74" fmla="*/ 1507 w 2153"/>
                <a:gd name="T75" fmla="*/ 488 h 1930"/>
                <a:gd name="T76" fmla="*/ 1767 w 2153"/>
                <a:gd name="T77" fmla="*/ 809 h 1930"/>
                <a:gd name="T78" fmla="*/ 1866 w 2153"/>
                <a:gd name="T79" fmla="*/ 857 h 1930"/>
                <a:gd name="T80" fmla="*/ 1866 w 2153"/>
                <a:gd name="T81" fmla="*/ 857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88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688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88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8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8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27F7C4E-AC08-478E-9F6D-B4425922F5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06" r:id="rId1"/>
    <p:sldLayoutId id="2147484807" r:id="rId2"/>
    <p:sldLayoutId id="2147484808" r:id="rId3"/>
    <p:sldLayoutId id="2147484809" r:id="rId4"/>
    <p:sldLayoutId id="2147484810" r:id="rId5"/>
    <p:sldLayoutId id="2147484811" r:id="rId6"/>
    <p:sldLayoutId id="2147484812" r:id="rId7"/>
    <p:sldLayoutId id="2147484813" r:id="rId8"/>
    <p:sldLayoutId id="2147484814" r:id="rId9"/>
    <p:sldLayoutId id="2147484815" r:id="rId10"/>
    <p:sldLayoutId id="2147484816" r:id="rId11"/>
    <p:sldLayoutId id="2147484817" r:id="rId12"/>
    <p:sldLayoutId id="2147484818" r:id="rId13"/>
    <p:sldLayoutId id="2147484819" r:id="rId14"/>
  </p:sldLayoutIdLst>
  <p:transition>
    <p:sndAc>
      <p:stSnd>
        <p:snd r:embed="rId16" name="coin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7176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590 h 2182"/>
                <a:gd name="T4" fmla="*/ 5972 w 4897"/>
                <a:gd name="T5" fmla="*/ 590 h 2182"/>
                <a:gd name="T6" fmla="*/ 597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7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8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562 h 2182"/>
                <a:gd name="T4" fmla="*/ 5972 w 4897"/>
                <a:gd name="T5" fmla="*/ 562 h 2182"/>
                <a:gd name="T6" fmla="*/ 597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053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15053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4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4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B2F31158-F7DE-4EC5-9877-F18F96AE3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054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054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20" r:id="rId1"/>
    <p:sldLayoutId id="2147484821" r:id="rId2"/>
    <p:sldLayoutId id="2147484822" r:id="rId3"/>
    <p:sldLayoutId id="2147484823" r:id="rId4"/>
    <p:sldLayoutId id="2147484824" r:id="rId5"/>
    <p:sldLayoutId id="2147484825" r:id="rId6"/>
    <p:sldLayoutId id="2147484826" r:id="rId7"/>
    <p:sldLayoutId id="2147484827" r:id="rId8"/>
    <p:sldLayoutId id="2147484828" r:id="rId9"/>
    <p:sldLayoutId id="2147484829" r:id="rId10"/>
    <p:sldLayoutId id="2147484830" r:id="rId11"/>
    <p:sldLayoutId id="2147484831" r:id="rId12"/>
    <p:sldLayoutId id="2147484832" r:id="rId13"/>
  </p:sldLayoutIdLst>
  <p:transition>
    <p:sndAc>
      <p:stSnd>
        <p:snd r:embed="rId15" name="coin.wav"/>
      </p:stSnd>
    </p:sndAc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249D65FE-FB56-4CEC-87AA-74EF3C9352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72" r:id="rId1"/>
    <p:sldLayoutId id="2147484873" r:id="rId2"/>
    <p:sldLayoutId id="2147484874" r:id="rId3"/>
    <p:sldLayoutId id="2147484875" r:id="rId4"/>
    <p:sldLayoutId id="2147484876" r:id="rId5"/>
    <p:sldLayoutId id="2147484877" r:id="rId6"/>
    <p:sldLayoutId id="2147484878" r:id="rId7"/>
    <p:sldLayoutId id="2147484879" r:id="rId8"/>
    <p:sldLayoutId id="2147484880" r:id="rId9"/>
    <p:sldLayoutId id="2147484881" r:id="rId10"/>
    <p:sldLayoutId id="2147484882" r:id="rId11"/>
  </p:sldLayoutIdLst>
  <p:transition spd="med" advTm="120000">
    <p:zoom/>
    <p:sndAc>
      <p:stSnd>
        <p:snd r:embed="rId1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560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3174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8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178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78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78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9AA64CDE-7602-4D37-9DC1-E6757B770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3" r:id="rId1"/>
    <p:sldLayoutId id="2147484713" r:id="rId2"/>
    <p:sldLayoutId id="2147484714" r:id="rId3"/>
    <p:sldLayoutId id="2147484715" r:id="rId4"/>
    <p:sldLayoutId id="2147484716" r:id="rId5"/>
    <p:sldLayoutId id="2147484717" r:id="rId6"/>
    <p:sldLayoutId id="2147484718" r:id="rId7"/>
    <p:sldLayoutId id="2147484719" r:id="rId8"/>
    <p:sldLayoutId id="2147484720" r:id="rId9"/>
    <p:sldLayoutId id="2147484721" r:id="rId10"/>
    <p:sldLayoutId id="2147484722" r:id="rId11"/>
  </p:sldLayoutIdLst>
  <p:transition advTm="120000">
    <p:wheel spokes="8"/>
    <p:sndAc>
      <p:stSnd>
        <p:snd r:embed="rId1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1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81" grpId="0"/>
      <p:bldP spid="3178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178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3174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8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178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78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78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F6416D2B-B6E0-481C-A5E6-444A50F51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4" r:id="rId1"/>
    <p:sldLayoutId id="2147484723" r:id="rId2"/>
    <p:sldLayoutId id="2147484724" r:id="rId3"/>
    <p:sldLayoutId id="2147484725" r:id="rId4"/>
    <p:sldLayoutId id="2147484726" r:id="rId5"/>
    <p:sldLayoutId id="2147484727" r:id="rId6"/>
    <p:sldLayoutId id="2147484728" r:id="rId7"/>
    <p:sldLayoutId id="2147484729" r:id="rId8"/>
    <p:sldLayoutId id="2147484730" r:id="rId9"/>
    <p:sldLayoutId id="2147484731" r:id="rId10"/>
    <p:sldLayoutId id="2147484732" r:id="rId11"/>
  </p:sldLayoutIdLst>
  <p:transition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1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1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31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31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317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317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31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31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317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317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317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317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81" grpId="0"/>
      <p:bldP spid="31782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4344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411 h 2182"/>
                <a:gd name="T4" fmla="*/ 5232 w 4897"/>
                <a:gd name="T5" fmla="*/ 1411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45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46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388 h 2182"/>
                <a:gd name="T4" fmla="*/ 5232 w 4897"/>
                <a:gd name="T5" fmla="*/ 1388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1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</p:grpSp>
      <p:sp>
        <p:nvSpPr>
          <p:cNvPr id="6861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2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2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ABD1E640-B8ED-41D0-A437-1CE71ED75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862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862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5" r:id="rId1"/>
    <p:sldLayoutId id="2147484886" r:id="rId2"/>
    <p:sldLayoutId id="2147484887" r:id="rId3"/>
    <p:sldLayoutId id="2147484888" r:id="rId4"/>
    <p:sldLayoutId id="2147484889" r:id="rId5"/>
    <p:sldLayoutId id="2147484890" r:id="rId6"/>
    <p:sldLayoutId id="2147484891" r:id="rId7"/>
    <p:sldLayoutId id="2147484892" r:id="rId8"/>
    <p:sldLayoutId id="2147484893" r:id="rId9"/>
    <p:sldLayoutId id="2147484894" r:id="rId10"/>
    <p:sldLayoutId id="2147484895" r:id="rId11"/>
  </p:sldLayoutIdLst>
  <p:transition advTm="120000">
    <p:comb dir="vert"/>
    <p:sndAc>
      <p:stSnd>
        <p:snd r:embed="rId13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8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8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22" grpId="0"/>
      <p:bldP spid="6862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6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686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-609600" y="762000"/>
            <a:ext cx="7542213" cy="6029325"/>
            <a:chOff x="-384" y="480"/>
            <a:chExt cx="4751" cy="3798"/>
          </a:xfrm>
        </p:grpSpPr>
        <p:grpSp>
          <p:nvGrpSpPr>
            <p:cNvPr id="15368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15382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15396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>
                    <a:gd name="T0" fmla="*/ 504 w 3271"/>
                    <a:gd name="T1" fmla="*/ 1990 h 3075"/>
                    <a:gd name="T2" fmla="*/ 187 w 3271"/>
                    <a:gd name="T3" fmla="*/ 1474 h 3075"/>
                    <a:gd name="T4" fmla="*/ 66 w 3271"/>
                    <a:gd name="T5" fmla="*/ 1169 h 3075"/>
                    <a:gd name="T6" fmla="*/ 12 w 3271"/>
                    <a:gd name="T7" fmla="*/ 875 h 3075"/>
                    <a:gd name="T8" fmla="*/ 18 w 3271"/>
                    <a:gd name="T9" fmla="*/ 611 h 3075"/>
                    <a:gd name="T10" fmla="*/ 84 w 3271"/>
                    <a:gd name="T11" fmla="*/ 389 h 3075"/>
                    <a:gd name="T12" fmla="*/ 210 w 3271"/>
                    <a:gd name="T13" fmla="*/ 216 h 3075"/>
                    <a:gd name="T14" fmla="*/ 510 w 3271"/>
                    <a:gd name="T15" fmla="*/ 42 h 3075"/>
                    <a:gd name="T16" fmla="*/ 894 w 3271"/>
                    <a:gd name="T17" fmla="*/ 6 h 3075"/>
                    <a:gd name="T18" fmla="*/ 1338 w 3271"/>
                    <a:gd name="T19" fmla="*/ 102 h 3075"/>
                    <a:gd name="T20" fmla="*/ 1812 w 3271"/>
                    <a:gd name="T21" fmla="*/ 324 h 3075"/>
                    <a:gd name="T22" fmla="*/ 2279 w 3271"/>
                    <a:gd name="T23" fmla="*/ 659 h 3075"/>
                    <a:gd name="T24" fmla="*/ 2777 w 3271"/>
                    <a:gd name="T25" fmla="*/ 1187 h 3075"/>
                    <a:gd name="T26" fmla="*/ 3094 w 3271"/>
                    <a:gd name="T27" fmla="*/ 1702 h 3075"/>
                    <a:gd name="T28" fmla="*/ 3215 w 3271"/>
                    <a:gd name="T29" fmla="*/ 2008 h 3075"/>
                    <a:gd name="T30" fmla="*/ 3269 w 3271"/>
                    <a:gd name="T31" fmla="*/ 2302 h 3075"/>
                    <a:gd name="T32" fmla="*/ 3263 w 3271"/>
                    <a:gd name="T33" fmla="*/ 2565 h 3075"/>
                    <a:gd name="T34" fmla="*/ 3197 w 3271"/>
                    <a:gd name="T35" fmla="*/ 2781 h 3075"/>
                    <a:gd name="T36" fmla="*/ 3077 w 3271"/>
                    <a:gd name="T37" fmla="*/ 2961 h 3075"/>
                    <a:gd name="T38" fmla="*/ 2927 w 3271"/>
                    <a:gd name="T39" fmla="*/ 3075 h 3075"/>
                    <a:gd name="T40" fmla="*/ 3077 w 3271"/>
                    <a:gd name="T41" fmla="*/ 2967 h 3075"/>
                    <a:gd name="T42" fmla="*/ 3203 w 3271"/>
                    <a:gd name="T43" fmla="*/ 2787 h 3075"/>
                    <a:gd name="T44" fmla="*/ 3269 w 3271"/>
                    <a:gd name="T45" fmla="*/ 2565 h 3075"/>
                    <a:gd name="T46" fmla="*/ 3275 w 3271"/>
                    <a:gd name="T47" fmla="*/ 2302 h 3075"/>
                    <a:gd name="T48" fmla="*/ 3221 w 3271"/>
                    <a:gd name="T49" fmla="*/ 2008 h 3075"/>
                    <a:gd name="T50" fmla="*/ 3100 w 3271"/>
                    <a:gd name="T51" fmla="*/ 1702 h 3075"/>
                    <a:gd name="T52" fmla="*/ 2783 w 3271"/>
                    <a:gd name="T53" fmla="*/ 1181 h 3075"/>
                    <a:gd name="T54" fmla="*/ 2285 w 3271"/>
                    <a:gd name="T55" fmla="*/ 653 h 3075"/>
                    <a:gd name="T56" fmla="*/ 1812 w 3271"/>
                    <a:gd name="T57" fmla="*/ 318 h 3075"/>
                    <a:gd name="T58" fmla="*/ 1338 w 3271"/>
                    <a:gd name="T59" fmla="*/ 96 h 3075"/>
                    <a:gd name="T60" fmla="*/ 894 w 3271"/>
                    <a:gd name="T61" fmla="*/ 0 h 3075"/>
                    <a:gd name="T62" fmla="*/ 504 w 3271"/>
                    <a:gd name="T63" fmla="*/ 36 h 3075"/>
                    <a:gd name="T64" fmla="*/ 205 w 3271"/>
                    <a:gd name="T65" fmla="*/ 210 h 3075"/>
                    <a:gd name="T66" fmla="*/ 78 w 3271"/>
                    <a:gd name="T67" fmla="*/ 389 h 3075"/>
                    <a:gd name="T68" fmla="*/ 12 w 3271"/>
                    <a:gd name="T69" fmla="*/ 611 h 3075"/>
                    <a:gd name="T70" fmla="*/ 6 w 3271"/>
                    <a:gd name="T71" fmla="*/ 875 h 3075"/>
                    <a:gd name="T72" fmla="*/ 60 w 3271"/>
                    <a:gd name="T73" fmla="*/ 1169 h 3075"/>
                    <a:gd name="T74" fmla="*/ 181 w 3271"/>
                    <a:gd name="T75" fmla="*/ 1474 h 3075"/>
                    <a:gd name="T76" fmla="*/ 354 w 3271"/>
                    <a:gd name="T77" fmla="*/ 1786 h 3075"/>
                    <a:gd name="T78" fmla="*/ 852 w 3271"/>
                    <a:gd name="T79" fmla="*/ 2380 h 3075"/>
                    <a:gd name="T80" fmla="*/ 1248 w 3271"/>
                    <a:gd name="T81" fmla="*/ 2709 h 3075"/>
                    <a:gd name="T82" fmla="*/ 1661 w 3271"/>
                    <a:gd name="T83" fmla="*/ 2961 h 3075"/>
                    <a:gd name="T84" fmla="*/ 1943 w 3271"/>
                    <a:gd name="T85" fmla="*/ 3075 h 3075"/>
                    <a:gd name="T86" fmla="*/ 1530 w 3271"/>
                    <a:gd name="T87" fmla="*/ 2889 h 3075"/>
                    <a:gd name="T88" fmla="*/ 1121 w 3271"/>
                    <a:gd name="T89" fmla="*/ 2607 h 3075"/>
                    <a:gd name="T90" fmla="*/ 852 w 3271"/>
                    <a:gd name="T91" fmla="*/ 2380 h 3075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5397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15398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>
                      <a:gd name="T0" fmla="*/ 3958 w 3952"/>
                      <a:gd name="T1" fmla="*/ 2860 h 3501"/>
                      <a:gd name="T2" fmla="*/ 3922 w 3952"/>
                      <a:gd name="T3" fmla="*/ 2614 h 3501"/>
                      <a:gd name="T4" fmla="*/ 3851 w 3952"/>
                      <a:gd name="T5" fmla="*/ 2368 h 3501"/>
                      <a:gd name="T6" fmla="*/ 3742 w 3952"/>
                      <a:gd name="T7" fmla="*/ 2110 h 3501"/>
                      <a:gd name="T8" fmla="*/ 3604 w 3952"/>
                      <a:gd name="T9" fmla="*/ 1853 h 3501"/>
                      <a:gd name="T10" fmla="*/ 3442 w 3952"/>
                      <a:gd name="T11" fmla="*/ 1595 h 3501"/>
                      <a:gd name="T12" fmla="*/ 3251 w 3952"/>
                      <a:gd name="T13" fmla="*/ 1343 h 3501"/>
                      <a:gd name="T14" fmla="*/ 3034 w 3952"/>
                      <a:gd name="T15" fmla="*/ 1103 h 3501"/>
                      <a:gd name="T16" fmla="*/ 2729 w 3952"/>
                      <a:gd name="T17" fmla="*/ 815 h 3501"/>
                      <a:gd name="T18" fmla="*/ 2339 w 3952"/>
                      <a:gd name="T19" fmla="*/ 522 h 3501"/>
                      <a:gd name="T20" fmla="*/ 1949 w 3952"/>
                      <a:gd name="T21" fmla="*/ 288 h 3501"/>
                      <a:gd name="T22" fmla="*/ 1560 w 3952"/>
                      <a:gd name="T23" fmla="*/ 126 h 3501"/>
                      <a:gd name="T24" fmla="*/ 1188 w 3952"/>
                      <a:gd name="T25" fmla="*/ 24 h 3501"/>
                      <a:gd name="T26" fmla="*/ 840 w 3952"/>
                      <a:gd name="T27" fmla="*/ 0 h 3501"/>
                      <a:gd name="T28" fmla="*/ 528 w 3952"/>
                      <a:gd name="T29" fmla="*/ 48 h 3501"/>
                      <a:gd name="T30" fmla="*/ 264 w 3952"/>
                      <a:gd name="T31" fmla="*/ 174 h 3501"/>
                      <a:gd name="T32" fmla="*/ 114 w 3952"/>
                      <a:gd name="T33" fmla="*/ 312 h 3501"/>
                      <a:gd name="T34" fmla="*/ 0 w 3952"/>
                      <a:gd name="T35" fmla="*/ 486 h 3501"/>
                      <a:gd name="T36" fmla="*/ 72 w 3952"/>
                      <a:gd name="T37" fmla="*/ 372 h 3501"/>
                      <a:gd name="T38" fmla="*/ 270 w 3952"/>
                      <a:gd name="T39" fmla="*/ 174 h 3501"/>
                      <a:gd name="T40" fmla="*/ 528 w 3952"/>
                      <a:gd name="T41" fmla="*/ 48 h 3501"/>
                      <a:gd name="T42" fmla="*/ 840 w 3952"/>
                      <a:gd name="T43" fmla="*/ 6 h 3501"/>
                      <a:gd name="T44" fmla="*/ 1188 w 3952"/>
                      <a:gd name="T45" fmla="*/ 30 h 3501"/>
                      <a:gd name="T46" fmla="*/ 1560 w 3952"/>
                      <a:gd name="T47" fmla="*/ 132 h 3501"/>
                      <a:gd name="T48" fmla="*/ 1949 w 3952"/>
                      <a:gd name="T49" fmla="*/ 294 h 3501"/>
                      <a:gd name="T50" fmla="*/ 2339 w 3952"/>
                      <a:gd name="T51" fmla="*/ 528 h 3501"/>
                      <a:gd name="T52" fmla="*/ 2723 w 3952"/>
                      <a:gd name="T53" fmla="*/ 821 h 3501"/>
                      <a:gd name="T54" fmla="*/ 3136 w 3952"/>
                      <a:gd name="T55" fmla="*/ 1223 h 3501"/>
                      <a:gd name="T56" fmla="*/ 3346 w 3952"/>
                      <a:gd name="T57" fmla="*/ 1469 h 3501"/>
                      <a:gd name="T58" fmla="*/ 3521 w 3952"/>
                      <a:gd name="T59" fmla="*/ 1727 h 3501"/>
                      <a:gd name="T60" fmla="*/ 3676 w 3952"/>
                      <a:gd name="T61" fmla="*/ 1984 h 3501"/>
                      <a:gd name="T62" fmla="*/ 3796 w 3952"/>
                      <a:gd name="T63" fmla="*/ 2236 h 3501"/>
                      <a:gd name="T64" fmla="*/ 3887 w 3952"/>
                      <a:gd name="T65" fmla="*/ 2494 h 3501"/>
                      <a:gd name="T66" fmla="*/ 3946 w 3952"/>
                      <a:gd name="T67" fmla="*/ 2740 h 3501"/>
                      <a:gd name="T68" fmla="*/ 3964 w 3952"/>
                      <a:gd name="T69" fmla="*/ 2973 h 3501"/>
                      <a:gd name="T70" fmla="*/ 3934 w 3952"/>
                      <a:gd name="T71" fmla="*/ 3255 h 3501"/>
                      <a:gd name="T72" fmla="*/ 3845 w 3952"/>
                      <a:gd name="T73" fmla="*/ 3501 h 3501"/>
                      <a:gd name="T74" fmla="*/ 3898 w 3952"/>
                      <a:gd name="T75" fmla="*/ 3387 h 3501"/>
                      <a:gd name="T76" fmla="*/ 3958 w 3952"/>
                      <a:gd name="T77" fmla="*/ 3123 h 3501"/>
                      <a:gd name="T78" fmla="*/ 3964 w 3952"/>
                      <a:gd name="T79" fmla="*/ 2973 h 350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9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>
                      <a:gd name="T0" fmla="*/ 678 w 3791"/>
                      <a:gd name="T1" fmla="*/ 2416 h 3363"/>
                      <a:gd name="T2" fmla="*/ 420 w 3791"/>
                      <a:gd name="T3" fmla="*/ 2062 h 3363"/>
                      <a:gd name="T4" fmla="*/ 216 w 3791"/>
                      <a:gd name="T5" fmla="*/ 1703 h 3363"/>
                      <a:gd name="T6" fmla="*/ 78 w 3791"/>
                      <a:gd name="T7" fmla="*/ 1343 h 3363"/>
                      <a:gd name="T8" fmla="*/ 12 w 3791"/>
                      <a:gd name="T9" fmla="*/ 1001 h 3363"/>
                      <a:gd name="T10" fmla="*/ 18 w 3791"/>
                      <a:gd name="T11" fmla="*/ 701 h 3363"/>
                      <a:gd name="T12" fmla="*/ 96 w 3791"/>
                      <a:gd name="T13" fmla="*/ 450 h 3363"/>
                      <a:gd name="T14" fmla="*/ 240 w 3791"/>
                      <a:gd name="T15" fmla="*/ 246 h 3363"/>
                      <a:gd name="T16" fmla="*/ 582 w 3791"/>
                      <a:gd name="T17" fmla="*/ 48 h 3363"/>
                      <a:gd name="T18" fmla="*/ 1031 w 3791"/>
                      <a:gd name="T19" fmla="*/ 6 h 3363"/>
                      <a:gd name="T20" fmla="*/ 1548 w 3791"/>
                      <a:gd name="T21" fmla="*/ 120 h 3363"/>
                      <a:gd name="T22" fmla="*/ 2094 w 3791"/>
                      <a:gd name="T23" fmla="*/ 378 h 3363"/>
                      <a:gd name="T24" fmla="*/ 2639 w 3791"/>
                      <a:gd name="T25" fmla="*/ 773 h 3363"/>
                      <a:gd name="T26" fmla="*/ 3125 w 3791"/>
                      <a:gd name="T27" fmla="*/ 1265 h 3363"/>
                      <a:gd name="T28" fmla="*/ 3389 w 3791"/>
                      <a:gd name="T29" fmla="*/ 1625 h 3363"/>
                      <a:gd name="T30" fmla="*/ 3593 w 3791"/>
                      <a:gd name="T31" fmla="*/ 1984 h 3363"/>
                      <a:gd name="T32" fmla="*/ 3731 w 3791"/>
                      <a:gd name="T33" fmla="*/ 2344 h 3363"/>
                      <a:gd name="T34" fmla="*/ 3797 w 3791"/>
                      <a:gd name="T35" fmla="*/ 2686 h 3363"/>
                      <a:gd name="T36" fmla="*/ 3761 w 3791"/>
                      <a:gd name="T37" fmla="*/ 3105 h 3363"/>
                      <a:gd name="T38" fmla="*/ 3640 w 3791"/>
                      <a:gd name="T39" fmla="*/ 3363 h 3363"/>
                      <a:gd name="T40" fmla="*/ 3791 w 3791"/>
                      <a:gd name="T41" fmla="*/ 2967 h 3363"/>
                      <a:gd name="T42" fmla="*/ 3803 w 3791"/>
                      <a:gd name="T43" fmla="*/ 2794 h 3363"/>
                      <a:gd name="T44" fmla="*/ 3761 w 3791"/>
                      <a:gd name="T45" fmla="*/ 2458 h 3363"/>
                      <a:gd name="T46" fmla="*/ 3647 w 3791"/>
                      <a:gd name="T47" fmla="*/ 2104 h 3363"/>
                      <a:gd name="T48" fmla="*/ 3467 w 3791"/>
                      <a:gd name="T49" fmla="*/ 1739 h 3363"/>
                      <a:gd name="T50" fmla="*/ 3221 w 3791"/>
                      <a:gd name="T51" fmla="*/ 1385 h 3363"/>
                      <a:gd name="T52" fmla="*/ 2813 w 3791"/>
                      <a:gd name="T53" fmla="*/ 929 h 3363"/>
                      <a:gd name="T54" fmla="*/ 2279 w 3791"/>
                      <a:gd name="T55" fmla="*/ 492 h 3363"/>
                      <a:gd name="T56" fmla="*/ 1727 w 3791"/>
                      <a:gd name="T57" fmla="*/ 192 h 3363"/>
                      <a:gd name="T58" fmla="*/ 1194 w 3791"/>
                      <a:gd name="T59" fmla="*/ 24 h 3363"/>
                      <a:gd name="T60" fmla="*/ 719 w 3791"/>
                      <a:gd name="T61" fmla="*/ 12 h 3363"/>
                      <a:gd name="T62" fmla="*/ 336 w 3791"/>
                      <a:gd name="T63" fmla="*/ 162 h 3363"/>
                      <a:gd name="T64" fmla="*/ 132 w 3791"/>
                      <a:gd name="T65" fmla="*/ 378 h 3363"/>
                      <a:gd name="T66" fmla="*/ 36 w 3791"/>
                      <a:gd name="T67" fmla="*/ 612 h 3363"/>
                      <a:gd name="T68" fmla="*/ 0 w 3791"/>
                      <a:gd name="T69" fmla="*/ 893 h 3363"/>
                      <a:gd name="T70" fmla="*/ 42 w 3791"/>
                      <a:gd name="T71" fmla="*/ 1229 h 3363"/>
                      <a:gd name="T72" fmla="*/ 162 w 3791"/>
                      <a:gd name="T73" fmla="*/ 1583 h 3363"/>
                      <a:gd name="T74" fmla="*/ 342 w 3791"/>
                      <a:gd name="T75" fmla="*/ 1942 h 3363"/>
                      <a:gd name="T76" fmla="*/ 582 w 3791"/>
                      <a:gd name="T77" fmla="*/ 2302 h 3363"/>
                      <a:gd name="T78" fmla="*/ 990 w 3791"/>
                      <a:gd name="T79" fmla="*/ 2758 h 3363"/>
                      <a:gd name="T80" fmla="*/ 1601 w 3791"/>
                      <a:gd name="T81" fmla="*/ 3237 h 3363"/>
                      <a:gd name="T82" fmla="*/ 1601 w 3791"/>
                      <a:gd name="T83" fmla="*/ 3237 h 3363"/>
                      <a:gd name="T84" fmla="*/ 996 w 3791"/>
                      <a:gd name="T85" fmla="*/ 2758 h 3363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00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>
                      <a:gd name="T0" fmla="*/ 540 w 3527"/>
                      <a:gd name="T1" fmla="*/ 2146 h 3225"/>
                      <a:gd name="T2" fmla="*/ 318 w 3527"/>
                      <a:gd name="T3" fmla="*/ 1816 h 3225"/>
                      <a:gd name="T4" fmla="*/ 149 w 3527"/>
                      <a:gd name="T5" fmla="*/ 1481 h 3225"/>
                      <a:gd name="T6" fmla="*/ 41 w 3527"/>
                      <a:gd name="T7" fmla="*/ 1151 h 3225"/>
                      <a:gd name="T8" fmla="*/ 0 w 3527"/>
                      <a:gd name="T9" fmla="*/ 839 h 3225"/>
                      <a:gd name="T10" fmla="*/ 30 w 3527"/>
                      <a:gd name="T11" fmla="*/ 575 h 3225"/>
                      <a:gd name="T12" fmla="*/ 125 w 3527"/>
                      <a:gd name="T13" fmla="*/ 354 h 3225"/>
                      <a:gd name="T14" fmla="*/ 318 w 3527"/>
                      <a:gd name="T15" fmla="*/ 150 h 3225"/>
                      <a:gd name="T16" fmla="*/ 671 w 3527"/>
                      <a:gd name="T17" fmla="*/ 12 h 3225"/>
                      <a:gd name="T18" fmla="*/ 1115 w 3527"/>
                      <a:gd name="T19" fmla="*/ 24 h 3225"/>
                      <a:gd name="T20" fmla="*/ 1613 w 3527"/>
                      <a:gd name="T21" fmla="*/ 174 h 3225"/>
                      <a:gd name="T22" fmla="*/ 2123 w 3527"/>
                      <a:gd name="T23" fmla="*/ 456 h 3225"/>
                      <a:gd name="T24" fmla="*/ 2621 w 3527"/>
                      <a:gd name="T25" fmla="*/ 857 h 3225"/>
                      <a:gd name="T26" fmla="*/ 3083 w 3527"/>
                      <a:gd name="T27" fmla="*/ 1391 h 3225"/>
                      <a:gd name="T28" fmla="*/ 3286 w 3527"/>
                      <a:gd name="T29" fmla="*/ 1726 h 3225"/>
                      <a:gd name="T30" fmla="*/ 3437 w 3527"/>
                      <a:gd name="T31" fmla="*/ 2062 h 3225"/>
                      <a:gd name="T32" fmla="*/ 3520 w 3527"/>
                      <a:gd name="T33" fmla="*/ 2386 h 3225"/>
                      <a:gd name="T34" fmla="*/ 3532 w 3527"/>
                      <a:gd name="T35" fmla="*/ 2680 h 3225"/>
                      <a:gd name="T36" fmla="*/ 3485 w 3527"/>
                      <a:gd name="T37" fmla="*/ 2931 h 3225"/>
                      <a:gd name="T38" fmla="*/ 3370 w 3527"/>
                      <a:gd name="T39" fmla="*/ 3141 h 3225"/>
                      <a:gd name="T40" fmla="*/ 3292 w 3527"/>
                      <a:gd name="T41" fmla="*/ 3225 h 3225"/>
                      <a:gd name="T42" fmla="*/ 3322 w 3527"/>
                      <a:gd name="T43" fmla="*/ 3201 h 3225"/>
                      <a:gd name="T44" fmla="*/ 3455 w 3527"/>
                      <a:gd name="T45" fmla="*/ 3009 h 3225"/>
                      <a:gd name="T46" fmla="*/ 3526 w 3527"/>
                      <a:gd name="T47" fmla="*/ 2769 h 3225"/>
                      <a:gd name="T48" fmla="*/ 3532 w 3527"/>
                      <a:gd name="T49" fmla="*/ 2488 h 3225"/>
                      <a:gd name="T50" fmla="*/ 3473 w 3527"/>
                      <a:gd name="T51" fmla="*/ 2170 h 3225"/>
                      <a:gd name="T52" fmla="*/ 3346 w 3527"/>
                      <a:gd name="T53" fmla="*/ 1834 h 3225"/>
                      <a:gd name="T54" fmla="*/ 3155 w 3527"/>
                      <a:gd name="T55" fmla="*/ 1499 h 3225"/>
                      <a:gd name="T56" fmla="*/ 2825 w 3527"/>
                      <a:gd name="T57" fmla="*/ 1061 h 3225"/>
                      <a:gd name="T58" fmla="*/ 2291 w 3527"/>
                      <a:gd name="T59" fmla="*/ 575 h 3225"/>
                      <a:gd name="T60" fmla="*/ 1781 w 3527"/>
                      <a:gd name="T61" fmla="*/ 252 h 3225"/>
                      <a:gd name="T62" fmla="*/ 1277 w 3527"/>
                      <a:gd name="T63" fmla="*/ 60 h 3225"/>
                      <a:gd name="T64" fmla="*/ 810 w 3527"/>
                      <a:gd name="T65" fmla="*/ 0 h 3225"/>
                      <a:gd name="T66" fmla="*/ 419 w 3527"/>
                      <a:gd name="T67" fmla="*/ 84 h 3225"/>
                      <a:gd name="T68" fmla="*/ 168 w 3527"/>
                      <a:gd name="T69" fmla="*/ 288 h 3225"/>
                      <a:gd name="T70" fmla="*/ 53 w 3527"/>
                      <a:gd name="T71" fmla="*/ 498 h 3225"/>
                      <a:gd name="T72" fmla="*/ 0 w 3527"/>
                      <a:gd name="T73" fmla="*/ 749 h 3225"/>
                      <a:gd name="T74" fmla="*/ 18 w 3527"/>
                      <a:gd name="T75" fmla="*/ 1043 h 3225"/>
                      <a:gd name="T76" fmla="*/ 101 w 3527"/>
                      <a:gd name="T77" fmla="*/ 1373 h 3225"/>
                      <a:gd name="T78" fmla="*/ 252 w 3527"/>
                      <a:gd name="T79" fmla="*/ 1708 h 3225"/>
                      <a:gd name="T80" fmla="*/ 455 w 3527"/>
                      <a:gd name="T81" fmla="*/ 2038 h 3225"/>
                      <a:gd name="T82" fmla="*/ 917 w 3527"/>
                      <a:gd name="T83" fmla="*/ 2572 h 3225"/>
                      <a:gd name="T84" fmla="*/ 1259 w 3527"/>
                      <a:gd name="T85" fmla="*/ 2865 h 3225"/>
                      <a:gd name="T86" fmla="*/ 1613 w 3527"/>
                      <a:gd name="T87" fmla="*/ 3099 h 3225"/>
                      <a:gd name="T88" fmla="*/ 1859 w 3527"/>
                      <a:gd name="T89" fmla="*/ 3225 h 3225"/>
                      <a:gd name="T90" fmla="*/ 1499 w 3527"/>
                      <a:gd name="T91" fmla="*/ 3027 h 3225"/>
                      <a:gd name="T92" fmla="*/ 1146 w 3527"/>
                      <a:gd name="T93" fmla="*/ 2769 h 3225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5401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15402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>
                        <a:gd name="T0" fmla="*/ 4258 w 4251"/>
                        <a:gd name="T1" fmla="*/ 3237 h 3794"/>
                        <a:gd name="T2" fmla="*/ 4216 w 4251"/>
                        <a:gd name="T3" fmla="*/ 2961 h 3794"/>
                        <a:gd name="T4" fmla="*/ 4133 w 4251"/>
                        <a:gd name="T5" fmla="*/ 2679 h 3794"/>
                        <a:gd name="T6" fmla="*/ 4012 w 4251"/>
                        <a:gd name="T7" fmla="*/ 2391 h 3794"/>
                        <a:gd name="T8" fmla="*/ 3857 w 4251"/>
                        <a:gd name="T9" fmla="*/ 2098 h 3794"/>
                        <a:gd name="T10" fmla="*/ 3670 w 4251"/>
                        <a:gd name="T11" fmla="*/ 1810 h 3794"/>
                        <a:gd name="T12" fmla="*/ 3449 w 4251"/>
                        <a:gd name="T13" fmla="*/ 1528 h 3794"/>
                        <a:gd name="T14" fmla="*/ 3203 w 4251"/>
                        <a:gd name="T15" fmla="*/ 1252 h 3794"/>
                        <a:gd name="T16" fmla="*/ 2867 w 4251"/>
                        <a:gd name="T17" fmla="*/ 935 h 3794"/>
                        <a:gd name="T18" fmla="*/ 2441 w 4251"/>
                        <a:gd name="T19" fmla="*/ 605 h 3794"/>
                        <a:gd name="T20" fmla="*/ 1997 w 4251"/>
                        <a:gd name="T21" fmla="*/ 341 h 3794"/>
                        <a:gd name="T22" fmla="*/ 1554 w 4251"/>
                        <a:gd name="T23" fmla="*/ 143 h 3794"/>
                        <a:gd name="T24" fmla="*/ 1127 w 4251"/>
                        <a:gd name="T25" fmla="*/ 35 h 3794"/>
                        <a:gd name="T26" fmla="*/ 743 w 4251"/>
                        <a:gd name="T27" fmla="*/ 0 h 3794"/>
                        <a:gd name="T28" fmla="*/ 402 w 4251"/>
                        <a:gd name="T29" fmla="*/ 47 h 3794"/>
                        <a:gd name="T30" fmla="*/ 120 w 4251"/>
                        <a:gd name="T31" fmla="*/ 173 h 3794"/>
                        <a:gd name="T32" fmla="*/ 0 w 4251"/>
                        <a:gd name="T33" fmla="*/ 269 h 3794"/>
                        <a:gd name="T34" fmla="*/ 264 w 4251"/>
                        <a:gd name="T35" fmla="*/ 101 h 3794"/>
                        <a:gd name="T36" fmla="*/ 588 w 4251"/>
                        <a:gd name="T37" fmla="*/ 18 h 3794"/>
                        <a:gd name="T38" fmla="*/ 960 w 4251"/>
                        <a:gd name="T39" fmla="*/ 18 h 3794"/>
                        <a:gd name="T40" fmla="*/ 1361 w 4251"/>
                        <a:gd name="T41" fmla="*/ 95 h 3794"/>
                        <a:gd name="T42" fmla="*/ 1787 w 4251"/>
                        <a:gd name="T43" fmla="*/ 245 h 3794"/>
                        <a:gd name="T44" fmla="*/ 2219 w 4251"/>
                        <a:gd name="T45" fmla="*/ 467 h 3794"/>
                        <a:gd name="T46" fmla="*/ 2651 w 4251"/>
                        <a:gd name="T47" fmla="*/ 761 h 3794"/>
                        <a:gd name="T48" fmla="*/ 3070 w 4251"/>
                        <a:gd name="T49" fmla="*/ 1120 h 3794"/>
                        <a:gd name="T50" fmla="*/ 3328 w 4251"/>
                        <a:gd name="T51" fmla="*/ 1390 h 3794"/>
                        <a:gd name="T52" fmla="*/ 3563 w 4251"/>
                        <a:gd name="T53" fmla="*/ 1666 h 3794"/>
                        <a:gd name="T54" fmla="*/ 3766 w 4251"/>
                        <a:gd name="T55" fmla="*/ 1954 h 3794"/>
                        <a:gd name="T56" fmla="*/ 3934 w 4251"/>
                        <a:gd name="T57" fmla="*/ 2247 h 3794"/>
                        <a:gd name="T58" fmla="*/ 4072 w 4251"/>
                        <a:gd name="T59" fmla="*/ 2535 h 3794"/>
                        <a:gd name="T60" fmla="*/ 4175 w 4251"/>
                        <a:gd name="T61" fmla="*/ 2823 h 3794"/>
                        <a:gd name="T62" fmla="*/ 4234 w 4251"/>
                        <a:gd name="T63" fmla="*/ 3105 h 3794"/>
                        <a:gd name="T64" fmla="*/ 4258 w 4251"/>
                        <a:gd name="T65" fmla="*/ 3368 h 3794"/>
                        <a:gd name="T66" fmla="*/ 4246 w 4251"/>
                        <a:gd name="T67" fmla="*/ 3590 h 3794"/>
                        <a:gd name="T68" fmla="*/ 4198 w 4251"/>
                        <a:gd name="T69" fmla="*/ 3794 h 3794"/>
                        <a:gd name="T70" fmla="*/ 4228 w 4251"/>
                        <a:gd name="T71" fmla="*/ 3692 h 3794"/>
                        <a:gd name="T72" fmla="*/ 4258 w 4251"/>
                        <a:gd name="T73" fmla="*/ 3482 h 3794"/>
                        <a:gd name="T74" fmla="*/ 4264 w 4251"/>
                        <a:gd name="T75" fmla="*/ 3368 h 3794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15403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15404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>
                          <a:gd name="T0" fmla="*/ 162 w 4108"/>
                          <a:gd name="T1" fmla="*/ 186 h 3657"/>
                          <a:gd name="T2" fmla="*/ 443 w 4108"/>
                          <a:gd name="T3" fmla="*/ 54 h 3657"/>
                          <a:gd name="T4" fmla="*/ 773 w 4108"/>
                          <a:gd name="T5" fmla="*/ 6 h 3657"/>
                          <a:gd name="T6" fmla="*/ 1140 w 4108"/>
                          <a:gd name="T7" fmla="*/ 36 h 3657"/>
                          <a:gd name="T8" fmla="*/ 1542 w 4108"/>
                          <a:gd name="T9" fmla="*/ 144 h 3657"/>
                          <a:gd name="T10" fmla="*/ 1955 w 4108"/>
                          <a:gd name="T11" fmla="*/ 324 h 3657"/>
                          <a:gd name="T12" fmla="*/ 2375 w 4108"/>
                          <a:gd name="T13" fmla="*/ 570 h 3657"/>
                          <a:gd name="T14" fmla="*/ 2789 w 4108"/>
                          <a:gd name="T15" fmla="*/ 888 h 3657"/>
                          <a:gd name="T16" fmla="*/ 3113 w 4108"/>
                          <a:gd name="T17" fmla="*/ 1193 h 3657"/>
                          <a:gd name="T18" fmla="*/ 3347 w 4108"/>
                          <a:gd name="T19" fmla="*/ 1451 h 3657"/>
                          <a:gd name="T20" fmla="*/ 3551 w 4108"/>
                          <a:gd name="T21" fmla="*/ 1721 h 3657"/>
                          <a:gd name="T22" fmla="*/ 3731 w 4108"/>
                          <a:gd name="T23" fmla="*/ 1997 h 3657"/>
                          <a:gd name="T24" fmla="*/ 3875 w 4108"/>
                          <a:gd name="T25" fmla="*/ 2272 h 3657"/>
                          <a:gd name="T26" fmla="*/ 3989 w 4108"/>
                          <a:gd name="T27" fmla="*/ 2548 h 3657"/>
                          <a:gd name="T28" fmla="*/ 4073 w 4108"/>
                          <a:gd name="T29" fmla="*/ 2818 h 3657"/>
                          <a:gd name="T30" fmla="*/ 4115 w 4108"/>
                          <a:gd name="T31" fmla="*/ 3070 h 3657"/>
                          <a:gd name="T32" fmla="*/ 4115 w 4108"/>
                          <a:gd name="T33" fmla="*/ 3321 h 3657"/>
                          <a:gd name="T34" fmla="*/ 4073 w 4108"/>
                          <a:gd name="T35" fmla="*/ 3549 h 3657"/>
                          <a:gd name="T36" fmla="*/ 4043 w 4108"/>
                          <a:gd name="T37" fmla="*/ 3657 h 3657"/>
                          <a:gd name="T38" fmla="*/ 4103 w 4108"/>
                          <a:gd name="T39" fmla="*/ 3447 h 3657"/>
                          <a:gd name="T40" fmla="*/ 4121 w 4108"/>
                          <a:gd name="T41" fmla="*/ 3213 h 3657"/>
                          <a:gd name="T42" fmla="*/ 4115 w 4108"/>
                          <a:gd name="T43" fmla="*/ 3070 h 3657"/>
                          <a:gd name="T44" fmla="*/ 4073 w 4108"/>
                          <a:gd name="T45" fmla="*/ 2812 h 3657"/>
                          <a:gd name="T46" fmla="*/ 3995 w 4108"/>
                          <a:gd name="T47" fmla="*/ 2548 h 3657"/>
                          <a:gd name="T48" fmla="*/ 3881 w 4108"/>
                          <a:gd name="T49" fmla="*/ 2272 h 3657"/>
                          <a:gd name="T50" fmla="*/ 3737 w 4108"/>
                          <a:gd name="T51" fmla="*/ 1997 h 3657"/>
                          <a:gd name="T52" fmla="*/ 3557 w 4108"/>
                          <a:gd name="T53" fmla="*/ 1721 h 3657"/>
                          <a:gd name="T54" fmla="*/ 3353 w 4108"/>
                          <a:gd name="T55" fmla="*/ 1451 h 3657"/>
                          <a:gd name="T56" fmla="*/ 3119 w 4108"/>
                          <a:gd name="T57" fmla="*/ 1187 h 3657"/>
                          <a:gd name="T58" fmla="*/ 2801 w 4108"/>
                          <a:gd name="T59" fmla="*/ 888 h 3657"/>
                          <a:gd name="T60" fmla="*/ 2394 w 4108"/>
                          <a:gd name="T61" fmla="*/ 576 h 3657"/>
                          <a:gd name="T62" fmla="*/ 1973 w 4108"/>
                          <a:gd name="T63" fmla="*/ 330 h 3657"/>
                          <a:gd name="T64" fmla="*/ 1548 w 4108"/>
                          <a:gd name="T65" fmla="*/ 144 h 3657"/>
                          <a:gd name="T66" fmla="*/ 1134 w 4108"/>
                          <a:gd name="T67" fmla="*/ 30 h 3657"/>
                          <a:gd name="T68" fmla="*/ 755 w 4108"/>
                          <a:gd name="T69" fmla="*/ 0 h 3657"/>
                          <a:gd name="T70" fmla="*/ 432 w 4108"/>
                          <a:gd name="T71" fmla="*/ 54 h 3657"/>
                          <a:gd name="T72" fmla="*/ 162 w 4108"/>
                          <a:gd name="T73" fmla="*/ 186 h 3657"/>
                          <a:gd name="T74" fmla="*/ 24 w 4108"/>
                          <a:gd name="T75" fmla="*/ 306 h 3657"/>
                          <a:gd name="T76" fmla="*/ 0 w 4108"/>
                          <a:gd name="T77" fmla="*/ 336 h 3657"/>
                          <a:gd name="T78" fmla="*/ 48 w 4108"/>
                          <a:gd name="T79" fmla="*/ 282 h 3657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</a:gdLst>
                        <a:ahLst/>
                        <a:cxnLst>
                          <a:cxn ang="T80">
                            <a:pos x="T0" y="T1"/>
                          </a:cxn>
                          <a:cxn ang="T81">
                            <a:pos x="T2" y="T3"/>
                          </a:cxn>
                          <a:cxn ang="T82">
                            <a:pos x="T4" y="T5"/>
                          </a:cxn>
                          <a:cxn ang="T83">
                            <a:pos x="T6" y="T7"/>
                          </a:cxn>
                          <a:cxn ang="T84">
                            <a:pos x="T8" y="T9"/>
                          </a:cxn>
                          <a:cxn ang="T85">
                            <a:pos x="T10" y="T11"/>
                          </a:cxn>
                          <a:cxn ang="T86">
                            <a:pos x="T12" y="T13"/>
                          </a:cxn>
                          <a:cxn ang="T87">
                            <a:pos x="T14" y="T15"/>
                          </a:cxn>
                          <a:cxn ang="T88">
                            <a:pos x="T16" y="T17"/>
                          </a:cxn>
                          <a:cxn ang="T89">
                            <a:pos x="T18" y="T19"/>
                          </a:cxn>
                          <a:cxn ang="T90">
                            <a:pos x="T20" y="T21"/>
                          </a:cxn>
                          <a:cxn ang="T91">
                            <a:pos x="T22" y="T23"/>
                          </a:cxn>
                          <a:cxn ang="T92">
                            <a:pos x="T24" y="T25"/>
                          </a:cxn>
                          <a:cxn ang="T93">
                            <a:pos x="T26" y="T27"/>
                          </a:cxn>
                          <a:cxn ang="T94">
                            <a:pos x="T28" y="T29"/>
                          </a:cxn>
                          <a:cxn ang="T95">
                            <a:pos x="T30" y="T31"/>
                          </a:cxn>
                          <a:cxn ang="T96">
                            <a:pos x="T32" y="T33"/>
                          </a:cxn>
                          <a:cxn ang="T97">
                            <a:pos x="T34" y="T35"/>
                          </a:cxn>
                          <a:cxn ang="T98">
                            <a:pos x="T36" y="T37"/>
                          </a:cxn>
                          <a:cxn ang="T99">
                            <a:pos x="T38" y="T39"/>
                          </a:cxn>
                          <a:cxn ang="T100">
                            <a:pos x="T40" y="T41"/>
                          </a:cxn>
                          <a:cxn ang="T101">
                            <a:pos x="T42" y="T43"/>
                          </a:cxn>
                          <a:cxn ang="T102">
                            <a:pos x="T44" y="T45"/>
                          </a:cxn>
                          <a:cxn ang="T103">
                            <a:pos x="T46" y="T47"/>
                          </a:cxn>
                          <a:cxn ang="T104">
                            <a:pos x="T48" y="T49"/>
                          </a:cxn>
                          <a:cxn ang="T105">
                            <a:pos x="T50" y="T51"/>
                          </a:cxn>
                          <a:cxn ang="T106">
                            <a:pos x="T52" y="T53"/>
                          </a:cxn>
                          <a:cxn ang="T107">
                            <a:pos x="T54" y="T55"/>
                          </a:cxn>
                          <a:cxn ang="T108">
                            <a:pos x="T56" y="T57"/>
                          </a:cxn>
                          <a:cxn ang="T109">
                            <a:pos x="T58" y="T59"/>
                          </a:cxn>
                          <a:cxn ang="T110">
                            <a:pos x="T60" y="T61"/>
                          </a:cxn>
                          <a:cxn ang="T111">
                            <a:pos x="T62" y="T63"/>
                          </a:cxn>
                          <a:cxn ang="T112">
                            <a:pos x="T64" y="T65"/>
                          </a:cxn>
                          <a:cxn ang="T113">
                            <a:pos x="T66" y="T67"/>
                          </a:cxn>
                          <a:cxn ang="T114">
                            <a:pos x="T68" y="T69"/>
                          </a:cxn>
                          <a:cxn ang="T115">
                            <a:pos x="T70" y="T71"/>
                          </a:cxn>
                          <a:cxn ang="T116">
                            <a:pos x="T72" y="T73"/>
                          </a:cxn>
                          <a:cxn ang="T117">
                            <a:pos x="T74" y="T75"/>
                          </a:cxn>
                          <a:cxn ang="T118">
                            <a:pos x="T76" y="T77"/>
                          </a:cxn>
                          <a:cxn ang="T119">
                            <a:pos x="T78" y="T79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15405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15406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07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08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09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0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1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2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3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4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5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6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7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8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9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0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1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2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3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4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5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6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7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8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9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0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1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2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3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4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5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6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7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8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9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0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1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>
                            <a:gd name="T0" fmla="*/ 912 w 1537"/>
                            <a:gd name="T1" fmla="*/ 1264 h 1768"/>
                            <a:gd name="T2" fmla="*/ 1061 w 1537"/>
                            <a:gd name="T3" fmla="*/ 1402 h 1768"/>
                            <a:gd name="T4" fmla="*/ 1218 w 1537"/>
                            <a:gd name="T5" fmla="*/ 1528 h 1768"/>
                            <a:gd name="T6" fmla="*/ 1373 w 1537"/>
                            <a:gd name="T7" fmla="*/ 1654 h 1768"/>
                            <a:gd name="T8" fmla="*/ 1536 w 1537"/>
                            <a:gd name="T9" fmla="*/ 1768 h 1768"/>
                            <a:gd name="T10" fmla="*/ 1542 w 1537"/>
                            <a:gd name="T11" fmla="*/ 1768 h 1768"/>
                            <a:gd name="T12" fmla="*/ 1379 w 1537"/>
                            <a:gd name="T13" fmla="*/ 1654 h 1768"/>
                            <a:gd name="T14" fmla="*/ 1224 w 1537"/>
                            <a:gd name="T15" fmla="*/ 1534 h 1768"/>
                            <a:gd name="T16" fmla="*/ 1067 w 1537"/>
                            <a:gd name="T17" fmla="*/ 1402 h 1768"/>
                            <a:gd name="T18" fmla="*/ 918 w 1537"/>
                            <a:gd name="T19" fmla="*/ 1258 h 1768"/>
                            <a:gd name="T20" fmla="*/ 767 w 1537"/>
                            <a:gd name="T21" fmla="*/ 1115 h 1768"/>
                            <a:gd name="T22" fmla="*/ 630 w 1537"/>
                            <a:gd name="T23" fmla="*/ 959 h 1768"/>
                            <a:gd name="T24" fmla="*/ 498 w 1537"/>
                            <a:gd name="T25" fmla="*/ 803 h 1768"/>
                            <a:gd name="T26" fmla="*/ 378 w 1537"/>
                            <a:gd name="T27" fmla="*/ 647 h 1768"/>
                            <a:gd name="T28" fmla="*/ 270 w 1537"/>
                            <a:gd name="T29" fmla="*/ 485 h 1768"/>
                            <a:gd name="T30" fmla="*/ 168 w 1537"/>
                            <a:gd name="T31" fmla="*/ 323 h 1768"/>
                            <a:gd name="T32" fmla="*/ 78 w 1537"/>
                            <a:gd name="T33" fmla="*/ 161 h 1768"/>
                            <a:gd name="T34" fmla="*/ 0 w 1537"/>
                            <a:gd name="T35" fmla="*/ 0 h 1768"/>
                            <a:gd name="T36" fmla="*/ 0 w 1537"/>
                            <a:gd name="T37" fmla="*/ 12 h 1768"/>
                            <a:gd name="T38" fmla="*/ 78 w 1537"/>
                            <a:gd name="T39" fmla="*/ 173 h 1768"/>
                            <a:gd name="T40" fmla="*/ 168 w 1537"/>
                            <a:gd name="T41" fmla="*/ 335 h 1768"/>
                            <a:gd name="T42" fmla="*/ 270 w 1537"/>
                            <a:gd name="T43" fmla="*/ 491 h 1768"/>
                            <a:gd name="T44" fmla="*/ 378 w 1537"/>
                            <a:gd name="T45" fmla="*/ 653 h 1768"/>
                            <a:gd name="T46" fmla="*/ 498 w 1537"/>
                            <a:gd name="T47" fmla="*/ 809 h 1768"/>
                            <a:gd name="T48" fmla="*/ 630 w 1537"/>
                            <a:gd name="T49" fmla="*/ 965 h 1768"/>
                            <a:gd name="T50" fmla="*/ 767 w 1537"/>
                            <a:gd name="T51" fmla="*/ 1121 h 1768"/>
                            <a:gd name="T52" fmla="*/ 912 w 1537"/>
                            <a:gd name="T53" fmla="*/ 1264 h 1768"/>
                            <a:gd name="T54" fmla="*/ 912 w 1537"/>
                            <a:gd name="T55" fmla="*/ 1264 h 1768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</a:gdLst>
                          <a:ahLst/>
                          <a:cxnLst>
                            <a:cxn ang="T56">
                              <a:pos x="T0" y="T1"/>
                            </a:cxn>
                            <a:cxn ang="T57">
                              <a:pos x="T2" y="T3"/>
                            </a:cxn>
                            <a:cxn ang="T58">
                              <a:pos x="T4" y="T5"/>
                            </a:cxn>
                            <a:cxn ang="T59">
                              <a:pos x="T6" y="T7"/>
                            </a:cxn>
                            <a:cxn ang="T60">
                              <a:pos x="T8" y="T9"/>
                            </a:cxn>
                            <a:cxn ang="T61">
                              <a:pos x="T10" y="T11"/>
                            </a:cxn>
                            <a:cxn ang="T62">
                              <a:pos x="T12" y="T13"/>
                            </a:cxn>
                            <a:cxn ang="T63">
                              <a:pos x="T14" y="T15"/>
                            </a:cxn>
                            <a:cxn ang="T64">
                              <a:pos x="T16" y="T17"/>
                            </a:cxn>
                            <a:cxn ang="T65">
                              <a:pos x="T18" y="T19"/>
                            </a:cxn>
                            <a:cxn ang="T66">
                              <a:pos x="T20" y="T21"/>
                            </a:cxn>
                            <a:cxn ang="T67">
                              <a:pos x="T22" y="T23"/>
                            </a:cxn>
                            <a:cxn ang="T68">
                              <a:pos x="T24" y="T25"/>
                            </a:cxn>
                            <a:cxn ang="T69">
                              <a:pos x="T26" y="T27"/>
                            </a:cxn>
                            <a:cxn ang="T70">
                              <a:pos x="T28" y="T29"/>
                            </a:cxn>
                            <a:cxn ang="T71">
                              <a:pos x="T30" y="T31"/>
                            </a:cxn>
                            <a:cxn ang="T72">
                              <a:pos x="T32" y="T33"/>
                            </a:cxn>
                            <a:cxn ang="T73">
                              <a:pos x="T34" y="T35"/>
                            </a:cxn>
                            <a:cxn ang="T74">
                              <a:pos x="T36" y="T37"/>
                            </a:cxn>
                            <a:cxn ang="T75">
                              <a:pos x="T38" y="T39"/>
                            </a:cxn>
                            <a:cxn ang="T76">
                              <a:pos x="T40" y="T41"/>
                            </a:cxn>
                            <a:cxn ang="T77">
                              <a:pos x="T42" y="T43"/>
                            </a:cxn>
                            <a:cxn ang="T78">
                              <a:pos x="T44" y="T45"/>
                            </a:cxn>
                            <a:cxn ang="T79">
                              <a:pos x="T46" y="T47"/>
                            </a:cxn>
                            <a:cxn ang="T80">
                              <a:pos x="T48" y="T49"/>
                            </a:cxn>
                            <a:cxn ang="T81">
                              <a:pos x="T50" y="T51"/>
                            </a:cxn>
                            <a:cxn ang="T82">
                              <a:pos x="T52" y="T53"/>
                            </a:cxn>
                            <a:cxn ang="T83">
                              <a:pos x="T54" y="T55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grpSp>
                      <p:nvGrpSpPr>
                        <p:cNvPr id="15442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15479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2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0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1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2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3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4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5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5" y="1868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6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7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9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8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60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9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90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6" y="1005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15443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4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5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6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7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8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9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0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1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2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3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4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5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6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7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8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9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0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1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2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3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4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5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6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7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8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9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0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1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2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3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4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5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6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7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8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15383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15384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385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5386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15387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88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>
                      <a:gd name="T0" fmla="*/ 1006 w 1006"/>
                      <a:gd name="T1" fmla="*/ 1102 h 1102"/>
                      <a:gd name="T2" fmla="*/ 696 w 1006"/>
                      <a:gd name="T3" fmla="*/ 823 h 1102"/>
                      <a:gd name="T4" fmla="*/ 333 w 1006"/>
                      <a:gd name="T5" fmla="*/ 447 h 1102"/>
                      <a:gd name="T6" fmla="*/ 51 w 1006"/>
                      <a:gd name="T7" fmla="*/ 76 h 1102"/>
                      <a:gd name="T8" fmla="*/ 0 w 1006"/>
                      <a:gd name="T9" fmla="*/ 0 h 110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89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0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1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2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3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4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5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5369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15370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>
                  <a:gd name="T0" fmla="*/ 876 w 1435"/>
                  <a:gd name="T1" fmla="*/ 1150 h 1618"/>
                  <a:gd name="T2" fmla="*/ 744 w 1435"/>
                  <a:gd name="T3" fmla="*/ 1019 h 1618"/>
                  <a:gd name="T4" fmla="*/ 612 w 1435"/>
                  <a:gd name="T5" fmla="*/ 875 h 1618"/>
                  <a:gd name="T6" fmla="*/ 492 w 1435"/>
                  <a:gd name="T7" fmla="*/ 737 h 1618"/>
                  <a:gd name="T8" fmla="*/ 378 w 1435"/>
                  <a:gd name="T9" fmla="*/ 593 h 1618"/>
                  <a:gd name="T10" fmla="*/ 276 w 1435"/>
                  <a:gd name="T11" fmla="*/ 443 h 1618"/>
                  <a:gd name="T12" fmla="*/ 174 w 1435"/>
                  <a:gd name="T13" fmla="*/ 299 h 1618"/>
                  <a:gd name="T14" fmla="*/ 84 w 1435"/>
                  <a:gd name="T15" fmla="*/ 149 h 1618"/>
                  <a:gd name="T16" fmla="*/ 0 w 1435"/>
                  <a:gd name="T17" fmla="*/ 0 h 1618"/>
                  <a:gd name="T18" fmla="*/ 0 w 1435"/>
                  <a:gd name="T19" fmla="*/ 11 h 1618"/>
                  <a:gd name="T20" fmla="*/ 84 w 1435"/>
                  <a:gd name="T21" fmla="*/ 155 h 1618"/>
                  <a:gd name="T22" fmla="*/ 174 w 1435"/>
                  <a:gd name="T23" fmla="*/ 305 h 1618"/>
                  <a:gd name="T24" fmla="*/ 270 w 1435"/>
                  <a:gd name="T25" fmla="*/ 449 h 1618"/>
                  <a:gd name="T26" fmla="*/ 378 w 1435"/>
                  <a:gd name="T27" fmla="*/ 593 h 1618"/>
                  <a:gd name="T28" fmla="*/ 492 w 1435"/>
                  <a:gd name="T29" fmla="*/ 737 h 1618"/>
                  <a:gd name="T30" fmla="*/ 612 w 1435"/>
                  <a:gd name="T31" fmla="*/ 881 h 1618"/>
                  <a:gd name="T32" fmla="*/ 738 w 1435"/>
                  <a:gd name="T33" fmla="*/ 1019 h 1618"/>
                  <a:gd name="T34" fmla="*/ 876 w 1435"/>
                  <a:gd name="T35" fmla="*/ 1150 h 1618"/>
                  <a:gd name="T36" fmla="*/ 1014 w 1435"/>
                  <a:gd name="T37" fmla="*/ 1276 h 1618"/>
                  <a:gd name="T38" fmla="*/ 1152 w 1435"/>
                  <a:gd name="T39" fmla="*/ 1396 h 1618"/>
                  <a:gd name="T40" fmla="*/ 1290 w 1435"/>
                  <a:gd name="T41" fmla="*/ 1510 h 1618"/>
                  <a:gd name="T42" fmla="*/ 1434 w 1435"/>
                  <a:gd name="T43" fmla="*/ 1618 h 1618"/>
                  <a:gd name="T44" fmla="*/ 1440 w 1435"/>
                  <a:gd name="T45" fmla="*/ 1618 h 1618"/>
                  <a:gd name="T46" fmla="*/ 1297 w 1435"/>
                  <a:gd name="T47" fmla="*/ 1510 h 1618"/>
                  <a:gd name="T48" fmla="*/ 1158 w 1435"/>
                  <a:gd name="T49" fmla="*/ 1396 h 1618"/>
                  <a:gd name="T50" fmla="*/ 1014 w 1435"/>
                  <a:gd name="T51" fmla="*/ 1276 h 1618"/>
                  <a:gd name="T52" fmla="*/ 876 w 1435"/>
                  <a:gd name="T53" fmla="*/ 1150 h 1618"/>
                  <a:gd name="T54" fmla="*/ 876 w 1435"/>
                  <a:gd name="T55" fmla="*/ 1150 h 161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1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>
                  <a:gd name="T0" fmla="*/ 960 w 1668"/>
                  <a:gd name="T1" fmla="*/ 1463 h 2014"/>
                  <a:gd name="T2" fmla="*/ 791 w 1668"/>
                  <a:gd name="T3" fmla="*/ 1289 h 2014"/>
                  <a:gd name="T4" fmla="*/ 636 w 1668"/>
                  <a:gd name="T5" fmla="*/ 1115 h 2014"/>
                  <a:gd name="T6" fmla="*/ 491 w 1668"/>
                  <a:gd name="T7" fmla="*/ 929 h 2014"/>
                  <a:gd name="T8" fmla="*/ 366 w 1668"/>
                  <a:gd name="T9" fmla="*/ 743 h 2014"/>
                  <a:gd name="T10" fmla="*/ 252 w 1668"/>
                  <a:gd name="T11" fmla="*/ 557 h 2014"/>
                  <a:gd name="T12" fmla="*/ 149 w 1668"/>
                  <a:gd name="T13" fmla="*/ 372 h 2014"/>
                  <a:gd name="T14" fmla="*/ 66 w 1668"/>
                  <a:gd name="T15" fmla="*/ 186 h 2014"/>
                  <a:gd name="T16" fmla="*/ 0 w 1668"/>
                  <a:gd name="T17" fmla="*/ 0 h 2014"/>
                  <a:gd name="T18" fmla="*/ 0 w 1668"/>
                  <a:gd name="T19" fmla="*/ 12 h 2014"/>
                  <a:gd name="T20" fmla="*/ 66 w 1668"/>
                  <a:gd name="T21" fmla="*/ 198 h 2014"/>
                  <a:gd name="T22" fmla="*/ 149 w 1668"/>
                  <a:gd name="T23" fmla="*/ 384 h 2014"/>
                  <a:gd name="T24" fmla="*/ 252 w 1668"/>
                  <a:gd name="T25" fmla="*/ 569 h 2014"/>
                  <a:gd name="T26" fmla="*/ 366 w 1668"/>
                  <a:gd name="T27" fmla="*/ 755 h 2014"/>
                  <a:gd name="T28" fmla="*/ 491 w 1668"/>
                  <a:gd name="T29" fmla="*/ 935 h 2014"/>
                  <a:gd name="T30" fmla="*/ 636 w 1668"/>
                  <a:gd name="T31" fmla="*/ 1115 h 2014"/>
                  <a:gd name="T32" fmla="*/ 791 w 1668"/>
                  <a:gd name="T33" fmla="*/ 1295 h 2014"/>
                  <a:gd name="T34" fmla="*/ 960 w 1668"/>
                  <a:gd name="T35" fmla="*/ 1463 h 2014"/>
                  <a:gd name="T36" fmla="*/ 1133 w 1668"/>
                  <a:gd name="T37" fmla="*/ 1618 h 2014"/>
                  <a:gd name="T38" fmla="*/ 1307 w 1668"/>
                  <a:gd name="T39" fmla="*/ 1762 h 2014"/>
                  <a:gd name="T40" fmla="*/ 1487 w 1668"/>
                  <a:gd name="T41" fmla="*/ 1894 h 2014"/>
                  <a:gd name="T42" fmla="*/ 1667 w 1668"/>
                  <a:gd name="T43" fmla="*/ 2014 h 2014"/>
                  <a:gd name="T44" fmla="*/ 1673 w 1668"/>
                  <a:gd name="T45" fmla="*/ 2014 h 2014"/>
                  <a:gd name="T46" fmla="*/ 1487 w 1668"/>
                  <a:gd name="T47" fmla="*/ 1894 h 2014"/>
                  <a:gd name="T48" fmla="*/ 1307 w 1668"/>
                  <a:gd name="T49" fmla="*/ 1762 h 2014"/>
                  <a:gd name="T50" fmla="*/ 1133 w 1668"/>
                  <a:gd name="T51" fmla="*/ 1618 h 2014"/>
                  <a:gd name="T52" fmla="*/ 960 w 1668"/>
                  <a:gd name="T53" fmla="*/ 1463 h 2014"/>
                  <a:gd name="T54" fmla="*/ 960 w 1668"/>
                  <a:gd name="T55" fmla="*/ 1463 h 201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2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373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374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9" y="2694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375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grpSp>
            <p:nvGrpSpPr>
              <p:cNvPr id="15376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108665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6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1"/>
                </a:xfrm>
                <a:custGeom>
                  <a:avLst/>
                  <a:gdLst>
                    <a:gd name="T0" fmla="*/ 227 w 227"/>
                    <a:gd name="T1" fmla="*/ 134 h 222"/>
                    <a:gd name="T2" fmla="*/ 203 w 227"/>
                    <a:gd name="T3" fmla="*/ 144 h 222"/>
                    <a:gd name="T4" fmla="*/ 179 w 227"/>
                    <a:gd name="T5" fmla="*/ 138 h 222"/>
                    <a:gd name="T6" fmla="*/ 149 w 227"/>
                    <a:gd name="T7" fmla="*/ 126 h 222"/>
                    <a:gd name="T8" fmla="*/ 126 w 227"/>
                    <a:gd name="T9" fmla="*/ 102 h 222"/>
                    <a:gd name="T10" fmla="*/ 102 w 227"/>
                    <a:gd name="T11" fmla="*/ 72 h 222"/>
                    <a:gd name="T12" fmla="*/ 84 w 227"/>
                    <a:gd name="T13" fmla="*/ 48 h 222"/>
                    <a:gd name="T14" fmla="*/ 78 w 227"/>
                    <a:gd name="T15" fmla="*/ 24 h 222"/>
                    <a:gd name="T16" fmla="*/ 84 w 227"/>
                    <a:gd name="T17" fmla="*/ 0 h 222"/>
                    <a:gd name="T18" fmla="*/ 84 w 227"/>
                    <a:gd name="T19" fmla="*/ 0 h 222"/>
                    <a:gd name="T20" fmla="*/ 78 w 227"/>
                    <a:gd name="T21" fmla="*/ 0 h 222"/>
                    <a:gd name="T22" fmla="*/ 18 w 227"/>
                    <a:gd name="T23" fmla="*/ 60 h 222"/>
                    <a:gd name="T24" fmla="*/ 0 w 227"/>
                    <a:gd name="T25" fmla="*/ 90 h 222"/>
                    <a:gd name="T26" fmla="*/ 0 w 227"/>
                    <a:gd name="T27" fmla="*/ 120 h 222"/>
                    <a:gd name="T28" fmla="*/ 12 w 227"/>
                    <a:gd name="T29" fmla="*/ 156 h 222"/>
                    <a:gd name="T30" fmla="*/ 36 w 227"/>
                    <a:gd name="T31" fmla="*/ 192 h 222"/>
                    <a:gd name="T32" fmla="*/ 66 w 227"/>
                    <a:gd name="T33" fmla="*/ 216 h 222"/>
                    <a:gd name="T34" fmla="*/ 96 w 227"/>
                    <a:gd name="T35" fmla="*/ 222 h 222"/>
                    <a:gd name="T36" fmla="*/ 126 w 227"/>
                    <a:gd name="T37" fmla="*/ 222 h 222"/>
                    <a:gd name="T38" fmla="*/ 155 w 227"/>
                    <a:gd name="T39" fmla="*/ 210 h 222"/>
                    <a:gd name="T40" fmla="*/ 227 w 227"/>
                    <a:gd name="T41" fmla="*/ 138 h 222"/>
                    <a:gd name="T42" fmla="*/ 227 w 227"/>
                    <a:gd name="T43" fmla="*/ 1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7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6"/>
                  <a:ext cx="163" cy="155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8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9"/>
                </a:xfrm>
                <a:custGeom>
                  <a:avLst/>
                  <a:gdLst>
                    <a:gd name="T0" fmla="*/ 179 w 203"/>
                    <a:gd name="T1" fmla="*/ 18 h 198"/>
                    <a:gd name="T2" fmla="*/ 197 w 203"/>
                    <a:gd name="T3" fmla="*/ 48 h 198"/>
                    <a:gd name="T4" fmla="*/ 203 w 203"/>
                    <a:gd name="T5" fmla="*/ 60 h 198"/>
                    <a:gd name="T6" fmla="*/ 197 w 203"/>
                    <a:gd name="T7" fmla="*/ 66 h 198"/>
                    <a:gd name="T8" fmla="*/ 65 w 203"/>
                    <a:gd name="T9" fmla="*/ 192 h 198"/>
                    <a:gd name="T10" fmla="*/ 59 w 203"/>
                    <a:gd name="T11" fmla="*/ 198 h 198"/>
                    <a:gd name="T12" fmla="*/ 47 w 203"/>
                    <a:gd name="T13" fmla="*/ 192 h 198"/>
                    <a:gd name="T14" fmla="*/ 17 w 203"/>
                    <a:gd name="T15" fmla="*/ 174 h 198"/>
                    <a:gd name="T16" fmla="*/ 0 w 203"/>
                    <a:gd name="T17" fmla="*/ 150 h 198"/>
                    <a:gd name="T18" fmla="*/ 0 w 203"/>
                    <a:gd name="T19" fmla="*/ 126 h 198"/>
                    <a:gd name="T20" fmla="*/ 131 w 203"/>
                    <a:gd name="T21" fmla="*/ 0 h 198"/>
                    <a:gd name="T22" fmla="*/ 155 w 203"/>
                    <a:gd name="T23" fmla="*/ 0 h 198"/>
                    <a:gd name="T24" fmla="*/ 179 w 203"/>
                    <a:gd name="T25" fmla="*/ 18 h 198"/>
                    <a:gd name="T26" fmla="*/ 179 w 203"/>
                    <a:gd name="T27" fmla="*/ 1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9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</p:grpSp>
      </p:grpSp>
      <p:sp>
        <p:nvSpPr>
          <p:cNvPr id="108670" name="Rectangle 12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671" name="Rectangle 1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672" name="Rectangle 1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AB27717-B0B9-4698-B8C3-EA6D7DAED6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8673" name="Rectangle 1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867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96" r:id="rId1"/>
    <p:sldLayoutId id="2147484733" r:id="rId2"/>
    <p:sldLayoutId id="2147484734" r:id="rId3"/>
    <p:sldLayoutId id="2147484735" r:id="rId4"/>
    <p:sldLayoutId id="2147484736" r:id="rId5"/>
    <p:sldLayoutId id="2147484737" r:id="rId6"/>
    <p:sldLayoutId id="2147484738" r:id="rId7"/>
    <p:sldLayoutId id="2147484739" r:id="rId8"/>
    <p:sldLayoutId id="2147484740" r:id="rId9"/>
    <p:sldLayoutId id="2147484741" r:id="rId10"/>
    <p:sldLayoutId id="2147484742" r:id="rId11"/>
  </p:sldLayoutIdLst>
  <p:transition advTm="40000">
    <p:checker dir="vert"/>
    <p:sndAc>
      <p:stSnd>
        <p:snd r:embed="rId13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67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86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86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8674" grpId="0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ru-RU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16393" name="Picture 4" descr="slidemaster_med3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482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5676C895-06C1-4B0C-8098-72071EE02F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97" r:id="rId1"/>
    <p:sldLayoutId id="2147484898" r:id="rId2"/>
    <p:sldLayoutId id="2147484899" r:id="rId3"/>
    <p:sldLayoutId id="2147484900" r:id="rId4"/>
    <p:sldLayoutId id="2147484901" r:id="rId5"/>
    <p:sldLayoutId id="2147484902" r:id="rId6"/>
    <p:sldLayoutId id="2147484903" r:id="rId7"/>
    <p:sldLayoutId id="2147484904" r:id="rId8"/>
    <p:sldLayoutId id="2147484905" r:id="rId9"/>
    <p:sldLayoutId id="2147484906" r:id="rId10"/>
    <p:sldLayoutId id="2147484907" r:id="rId11"/>
  </p:sldLayoutIdLst>
  <p:transition advTm="60000">
    <p:comb/>
    <p:sndAc>
      <p:stSnd>
        <p:snd r:embed="rId1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/>
      <p:bldP spid="3482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48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9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5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107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wr\Desktop\Новый точечный рисунок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444"/>
            <a:ext cx="9106272" cy="710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00404" y="5373216"/>
            <a:ext cx="6305463" cy="860901"/>
          </a:xfrm>
        </p:spPr>
        <p:txBody>
          <a:bodyPr/>
          <a:lstStyle/>
          <a:p>
            <a:r>
              <a:rPr lang="uk-UA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Якщо  Ви  готові - натисніть  ліву  кнопку  миші.</a:t>
            </a:r>
            <a:br>
              <a:rPr lang="uk-UA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</a:br>
            <a:r>
              <a:rPr lang="uk-UA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                    Бажаємо  </a:t>
            </a:r>
            <a:r>
              <a:rPr lang="uk-UA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успіху !!!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55043" y="908720"/>
            <a:ext cx="748883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Фізичний  диктант</a:t>
            </a:r>
            <a:br>
              <a:rPr kumimoji="0" lang="uk-UA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</a:br>
            <a:r>
              <a:rPr kumimoji="0" lang="uk-UA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         8 кл.</a:t>
            </a:r>
            <a:r>
              <a:rPr kumimoji="0" lang="uk-UA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/>
            </a:r>
            <a:br>
              <a:rPr kumimoji="0" lang="uk-UA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</a:br>
            <a:r>
              <a:rPr kumimoji="0" lang="uk-U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/>
            </a:r>
            <a:br>
              <a:rPr kumimoji="0" lang="uk-U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</a:br>
            <a:r>
              <a:rPr kumimoji="0" lang="uk-U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 </a:t>
            </a:r>
            <a:r>
              <a:rPr lang="uk-UA" sz="4800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Електричний струм</a:t>
            </a:r>
            <a:r>
              <a:rPr kumimoji="0" lang="uk-UA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- 1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slow" advTm="30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1340768"/>
            <a:ext cx="7488510" cy="489696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9. Електричним  струмом  називають: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uk-UA" sz="1000" b="1" dirty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>
                <a:latin typeface="Arial" pitchFamily="34" charset="0"/>
                <a:cs typeface="Arial" pitchFamily="34" charset="0"/>
              </a:rPr>
              <a:t>а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)  впорядкований  рух  атомів;  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б)  хаотичний  </a:t>
            </a:r>
            <a:r>
              <a:rPr lang="uk-UA" b="1" dirty="0">
                <a:latin typeface="Arial" pitchFamily="34" charset="0"/>
                <a:cs typeface="Arial" pitchFamily="34" charset="0"/>
              </a:rPr>
              <a:t>рух 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молекул; 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в)  впорядкований  </a:t>
            </a:r>
            <a:r>
              <a:rPr lang="uk-UA" b="1" dirty="0">
                <a:latin typeface="Arial" pitchFamily="34" charset="0"/>
                <a:cs typeface="Arial" pitchFamily="34" charset="0"/>
              </a:rPr>
              <a:t>рух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нейтронів;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г)  </a:t>
            </a:r>
            <a:r>
              <a:rPr lang="uk-UA" b="1" dirty="0">
                <a:latin typeface="Arial" pitchFamily="34" charset="0"/>
                <a:cs typeface="Arial" pitchFamily="34" charset="0"/>
              </a:rPr>
              <a:t>впорядкований 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рух  заряджених  частинок. 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3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98663" y="2780928"/>
            <a:ext cx="7291387" cy="3312368"/>
          </a:xfrm>
        </p:spPr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97442" y="1412354"/>
            <a:ext cx="6643092" cy="4968974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sz="24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10. Хорошими провідниками є: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uk-UA" sz="1000" b="1" i="1" dirty="0" smtClean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uk-UA" sz="1000" b="1" i="1" dirty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  а)  дерево;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 б)  алюміній;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 в)  скло;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 г)   залізо;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 д)  графіт.</a:t>
            </a:r>
            <a:endParaRPr lang="ru-RU" b="1" dirty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3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4175" y="757238"/>
            <a:ext cx="8229600" cy="655637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692696"/>
            <a:ext cx="8352928" cy="5616624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11. Яка  дія  струму  використовується  в  кожному  з  таких  випадків: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uk-UA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Нікелювання  посуду.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uk-UA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Звучання  </a:t>
            </a:r>
            <a:r>
              <a:rPr lang="uk-UA" sz="28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електродзвінка</a:t>
            </a:r>
            <a:r>
              <a:rPr lang="uk-UA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uk-UA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Прання  білизни  в  електромашині.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uk-UA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Прасування  сорочки  електропраскою.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r>
              <a:rPr lang="uk-UA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Освітлення  дороги  фарами  автомобіля?</a:t>
            </a:r>
          </a:p>
          <a:p>
            <a:pPr marL="514350" indent="-514350" eaLnBrk="1" hangingPunct="1">
              <a:buFont typeface="Wingdings" pitchFamily="2" charset="2"/>
              <a:buAutoNum type="arabicPeriod"/>
              <a:defRPr/>
            </a:pPr>
            <a:endParaRPr lang="uk-UA" sz="10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None/>
              <a:defRPr/>
            </a:pPr>
            <a:r>
              <a:rPr lang="uk-UA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а)  світлова;       б)  хімічна;  </a:t>
            </a:r>
          </a:p>
          <a:p>
            <a:pPr marL="0" indent="0" eaLnBrk="1" hangingPunct="1">
              <a:buNone/>
              <a:defRPr/>
            </a:pPr>
            <a:r>
              <a:rPr lang="uk-UA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в)  теплова;        г)  магнітна;  </a:t>
            </a:r>
          </a:p>
          <a:p>
            <a:pPr marL="0" indent="0" eaLnBrk="1" hangingPunct="1">
              <a:buNone/>
              <a:defRPr/>
            </a:pPr>
            <a:r>
              <a:rPr lang="uk-UA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д)  механічна.</a:t>
            </a:r>
            <a:endParaRPr lang="uk-UA"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None/>
              <a:defRPr/>
            </a:pPr>
            <a:r>
              <a:rPr lang="uk-UA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6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15616" y="1196752"/>
            <a:ext cx="7488832" cy="51864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12. У  джерелах  струму…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uk-UA" sz="1000" b="1" dirty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а)  …утворюються  позитивно  заряджені  частинки;  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б)  …</a:t>
            </a:r>
            <a:r>
              <a:rPr lang="uk-UA" b="1" dirty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утворюються  </a:t>
            </a:r>
            <a:r>
              <a:rPr lang="uk-UA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негативно  </a:t>
            </a:r>
            <a:r>
              <a:rPr lang="uk-UA" b="1" dirty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заряджені  частинки</a:t>
            </a:r>
            <a:r>
              <a:rPr lang="uk-UA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;  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в)</a:t>
            </a:r>
            <a:r>
              <a:rPr lang="uk-UA" b="1" dirty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…утворюються  різнойменно  </a:t>
            </a:r>
            <a:r>
              <a:rPr lang="uk-UA" b="1" dirty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заряджені  частинки</a:t>
            </a:r>
            <a:r>
              <a:rPr lang="uk-UA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;  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г)  …відбувається  розділення  заряджених  частинок.</a:t>
            </a:r>
            <a:endParaRPr lang="en-US" b="1" dirty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4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>
                <a:solidFill>
                  <a:srgbClr val="990099"/>
                </a:solidFill>
              </a:rPr>
              <a:t>Вітаємо  Вас!!!</a:t>
            </a:r>
            <a:endParaRPr lang="ru-RU">
              <a:solidFill>
                <a:srgbClr val="990099"/>
              </a:solidFill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00213"/>
            <a:ext cx="7772400" cy="4395787"/>
          </a:xfrm>
        </p:spPr>
        <p:txBody>
          <a:bodyPr/>
          <a:lstStyle/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Ви  дійшли  фінішу.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Сподіваємося  на  гарне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засвоєння  Вами  вивченого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матеріалу. Інакше  у  Вас 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ще  є  час  для  підготовки 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до  контрольної  роботи.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447367"/>
      </p:ext>
    </p:extLst>
  </p:cSld>
  <p:clrMapOvr>
    <a:masterClrMapping/>
  </p:clrMapOvr>
  <p:transition advTm="10000">
    <p:strips dir="rd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9" y="1676400"/>
            <a:ext cx="8158806" cy="4422775"/>
          </a:xfrm>
        </p:spPr>
        <p:txBody>
          <a:bodyPr/>
          <a:lstStyle/>
          <a:p>
            <a:pPr marL="0" indent="0">
              <a:buNone/>
            </a:pPr>
            <a:r>
              <a:rPr lang="uk-UA" b="1" dirty="0" smtClean="0"/>
              <a:t>     1. Які дії струму спостерігаються в     </a:t>
            </a:r>
          </a:p>
          <a:p>
            <a:pPr marL="0" indent="0">
              <a:buNone/>
            </a:pPr>
            <a:r>
              <a:rPr lang="uk-UA" b="1" dirty="0"/>
              <a:t> </a:t>
            </a:r>
            <a:r>
              <a:rPr lang="uk-UA" b="1" dirty="0" smtClean="0"/>
              <a:t>        електричній лампі?</a:t>
            </a:r>
          </a:p>
          <a:p>
            <a:pPr marL="0" indent="0">
              <a:buNone/>
            </a:pPr>
            <a:r>
              <a:rPr lang="uk-UA" b="1" dirty="0" smtClean="0"/>
              <a:t>         а) світлова; </a:t>
            </a:r>
          </a:p>
          <a:p>
            <a:pPr marL="0" indent="0">
              <a:buNone/>
            </a:pPr>
            <a:r>
              <a:rPr lang="uk-UA" b="1" dirty="0"/>
              <a:t> </a:t>
            </a:r>
            <a:r>
              <a:rPr lang="uk-UA" b="1" dirty="0" smtClean="0"/>
              <a:t>        б) </a:t>
            </a:r>
            <a:r>
              <a:rPr lang="uk-UA" b="1" dirty="0"/>
              <a:t>магнітна;</a:t>
            </a:r>
          </a:p>
          <a:p>
            <a:pPr marL="0" indent="0">
              <a:buNone/>
            </a:pPr>
            <a:r>
              <a:rPr lang="uk-UA" b="1" dirty="0" smtClean="0"/>
              <a:t>         в) хімічна; </a:t>
            </a:r>
          </a:p>
          <a:p>
            <a:pPr marL="0" indent="0">
              <a:buNone/>
            </a:pPr>
            <a:r>
              <a:rPr lang="uk-UA" b="1" dirty="0"/>
              <a:t> </a:t>
            </a:r>
            <a:r>
              <a:rPr lang="uk-UA" b="1" dirty="0" smtClean="0"/>
              <a:t>        г) теплова. </a:t>
            </a:r>
            <a:endParaRPr lang="uk-UA" b="1" dirty="0"/>
          </a:p>
          <a:p>
            <a:pPr marL="0" indent="0">
              <a:buNone/>
            </a:pPr>
            <a:r>
              <a:rPr lang="uk-UA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4253863"/>
      </p:ext>
    </p:extLst>
  </p:cSld>
  <p:clrMapOvr>
    <a:masterClrMapping/>
  </p:clrMapOvr>
  <p:transition spd="med" advTm="30000">
    <p:zoom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624" y="1124744"/>
            <a:ext cx="6552728" cy="532789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2. Чи  можна  тепловий рух  електронів  у  провіднику  назвати  електричним  струмом?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uk-UA" sz="1600" b="1" dirty="0">
              <a:solidFill>
                <a:schemeClr val="accent4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а) так;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б) ні;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в) свій варіант;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г) не знаю.</a:t>
            </a:r>
            <a:endParaRPr lang="ru-RU" b="1" dirty="0">
              <a:solidFill>
                <a:schemeClr val="accent4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830952"/>
      </p:ext>
    </p:extLst>
  </p:cSld>
  <p:clrMapOvr>
    <a:masterClrMapping/>
  </p:clrMapOvr>
  <p:transition spd="med" advTm="3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196752"/>
            <a:ext cx="7776864" cy="587727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 Що  таке  позитивний  </a:t>
            </a:r>
            <a:r>
              <a:rPr lang="uk-UA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йон</a:t>
            </a: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?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uk-UA" sz="1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а)  атом, який має надлишок  одного  чи  декількох  електронів;  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б)  атом, який  має  </a:t>
            </a:r>
            <a:r>
              <a:rPr lang="uk-UA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недостачу  одного  чи  </a:t>
            </a: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декількох  </a:t>
            </a:r>
            <a:r>
              <a:rPr lang="uk-UA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електронів;  </a:t>
            </a:r>
            <a:endParaRPr lang="uk-UA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в)  атом, у  якого  кількість  електронів  дорівнює  кількості  протонів  у  ядрі.</a:t>
            </a:r>
            <a:endParaRPr lang="en-US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50000">
    <p:circl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1331640" y="1340768"/>
            <a:ext cx="7272808" cy="46831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4. Електричний  струм  у  металах – це  впорядкований  рух…</a:t>
            </a:r>
          </a:p>
          <a:p>
            <a:pPr eaLnBrk="1" hangingPunct="1">
              <a:buFontTx/>
              <a:buNone/>
            </a:pPr>
            <a:endParaRPr lang="uk-UA" sz="10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Tx/>
              <a:buNone/>
            </a:pP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)  електронів;</a:t>
            </a:r>
          </a:p>
          <a:p>
            <a:pPr eaLnBrk="1" hangingPunct="1">
              <a:buFontTx/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б)  протонів;  </a:t>
            </a:r>
          </a:p>
          <a:p>
            <a:pPr eaLnBrk="1" hangingPunct="1">
              <a:buFontTx/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в)  нейтронів;  </a:t>
            </a:r>
          </a:p>
          <a:p>
            <a:pPr eaLnBrk="1" hangingPunct="1">
              <a:buFontTx/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г)  іонів.</a:t>
            </a:r>
            <a:endParaRPr lang="ru-RU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Tm="3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331640" y="1196752"/>
            <a:ext cx="7056784" cy="48958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5. На  якій  дії  струму  ґрунтується  нікелювання і хромування  металевих предметів?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)  на тепловій;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б)  на фізіологічній;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) на хімічній;  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г)  на магнітній; 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д)  на механічній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4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174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174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174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250825" y="549275"/>
            <a:ext cx="8713788" cy="725488"/>
          </a:xfrm>
        </p:spPr>
        <p:txBody>
          <a:bodyPr/>
          <a:lstStyle/>
          <a:p>
            <a:pPr eaLnBrk="1" hangingPunct="1">
              <a:defRPr/>
            </a:pPr>
            <a:endParaRPr lang="ru-RU" sz="4000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12645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971600" y="692696"/>
            <a:ext cx="7334200" cy="4191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6. Що  приймають  за  напрям  струму  в  металевому  провіднику?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uk-UA" sz="10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а)  напрям  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впорядкованого  руху негати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вних   </a:t>
            </a:r>
            <a:r>
              <a:rPr lang="uk-UA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йонів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;  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б)  напрям, впорядкованого  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руху 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електронів;  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в) 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напрям, 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протилежний  до  напряму  впорядкованого  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руху 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електронів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uk-UA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4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1000" fill="hold"/>
                                        <p:tgtEl>
                                          <p:spTgt spid="1126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1126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1126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1000" fill="hold"/>
                                        <p:tgtEl>
                                          <p:spTgt spid="1126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4" grpId="0"/>
      <p:bldP spid="11264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1340768"/>
            <a:ext cx="7056784" cy="5301506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7. Хорошими  ізоляторами  є: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uk-UA" sz="2000" b="1" dirty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а)  гума;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б)  пластмаса;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в)  мідь;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г)  повітря;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д)  сталь.</a:t>
            </a:r>
            <a:endParaRPr lang="ru-RU" b="1" dirty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7192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Tm="30000">
    <p:circle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259632" y="908720"/>
            <a:ext cx="6768752" cy="616530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8. Чи  має  значення  для  хімічної  дії  напрям  електричного  струму?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uk-UA" b="1" dirty="0">
              <a:solidFill>
                <a:schemeClr val="accent3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b="1" dirty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  <a:r>
              <a:rPr lang="uk-UA" b="1" dirty="0" smtClean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має;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б) не  має;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в) свій  варіант;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г) затрудняюся  дати  відповідь.</a:t>
            </a:r>
            <a:endParaRPr lang="en-US" b="1" dirty="0">
              <a:solidFill>
                <a:schemeClr val="accent3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 advTm="3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Салют">
  <a:themeElements>
    <a:clrScheme name="Салют 8">
      <a:dk1>
        <a:srgbClr val="FF9900"/>
      </a:dk1>
      <a:lt1>
        <a:srgbClr val="99FF33"/>
      </a:lt1>
      <a:dk2>
        <a:srgbClr val="33CCFF"/>
      </a:dk2>
      <a:lt2>
        <a:srgbClr val="DC34C4"/>
      </a:lt2>
      <a:accent1>
        <a:srgbClr val="61DD87"/>
      </a:accent1>
      <a:accent2>
        <a:srgbClr val="80D3E4"/>
      </a:accent2>
      <a:accent3>
        <a:srgbClr val="CAFFAD"/>
      </a:accent3>
      <a:accent4>
        <a:srgbClr val="DA8200"/>
      </a:accent4>
      <a:accent5>
        <a:srgbClr val="B7EBC3"/>
      </a:accent5>
      <a:accent6>
        <a:srgbClr val="73BFCF"/>
      </a:accent6>
      <a:hlink>
        <a:srgbClr val="FF3399"/>
      </a:hlink>
      <a:folHlink>
        <a:srgbClr val="753BCB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алют 7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алют 8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Облака">
  <a:themeElements>
    <a:clrScheme name="Облака 5">
      <a:dk1>
        <a:srgbClr val="4D4D4D"/>
      </a:dk1>
      <a:lt1>
        <a:srgbClr val="FFFFFF"/>
      </a:lt1>
      <a:dk2>
        <a:srgbClr val="650BB7"/>
      </a:dk2>
      <a:lt2>
        <a:srgbClr val="FFFFFF"/>
      </a:lt2>
      <a:accent1>
        <a:srgbClr val="FF66FF"/>
      </a:accent1>
      <a:accent2>
        <a:srgbClr val="666699"/>
      </a:accent2>
      <a:accent3>
        <a:srgbClr val="B8AAD8"/>
      </a:accent3>
      <a:accent4>
        <a:srgbClr val="DADADA"/>
      </a:accent4>
      <a:accent5>
        <a:srgbClr val="FFB8FF"/>
      </a:accent5>
      <a:accent6>
        <a:srgbClr val="5C5C8A"/>
      </a:accent6>
      <a:hlink>
        <a:srgbClr val="E9E9FF"/>
      </a:hlink>
      <a:folHlink>
        <a:srgbClr val="CCECFF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10">
        <a:dk1>
          <a:srgbClr val="4D4D4D"/>
        </a:dk1>
        <a:lt1>
          <a:srgbClr val="FFFFFF"/>
        </a:lt1>
        <a:dk2>
          <a:srgbClr val="FF5050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FFB3B3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11">
        <a:dk1>
          <a:srgbClr val="000000"/>
        </a:dk1>
        <a:lt1>
          <a:srgbClr val="15FB03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AAFDAA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12">
        <a:dk1>
          <a:srgbClr val="0000AC"/>
        </a:dk1>
        <a:lt1>
          <a:srgbClr val="FFFFFF"/>
        </a:lt1>
        <a:dk2>
          <a:srgbClr val="07DAF7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EAFA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Равновесие">
  <a:themeElements>
    <a:clrScheme name="Равновесие 11">
      <a:dk1>
        <a:srgbClr val="000000"/>
      </a:dk1>
      <a:lt1>
        <a:srgbClr val="15FB03"/>
      </a:lt1>
      <a:dk2>
        <a:srgbClr val="30605A"/>
      </a:dk2>
      <a:lt2>
        <a:srgbClr val="15331E"/>
      </a:lt2>
      <a:accent1>
        <a:srgbClr val="A4C6BA"/>
      </a:accent1>
      <a:accent2>
        <a:srgbClr val="558F7D"/>
      </a:accent2>
      <a:accent3>
        <a:srgbClr val="AAFDAA"/>
      </a:accent3>
      <a:accent4>
        <a:srgbClr val="000000"/>
      </a:accent4>
      <a:accent5>
        <a:srgbClr val="CFDFD9"/>
      </a:accent5>
      <a:accent6>
        <a:srgbClr val="4C8171"/>
      </a:accent6>
      <a:hlink>
        <a:srgbClr val="C1C177"/>
      </a:hlink>
      <a:folHlink>
        <a:srgbClr val="A08F5E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0">
        <a:dk1>
          <a:srgbClr val="4D4D4D"/>
        </a:dk1>
        <a:lt1>
          <a:srgbClr val="FFFFFF"/>
        </a:lt1>
        <a:dk2>
          <a:srgbClr val="FF5050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FFB3B3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11">
        <a:dk1>
          <a:srgbClr val="000000"/>
        </a:dk1>
        <a:lt1>
          <a:srgbClr val="15FB03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AAFDAA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2">
        <a:dk1>
          <a:srgbClr val="0000AC"/>
        </a:dk1>
        <a:lt1>
          <a:srgbClr val="FFFFFF"/>
        </a:lt1>
        <a:dk2>
          <a:srgbClr val="07DAF7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EAFA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Равновесие">
  <a:themeElements>
    <a:clrScheme name="Равновесие 10">
      <a:dk1>
        <a:srgbClr val="000000"/>
      </a:dk1>
      <a:lt1>
        <a:srgbClr val="F97701"/>
      </a:lt1>
      <a:dk2>
        <a:srgbClr val="CC6600"/>
      </a:dk2>
      <a:lt2>
        <a:srgbClr val="808080"/>
      </a:lt2>
      <a:accent1>
        <a:srgbClr val="FBEECD"/>
      </a:accent1>
      <a:accent2>
        <a:srgbClr val="ECD044"/>
      </a:accent2>
      <a:accent3>
        <a:srgbClr val="FBBDAA"/>
      </a:accent3>
      <a:accent4>
        <a:srgbClr val="000000"/>
      </a:accent4>
      <a:accent5>
        <a:srgbClr val="FDF5E3"/>
      </a:accent5>
      <a:accent6>
        <a:srgbClr val="D6BC3D"/>
      </a:accent6>
      <a:hlink>
        <a:srgbClr val="E42B00"/>
      </a:hlink>
      <a:folHlink>
        <a:srgbClr val="996633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0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1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Трава">
  <a:themeElements>
    <a:clrScheme name="Трава 10">
      <a:dk1>
        <a:srgbClr val="FF9900"/>
      </a:dk1>
      <a:lt1>
        <a:srgbClr val="99FF33"/>
      </a:lt1>
      <a:dk2>
        <a:srgbClr val="33CCFF"/>
      </a:dk2>
      <a:lt2>
        <a:srgbClr val="DC34C4"/>
      </a:lt2>
      <a:accent1>
        <a:srgbClr val="61DD87"/>
      </a:accent1>
      <a:accent2>
        <a:srgbClr val="80D3E4"/>
      </a:accent2>
      <a:accent3>
        <a:srgbClr val="CAFFAD"/>
      </a:accent3>
      <a:accent4>
        <a:srgbClr val="DA8200"/>
      </a:accent4>
      <a:accent5>
        <a:srgbClr val="B7EBC3"/>
      </a:accent5>
      <a:accent6>
        <a:srgbClr val="73BFCF"/>
      </a:accent6>
      <a:hlink>
        <a:srgbClr val="FF3399"/>
      </a:hlink>
      <a:folHlink>
        <a:srgbClr val="753BCB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9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10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Тарелка">
  <a:themeElements>
    <a:clrScheme name="Тарелка 10">
      <a:dk1>
        <a:srgbClr val="000000"/>
      </a:dk1>
      <a:lt1>
        <a:srgbClr val="F97701"/>
      </a:lt1>
      <a:dk2>
        <a:srgbClr val="CC6600"/>
      </a:dk2>
      <a:lt2>
        <a:srgbClr val="808080"/>
      </a:lt2>
      <a:accent1>
        <a:srgbClr val="FBEECD"/>
      </a:accent1>
      <a:accent2>
        <a:srgbClr val="ECD044"/>
      </a:accent2>
      <a:accent3>
        <a:srgbClr val="FBBDAA"/>
      </a:accent3>
      <a:accent4>
        <a:srgbClr val="000000"/>
      </a:accent4>
      <a:accent5>
        <a:srgbClr val="FDF5E3"/>
      </a:accent5>
      <a:accent6>
        <a:srgbClr val="D6BC3D"/>
      </a:accent6>
      <a:hlink>
        <a:srgbClr val="E42B00"/>
      </a:hlink>
      <a:folHlink>
        <a:srgbClr val="996633"/>
      </a:folHlink>
    </a:clrScheme>
    <a:fontScheme name="Тарелка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арелка 1">
        <a:dk1>
          <a:srgbClr val="660000"/>
        </a:dk1>
        <a:lt1>
          <a:srgbClr val="FFFFFF"/>
        </a:lt1>
        <a:dk2>
          <a:srgbClr val="A80000"/>
        </a:dk2>
        <a:lt2>
          <a:srgbClr val="FFFF99"/>
        </a:lt2>
        <a:accent1>
          <a:srgbClr val="FF6600"/>
        </a:accent1>
        <a:accent2>
          <a:srgbClr val="6A0000"/>
        </a:accent2>
        <a:accent3>
          <a:srgbClr val="D1AAAA"/>
        </a:accent3>
        <a:accent4>
          <a:srgbClr val="DADADA"/>
        </a:accent4>
        <a:accent5>
          <a:srgbClr val="FFB8AA"/>
        </a:accent5>
        <a:accent6>
          <a:srgbClr val="5F00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2">
        <a:dk1>
          <a:srgbClr val="6A4700"/>
        </a:dk1>
        <a:lt1>
          <a:srgbClr val="FFFFFF"/>
        </a:lt1>
        <a:dk2>
          <a:srgbClr val="522900"/>
        </a:dk2>
        <a:lt2>
          <a:srgbClr val="FFFF99"/>
        </a:lt2>
        <a:accent1>
          <a:srgbClr val="CC9900"/>
        </a:accent1>
        <a:accent2>
          <a:srgbClr val="9C7300"/>
        </a:accent2>
        <a:accent3>
          <a:srgbClr val="B3ACAA"/>
        </a:accent3>
        <a:accent4>
          <a:srgbClr val="DADADA"/>
        </a:accent4>
        <a:accent5>
          <a:srgbClr val="E2CAAA"/>
        </a:accent5>
        <a:accent6>
          <a:srgbClr val="8D6800"/>
        </a:accent6>
        <a:hlink>
          <a:srgbClr val="FF99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3">
        <a:dk1>
          <a:srgbClr val="495630"/>
        </a:dk1>
        <a:lt1>
          <a:srgbClr val="FFFFCC"/>
        </a:lt1>
        <a:dk2>
          <a:srgbClr val="2D361C"/>
        </a:dk2>
        <a:lt2>
          <a:srgbClr val="BAD38D"/>
        </a:lt2>
        <a:accent1>
          <a:srgbClr val="68803E"/>
        </a:accent1>
        <a:accent2>
          <a:srgbClr val="556636"/>
        </a:accent2>
        <a:accent3>
          <a:srgbClr val="ADAEAB"/>
        </a:accent3>
        <a:accent4>
          <a:srgbClr val="DADAAE"/>
        </a:accent4>
        <a:accent5>
          <a:srgbClr val="B9C0AF"/>
        </a:accent5>
        <a:accent6>
          <a:srgbClr val="4C5C30"/>
        </a:accent6>
        <a:hlink>
          <a:srgbClr val="339933"/>
        </a:hlink>
        <a:folHlink>
          <a:srgbClr val="D9D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4">
        <a:dk1>
          <a:srgbClr val="666A5C"/>
        </a:dk1>
        <a:lt1>
          <a:srgbClr val="FFFFFF"/>
        </a:lt1>
        <a:dk2>
          <a:srgbClr val="757868"/>
        </a:dk2>
        <a:lt2>
          <a:srgbClr val="C4C3AA"/>
        </a:lt2>
        <a:accent1>
          <a:srgbClr val="9AC2C0"/>
        </a:accent1>
        <a:accent2>
          <a:srgbClr val="4D4F45"/>
        </a:accent2>
        <a:accent3>
          <a:srgbClr val="BDBEB9"/>
        </a:accent3>
        <a:accent4>
          <a:srgbClr val="DADADA"/>
        </a:accent4>
        <a:accent5>
          <a:srgbClr val="CADDDC"/>
        </a:accent5>
        <a:accent6>
          <a:srgbClr val="45473E"/>
        </a:accent6>
        <a:hlink>
          <a:srgbClr val="009999"/>
        </a:hlink>
        <a:folHlink>
          <a:srgbClr val="BFCB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5">
        <a:dk1>
          <a:srgbClr val="006664"/>
        </a:dk1>
        <a:lt1>
          <a:srgbClr val="FFFFFF"/>
        </a:lt1>
        <a:dk2>
          <a:srgbClr val="00908D"/>
        </a:dk2>
        <a:lt2>
          <a:srgbClr val="ADE5CD"/>
        </a:lt2>
        <a:accent1>
          <a:srgbClr val="00CCFF"/>
        </a:accent1>
        <a:accent2>
          <a:srgbClr val="006666"/>
        </a:accent2>
        <a:accent3>
          <a:srgbClr val="AAC6C5"/>
        </a:accent3>
        <a:accent4>
          <a:srgbClr val="DADADA"/>
        </a:accent4>
        <a:accent5>
          <a:srgbClr val="AAE2FF"/>
        </a:accent5>
        <a:accent6>
          <a:srgbClr val="005C5C"/>
        </a:accent6>
        <a:hlink>
          <a:srgbClr val="6DD8DB"/>
        </a:hlink>
        <a:folHlink>
          <a:srgbClr val="C5E2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6">
        <a:dk1>
          <a:srgbClr val="000000"/>
        </a:dk1>
        <a:lt1>
          <a:srgbClr val="DDDCC5"/>
        </a:lt1>
        <a:dk2>
          <a:srgbClr val="000000"/>
        </a:dk2>
        <a:lt2>
          <a:srgbClr val="B9B695"/>
        </a:lt2>
        <a:accent1>
          <a:srgbClr val="EAEBE9"/>
        </a:accent1>
        <a:accent2>
          <a:srgbClr val="BFBFAB"/>
        </a:accent2>
        <a:accent3>
          <a:srgbClr val="EBEBDF"/>
        </a:accent3>
        <a:accent4>
          <a:srgbClr val="000000"/>
        </a:accent4>
        <a:accent5>
          <a:srgbClr val="F3F3F2"/>
        </a:accent5>
        <a:accent6>
          <a:srgbClr val="ADAD9B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арелка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36699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ADB8CA"/>
        </a:accent5>
        <a:accent6>
          <a:srgbClr val="555555"/>
        </a:accent6>
        <a:hlink>
          <a:srgbClr val="BBE5FF"/>
        </a:hlink>
        <a:folHlink>
          <a:srgbClr val="B6B3E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8">
        <a:dk1>
          <a:srgbClr val="000090"/>
        </a:dk1>
        <a:lt1>
          <a:srgbClr val="EAEAEA"/>
        </a:lt1>
        <a:dk2>
          <a:srgbClr val="3A3AB2"/>
        </a:dk2>
        <a:lt2>
          <a:srgbClr val="CAD4DC"/>
        </a:lt2>
        <a:accent1>
          <a:srgbClr val="3974AF"/>
        </a:accent1>
        <a:accent2>
          <a:srgbClr val="232369"/>
        </a:accent2>
        <a:accent3>
          <a:srgbClr val="AEAED5"/>
        </a:accent3>
        <a:accent4>
          <a:srgbClr val="C8C8C8"/>
        </a:accent4>
        <a:accent5>
          <a:srgbClr val="AEBCD4"/>
        </a:accent5>
        <a:accent6>
          <a:srgbClr val="1F1F5E"/>
        </a:accent6>
        <a:hlink>
          <a:srgbClr val="00CCFF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9">
        <a:dk1>
          <a:srgbClr val="9C9C9C"/>
        </a:dk1>
        <a:lt1>
          <a:srgbClr val="FFFFFF"/>
        </a:lt1>
        <a:dk2>
          <a:srgbClr val="8696CA"/>
        </a:dk2>
        <a:lt2>
          <a:srgbClr val="FFFFFF"/>
        </a:lt2>
        <a:accent1>
          <a:srgbClr val="97D1D5"/>
        </a:accent1>
        <a:accent2>
          <a:srgbClr val="666699"/>
        </a:accent2>
        <a:accent3>
          <a:srgbClr val="C3C9E1"/>
        </a:accent3>
        <a:accent4>
          <a:srgbClr val="DADADA"/>
        </a:accent4>
        <a:accent5>
          <a:srgbClr val="C9E5E7"/>
        </a:accent5>
        <a:accent6>
          <a:srgbClr val="5C5C8A"/>
        </a:accent6>
        <a:hlink>
          <a:srgbClr val="0000FF"/>
        </a:hlink>
        <a:folHlink>
          <a:srgbClr val="00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10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арелка 11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План">
  <a:themeElements>
    <a:clrScheme name="План 7">
      <a:dk1>
        <a:srgbClr val="000000"/>
      </a:dk1>
      <a:lt1>
        <a:srgbClr val="CCFF99"/>
      </a:lt1>
      <a:dk2>
        <a:srgbClr val="CC99FF"/>
      </a:dk2>
      <a:lt2>
        <a:srgbClr val="1B3600"/>
      </a:lt2>
      <a:accent1>
        <a:srgbClr val="009900"/>
      </a:accent1>
      <a:accent2>
        <a:srgbClr val="B7CA02"/>
      </a:accent2>
      <a:accent3>
        <a:srgbClr val="E2FFCA"/>
      </a:accent3>
      <a:accent4>
        <a:srgbClr val="000000"/>
      </a:accent4>
      <a:accent5>
        <a:srgbClr val="AACAAA"/>
      </a:accent5>
      <a:accent6>
        <a:srgbClr val="A6B702"/>
      </a:accent6>
      <a:hlink>
        <a:srgbClr val="FFCC00"/>
      </a:hlink>
      <a:folHlink>
        <a:srgbClr val="FF9900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Орбита 8">
    <a:dk1>
      <a:srgbClr val="000000"/>
    </a:dk1>
    <a:lt1>
      <a:srgbClr val="C5D9ED"/>
    </a:lt1>
    <a:dk2>
      <a:srgbClr val="000000"/>
    </a:dk2>
    <a:lt2>
      <a:srgbClr val="FFFFFF"/>
    </a:lt2>
    <a:accent1>
      <a:srgbClr val="F3F6FF"/>
    </a:accent1>
    <a:accent2>
      <a:srgbClr val="33CCCC"/>
    </a:accent2>
    <a:accent3>
      <a:srgbClr val="DFE9F4"/>
    </a:accent3>
    <a:accent4>
      <a:srgbClr val="000000"/>
    </a:accent4>
    <a:accent5>
      <a:srgbClr val="F8FAFF"/>
    </a:accent5>
    <a:accent6>
      <a:srgbClr val="2DB9B9"/>
    </a:accent6>
    <a:hlink>
      <a:srgbClr val="0000FF"/>
    </a:hlink>
    <a:folHlink>
      <a:srgbClr val="00669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Balance</Template>
  <TotalTime>1740</TotalTime>
  <Words>471</Words>
  <Application>Microsoft Office PowerPoint</Application>
  <PresentationFormat>Экран (4:3)</PresentationFormat>
  <Paragraphs>88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Вершина горы</vt:lpstr>
      <vt:lpstr>1_Клен</vt:lpstr>
      <vt:lpstr>1_Трава</vt:lpstr>
      <vt:lpstr>1_Облака</vt:lpstr>
      <vt:lpstr>1_Равновесие</vt:lpstr>
      <vt:lpstr>2_Равновесие</vt:lpstr>
      <vt:lpstr>2_Трава</vt:lpstr>
      <vt:lpstr>1_Тарелка</vt:lpstr>
      <vt:lpstr>План</vt:lpstr>
      <vt:lpstr>1_Орбита</vt:lpstr>
      <vt:lpstr>Салют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Вітаємо  Вас!!!</vt:lpstr>
    </vt:vector>
  </TitlesOfParts>
  <Company>Tycoon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Творці  фізики</dc:title>
  <dc:creator>NIKE</dc:creator>
  <cp:lastModifiedBy>Tawr</cp:lastModifiedBy>
  <cp:revision>85</cp:revision>
  <dcterms:created xsi:type="dcterms:W3CDTF">2007-01-11T19:51:06Z</dcterms:created>
  <dcterms:modified xsi:type="dcterms:W3CDTF">2019-01-22T15:15:25Z</dcterms:modified>
</cp:coreProperties>
</file>