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5" r:id="rId1"/>
    <p:sldMasterId id="2147484489" r:id="rId2"/>
    <p:sldMasterId id="2147484525" r:id="rId3"/>
  </p:sldMasterIdLst>
  <p:notesMasterIdLst>
    <p:notesMasterId r:id="rId18"/>
  </p:notesMasterIdLst>
  <p:sldIdLst>
    <p:sldId id="336" r:id="rId4"/>
    <p:sldId id="337" r:id="rId5"/>
    <p:sldId id="343" r:id="rId6"/>
    <p:sldId id="348" r:id="rId7"/>
    <p:sldId id="331" r:id="rId8"/>
    <p:sldId id="342" r:id="rId9"/>
    <p:sldId id="340" r:id="rId10"/>
    <p:sldId id="338" r:id="rId11"/>
    <p:sldId id="344" r:id="rId12"/>
    <p:sldId id="349" r:id="rId13"/>
    <p:sldId id="350" r:id="rId14"/>
    <p:sldId id="341" r:id="rId15"/>
    <p:sldId id="346" r:id="rId16"/>
    <p:sldId id="33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00"/>
    <a:srgbClr val="FF0000"/>
    <a:srgbClr val="00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3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8239F-BBFD-4456-8402-58C890C72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39470"/>
      </p:ext>
    </p:extLst>
  </p:cSld>
  <p:clrMapOvr>
    <a:masterClrMapping/>
  </p:clrMapOvr>
  <p:transition advClick="0" advTm="19000">
    <p:sndAc>
      <p:stSnd loop="1"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3EB57-FFFF-4205-8CFD-B318AA083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44090"/>
      </p:ext>
    </p:extLst>
  </p:cSld>
  <p:clrMapOvr>
    <a:masterClrMapping/>
  </p:clrMapOvr>
  <p:transition advClick="0" advTm="19000">
    <p:sndAc>
      <p:stSnd loop="1"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3EB57-FFFF-4205-8CFD-B318AA083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308231"/>
      </p:ext>
    </p:extLst>
  </p:cSld>
  <p:clrMapOvr>
    <a:masterClrMapping/>
  </p:clrMapOvr>
  <p:transition advClick="0" advTm="19000">
    <p:sndAc>
      <p:stSnd loop="1"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0D018-E260-4B72-81FF-0AF0E31DA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84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audio" Target="../media/audio3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  <p:sldLayoutId id="2147484919" r:id="rId12"/>
    <p:sldLayoutId id="2147484923" r:id="rId13"/>
  </p:sldLayoutIdLst>
  <p:transition advTm="120000">
    <p:wheel spokes="8"/>
    <p:sndAc>
      <p:stSnd>
        <p:snd r:embed="rId1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  <p:sldLayoutId id="2147484920" r:id="rId12"/>
  </p:sldLayoutIdLst>
  <p:transition advTm="120000">
    <p:comb dir="vert"/>
    <p:sndAc>
      <p:stSnd>
        <p:snd r:embed="rId14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  <p:sldLayoutId id="2147484922" r:id="rId12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873250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>
                <a:solidFill>
                  <a:srgbClr val="FFFF00"/>
                </a:solidFill>
                <a:latin typeface="Garamond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latin typeface="Garamond" pitchFamily="18" charset="0"/>
              </a:rPr>
            </a:br>
            <a:r>
              <a:rPr lang="uk-UA" sz="5400" b="1" i="1" dirty="0" smtClean="0">
                <a:solidFill>
                  <a:srgbClr val="FF0000"/>
                </a:solidFill>
                <a:latin typeface="Garamond" pitchFamily="18" charset="0"/>
              </a:rPr>
              <a:t>Творці  фізичної науки</a:t>
            </a:r>
            <a:endParaRPr lang="ru-RU" sz="54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3213100"/>
            <a:ext cx="4248150" cy="3384550"/>
          </a:xfrm>
        </p:spPr>
        <p:txBody>
          <a:bodyPr/>
          <a:lstStyle/>
          <a:p>
            <a:pPr eaLnBrk="1" hangingPunct="1">
              <a:defRPr/>
            </a:pPr>
            <a:r>
              <a:rPr lang="uk-UA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Відгадайте  вченого</a:t>
            </a:r>
            <a:endParaRPr lang="ru-RU" sz="6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98" y="2684689"/>
            <a:ext cx="3826246" cy="376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527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ircle/>
        <p:sndAc>
          <p:stSnd>
            <p:snd r:embed="rId2" name="camera.wav"/>
          </p:stSnd>
        </p:sndAc>
      </p:transition>
    </mc:Choice>
    <mc:Fallback>
      <p:transition spd="slow">
        <p:circl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5976" y="1268760"/>
            <a:ext cx="4104704" cy="5301506"/>
          </a:xfrm>
        </p:spPr>
        <p:txBody>
          <a:bodyPr/>
          <a:lstStyle/>
          <a:p>
            <a:pPr lvl="0" algn="ctr" eaLnBrk="1" hangingPunct="1">
              <a:buClr>
                <a:srgbClr val="E42B00"/>
              </a:buClr>
              <a:buSzPct val="65000"/>
              <a:buNone/>
              <a:defRPr/>
            </a:pP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Італійський фізик, один із засновників учення про електричний струм. Створив перший гальванічний елемент, започаткував цим вчення про електричний струм.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6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Вольта Олександро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844675"/>
            <a:ext cx="359886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216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Вольта Олександро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2" y="1497911"/>
            <a:ext cx="3887663" cy="46679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err="1" smtClean="0"/>
              <a:t>Алессандро</a:t>
            </a:r>
            <a:r>
              <a:rPr lang="uk-UA" sz="3600" dirty="0" smtClean="0"/>
              <a:t>  Вольта  (1745-1827)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30725"/>
          </a:xfrm>
        </p:spPr>
        <p:txBody>
          <a:bodyPr/>
          <a:lstStyle/>
          <a:p>
            <a:pPr marL="0" indent="0">
              <a:buNone/>
            </a:pP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Італійський фізик, один із засновників учення про електричний струм. Створив перший гальванічний елемент, започаткував цим вчення про електричний струм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545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7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98488"/>
            <a:ext cx="8229600" cy="822325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4744"/>
            <a:ext cx="4619179" cy="47529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200" b="1" i="1" dirty="0" smtClean="0">
                <a:solidFill>
                  <a:srgbClr val="FFFF00"/>
                </a:solidFill>
              </a:rPr>
              <a:t>Німецький фізик, учитель математики і фізики. Основні праці присвячені електриці, вченню про звуки, оптиці. У 1826 році експериментально встановив закон, що об</a:t>
            </a:r>
            <a:r>
              <a:rPr lang="en-US" sz="2200" b="1" i="1" dirty="0" smtClean="0">
                <a:solidFill>
                  <a:srgbClr val="FFFF00"/>
                </a:solidFill>
              </a:rPr>
              <a:t>’</a:t>
            </a:r>
            <a:r>
              <a:rPr lang="uk-UA" sz="2200" b="1" i="1" dirty="0" smtClean="0">
                <a:solidFill>
                  <a:srgbClr val="FFFF00"/>
                </a:solidFill>
              </a:rPr>
              <a:t>єднав такі фізичні величини, як сила струму, напруга, опір. У 1827 році теоретично обґрунтував закони (Ома) для ділянки кола. Знайшов залежність опору від довжини провідника і площі його поперечного перерізу.</a:t>
            </a:r>
            <a:endParaRPr lang="ru-RU" sz="2200" b="1" i="1" dirty="0" smtClean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0000">
        <p:circle/>
      </p:transition>
    </mc:Choice>
    <mc:Fallback>
      <p:transition spd="slow" advTm="3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822325"/>
          </a:xfrm>
        </p:spPr>
        <p:txBody>
          <a:bodyPr/>
          <a:lstStyle/>
          <a:p>
            <a:pPr eaLnBrk="1" hangingPunct="1">
              <a:defRPr/>
            </a:pPr>
            <a:r>
              <a:rPr lang="uk-UA" b="1" i="1" dirty="0" smtClean="0">
                <a:solidFill>
                  <a:srgbClr val="FF0000"/>
                </a:solidFill>
                <a:latin typeface="Garamond" pitchFamily="18" charset="0"/>
              </a:rPr>
              <a:t>Ом Георг </a:t>
            </a:r>
            <a:r>
              <a:rPr lang="uk-UA" b="1" i="1" dirty="0" err="1" smtClean="0">
                <a:solidFill>
                  <a:srgbClr val="FF0000"/>
                </a:solidFill>
                <a:latin typeface="Garamond" pitchFamily="18" charset="0"/>
              </a:rPr>
              <a:t>Сімон</a:t>
            </a:r>
            <a:r>
              <a:rPr lang="uk-UA" b="1" i="1" dirty="0" smtClean="0">
                <a:solidFill>
                  <a:srgbClr val="FF0000"/>
                </a:solidFill>
                <a:latin typeface="Garamond" pitchFamily="18" charset="0"/>
              </a:rPr>
              <a:t> (1787 – 1854)</a:t>
            </a:r>
            <a:endParaRPr lang="ru-RU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4744"/>
            <a:ext cx="4475163" cy="47529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200" b="1" i="1" dirty="0" smtClean="0">
                <a:solidFill>
                  <a:srgbClr val="FFFF00"/>
                </a:solidFill>
              </a:rPr>
              <a:t>Німецький фізик, учитель математики і фізики. Основні праці присвячені електриці, вченню про звуки, оптиці. У 1826 році експериментально встановив закон, що об</a:t>
            </a:r>
            <a:r>
              <a:rPr lang="en-US" sz="2200" b="1" i="1" dirty="0" smtClean="0">
                <a:solidFill>
                  <a:srgbClr val="FFFF00"/>
                </a:solidFill>
              </a:rPr>
              <a:t>’</a:t>
            </a:r>
            <a:r>
              <a:rPr lang="uk-UA" sz="2200" b="1" i="1" dirty="0" smtClean="0">
                <a:solidFill>
                  <a:srgbClr val="FFFF00"/>
                </a:solidFill>
              </a:rPr>
              <a:t>єднав такі фізичні величини, як сила струму, напруга, опір. У 1827 році теоретично обґрунтував закони (Ома) для ділянки кола. Знайшов залежність опору від довжини провідника і площі його поперечного перерізу.</a:t>
            </a:r>
            <a:endParaRPr lang="ru-RU" sz="2200" b="1" i="1" dirty="0" smtClean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Уроки 8 кл\Електричний струм. Матеріали\Новая папка\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598" y="1772816"/>
            <a:ext cx="372973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71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7000">
        <p:circle/>
      </p:transition>
    </mc:Choice>
    <mc:Fallback>
      <p:transition spd="slow" advClick="0" advTm="7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  <p:bldP spid="10138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873250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>
                <a:solidFill>
                  <a:srgbClr val="FFFF00"/>
                </a:solidFill>
                <a:latin typeface="Garamond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latin typeface="Garamond" pitchFamily="18" charset="0"/>
              </a:rPr>
            </a:br>
            <a:r>
              <a:rPr lang="uk-UA" sz="5400" b="1" i="1" dirty="0" smtClean="0">
                <a:solidFill>
                  <a:srgbClr val="FF0000"/>
                </a:solidFill>
                <a:latin typeface="Garamond" pitchFamily="18" charset="0"/>
              </a:rPr>
              <a:t>Творці  фізичної науки</a:t>
            </a:r>
            <a:endParaRPr lang="ru-RU" sz="54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3213100"/>
            <a:ext cx="4248150" cy="3384550"/>
          </a:xfrm>
        </p:spPr>
        <p:txBody>
          <a:bodyPr/>
          <a:lstStyle/>
          <a:p>
            <a:pPr eaLnBrk="1" hangingPunct="1">
              <a:defRPr/>
            </a:pPr>
            <a:r>
              <a:rPr lang="uk-UA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Відгадайте  вченого</a:t>
            </a:r>
            <a:endParaRPr lang="ru-RU" sz="6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98" y="2684689"/>
            <a:ext cx="3826246" cy="376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21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Rectangle 9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713787" cy="1063625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716016" y="1556792"/>
            <a:ext cx="4038600" cy="43576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rgbClr val="FFFF00"/>
                </a:solidFill>
              </a:rPr>
              <a:t>Французький фізик, математик, хімік. Основні праці присвячені вивченню електромагнітних явищ. У 1820 р. сформулював правило для встановлення напряму дії магнітного поля струму на магнітну стрілку.</a:t>
            </a:r>
            <a:endParaRPr lang="ru-RU" sz="2400" b="1" i="1" dirty="0" smtClean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282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0000">
        <p:circle/>
      </p:transition>
    </mc:Choice>
    <mc:Fallback>
      <p:transition spd="slow" advTm="3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  <p:bldP spid="430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Rectangle 9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713787" cy="1063625"/>
          </a:xfrm>
        </p:spPr>
        <p:txBody>
          <a:bodyPr/>
          <a:lstStyle/>
          <a:p>
            <a:pPr eaLnBrk="1" hangingPunct="1">
              <a:defRPr/>
            </a:pPr>
            <a:r>
              <a:rPr lang="uk-UA" b="1" i="1" dirty="0" smtClean="0">
                <a:solidFill>
                  <a:srgbClr val="FF0000"/>
                </a:solidFill>
                <a:latin typeface="Garamond" pitchFamily="18" charset="0"/>
              </a:rPr>
              <a:t>Ампер Андре – Марі (1775-1836)</a:t>
            </a:r>
            <a:endParaRPr lang="ru-RU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50731" y="1484784"/>
            <a:ext cx="4038600" cy="43576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rgbClr val="FFFF00"/>
                </a:solidFill>
              </a:rPr>
              <a:t>Французький фізик, математик, хімік. Основні праці присвячені вивченню електромагнітних явищ. У 1820 р. сформулював правило для встановлення напряму дії магнітного поля струму на магнітну стрілку.</a:t>
            </a:r>
            <a:endParaRPr lang="ru-RU" sz="2400" b="1" i="1" dirty="0" smtClean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awr\Desktop\Уроки 8 кл\Електричний струм. Матеріали\Новая папка\Ампе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46242"/>
            <a:ext cx="4327203" cy="44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77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7000">
        <p:circle/>
      </p:transition>
    </mc:Choice>
    <mc:Fallback>
      <p:transition spd="slow" advClick="0" advTm="7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  <p:bldP spid="430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4104456" cy="465343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Відкрив  явище «тваринної » електрики  і  на  основі дослідів  з  жабами припустив, що  у  всіх тварин  електрика «народжується  в </a:t>
            </a:r>
            <a:r>
              <a:rPr lang="uk-UA" sz="2600" b="1" i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мізку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»  і  поширюється  звідси по  нервам  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м</a:t>
            </a:r>
            <a:r>
              <a:rPr lang="en-US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яз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ів</a:t>
            </a:r>
            <a:endParaRPr lang="ru-RU" sz="26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881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2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800" b="1" i="1" dirty="0" err="1" smtClean="0">
                <a:solidFill>
                  <a:srgbClr val="C00000"/>
                </a:solidFill>
                <a:latin typeface="Garamond" pitchFamily="18" charset="0"/>
              </a:rPr>
              <a:t>Луїджи</a:t>
            </a:r>
            <a:r>
              <a:rPr lang="uk-UA" sz="4800" b="1" i="1" dirty="0" smtClean="0">
                <a:solidFill>
                  <a:srgbClr val="C00000"/>
                </a:solidFill>
                <a:latin typeface="Garamond" pitchFamily="18" charset="0"/>
              </a:rPr>
              <a:t>  Гальвані (1737-1798) </a:t>
            </a:r>
            <a:endParaRPr lang="ru-RU" sz="4800" b="1" i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4104456" cy="465343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Відкрив явище «тваринної » електрики  і на основі дослідів з жабами припустив, що у всіх тварин електрика «народжується в </a:t>
            </a:r>
            <a:r>
              <a:rPr lang="uk-UA" sz="2600" b="1" i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мізку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» і поширюється звідси по нервам 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яз</a:t>
            </a:r>
            <a:r>
              <a:rPr lang="uk-UA" sz="2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ів</a:t>
            </a:r>
            <a:endParaRPr lang="ru-RU" sz="26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Tawr\Desktop\Уроки 8 кл\Електричний струм. Матеріали\Новая папка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52379"/>
            <a:ext cx="3528392" cy="475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65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79388" y="333375"/>
            <a:ext cx="8964612" cy="1038225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95240" name="Rectangle 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19163" y="1931988"/>
            <a:ext cx="3929062" cy="39592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rgbClr val="FFFF00"/>
                </a:solidFill>
                <a:latin typeface="Times New Roman" pitchFamily="18" charset="0"/>
              </a:rPr>
              <a:t>Французький фізик і інженер. Його праці стосуються електрики, магнетизму, дослідженням сили тертя. У 1785 році дослідив силу взаємодії між зарядженими тілами і сформулював закон взаємодії, названий його </a:t>
            </a:r>
            <a:r>
              <a:rPr lang="uk-UA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ім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’</a:t>
            </a:r>
            <a:r>
              <a:rPr lang="uk-UA" sz="2400" b="1" i="1" dirty="0" smtClean="0">
                <a:solidFill>
                  <a:srgbClr val="FFFF00"/>
                </a:solidFill>
                <a:latin typeface="Times New Roman" pitchFamily="18" charset="0"/>
              </a:rPr>
              <a:t>ям.</a:t>
            </a: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92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0000">
        <p:circle/>
      </p:transition>
    </mc:Choice>
    <mc:Fallback>
      <p:transition spd="slow" advTm="3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0" fill="hold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0" fill="hold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79388" y="333375"/>
            <a:ext cx="8964612" cy="1038225"/>
          </a:xfrm>
        </p:spPr>
        <p:txBody>
          <a:bodyPr/>
          <a:lstStyle/>
          <a:p>
            <a:pPr eaLnBrk="1" hangingPunct="1">
              <a:defRPr/>
            </a:pPr>
            <a:r>
              <a:rPr lang="uk-UA" b="1" i="1" dirty="0" smtClean="0">
                <a:solidFill>
                  <a:srgbClr val="FF0000"/>
                </a:solidFill>
                <a:latin typeface="Garamond" pitchFamily="18" charset="0"/>
              </a:rPr>
              <a:t>Кулон Шарль Огюстен (1736-1806)</a:t>
            </a:r>
            <a:endParaRPr lang="ru-RU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95240" name="Rectangle 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19163" y="1931988"/>
            <a:ext cx="3929062" cy="39592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i="1" smtClean="0">
                <a:solidFill>
                  <a:srgbClr val="FFFF00"/>
                </a:solidFill>
                <a:latin typeface="Times New Roman" pitchFamily="18" charset="0"/>
              </a:rPr>
              <a:t>Французький фізик і інженер. Його праці стосуються електрики, магнетизму, дослідженням сили тертя. У 1785 році дослідив силу взаємодії між зарядженими тілами і сформулював закон взаємодії, названий його ім</a:t>
            </a:r>
            <a:r>
              <a:rPr lang="en-US" sz="2400" b="1" i="1" smtClean="0">
                <a:solidFill>
                  <a:srgbClr val="FFFF00"/>
                </a:solidFill>
                <a:latin typeface="Times New Roman" pitchFamily="18" charset="0"/>
              </a:rPr>
              <a:t>’</a:t>
            </a:r>
            <a:r>
              <a:rPr lang="uk-UA" sz="2400" b="1" i="1" smtClean="0">
                <a:solidFill>
                  <a:srgbClr val="FFFF00"/>
                </a:solidFill>
                <a:latin typeface="Times New Roman" pitchFamily="18" charset="0"/>
              </a:rPr>
              <a:t>ям.</a:t>
            </a:r>
            <a:endParaRPr lang="ru-RU" sz="2400" b="1" i="1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95239" name="Picture 7" descr="Кулон Шарль Огюсте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3400" y="2066925"/>
            <a:ext cx="3032125" cy="3624263"/>
          </a:xfrm>
        </p:spPr>
      </p:pic>
    </p:spTree>
    <p:extLst>
      <p:ext uri="{BB962C8B-B14F-4D97-AF65-F5344CB8AC3E}">
        <p14:creationId xmlns:p14="http://schemas.microsoft.com/office/powerpoint/2010/main" val="1400773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7000">
        <p:circle/>
      </p:transition>
    </mc:Choice>
    <mc:Fallback>
      <p:transition spd="slow" advClick="0" advTm="7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  <p:bldP spid="9524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10588" cy="1295400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17538" y="1624013"/>
            <a:ext cx="4371975" cy="3689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2500" b="1" i="1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2500" b="1" i="1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500" b="1" i="1" smtClean="0">
                <a:solidFill>
                  <a:srgbClr val="FFFF00"/>
                </a:solidFill>
              </a:rPr>
              <a:t>Англійський фізик. Побудував перші теорії електрики і магнетизму. Вважається засновником справжньої науки про електрику.</a:t>
            </a:r>
            <a:endParaRPr lang="ru-RU" sz="2500" b="1" i="1" smtClean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3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0000">
        <p:circle/>
      </p:transition>
    </mc:Choice>
    <mc:Fallback>
      <p:transition spd="slow" advTm="3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10588" cy="1295400"/>
          </a:xfrm>
        </p:spPr>
        <p:txBody>
          <a:bodyPr/>
          <a:lstStyle/>
          <a:p>
            <a:pPr eaLnBrk="1" hangingPunct="1">
              <a:defRPr/>
            </a:pPr>
            <a:r>
              <a:rPr lang="uk-UA" i="1" dirty="0" smtClean="0">
                <a:solidFill>
                  <a:srgbClr val="FF0000"/>
                </a:solidFill>
                <a:latin typeface="Garamond" pitchFamily="18" charset="0"/>
              </a:rPr>
              <a:t>   Вільям </a:t>
            </a:r>
            <a:r>
              <a:rPr lang="uk-UA" i="1" dirty="0" err="1" smtClean="0">
                <a:solidFill>
                  <a:srgbClr val="FF0000"/>
                </a:solidFill>
                <a:latin typeface="Garamond" pitchFamily="18" charset="0"/>
              </a:rPr>
              <a:t>Гільберт</a:t>
            </a:r>
            <a:r>
              <a:rPr lang="uk-UA" i="1" dirty="0" smtClean="0">
                <a:solidFill>
                  <a:srgbClr val="FF0000"/>
                </a:solidFill>
                <a:latin typeface="Garamond" pitchFamily="18" charset="0"/>
              </a:rPr>
              <a:t> (1544 – 1603)</a:t>
            </a:r>
            <a:endParaRPr lang="ru-RU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17538" y="1624013"/>
            <a:ext cx="4371975" cy="3689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2500" b="1" i="1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2500" b="1" i="1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500" b="1" i="1" smtClean="0">
                <a:solidFill>
                  <a:srgbClr val="FFFF00"/>
                </a:solidFill>
              </a:rPr>
              <a:t>Англійський фізик. Побудував перші теорії електрики і магнетизму. Вважається засновником справжньої науки про електрику.</a:t>
            </a:r>
            <a:endParaRPr lang="ru-RU" sz="2500" b="1" i="1" smtClean="0">
              <a:solidFill>
                <a:srgbClr val="FFFF00"/>
              </a:solidFill>
            </a:endParaRPr>
          </a:p>
        </p:txBody>
      </p:sp>
      <p:pic>
        <p:nvPicPr>
          <p:cNvPr id="51204" name="Picture 4" descr="Вільям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75288" y="1920875"/>
            <a:ext cx="3052762" cy="405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0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7000">
        <p:circle/>
      </p:transition>
    </mc:Choice>
    <mc:Fallback>
      <p:transition spd="slow" advClick="0" advTm="7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8" grpId="0" build="p"/>
    </p:bldLst>
  </p:timing>
</p:sld>
</file>

<file path=ppt/theme/theme1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ppt/theme/themeOverride2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ppt/theme/themeOverride3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ppt/theme/themeOverride4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1720</TotalTime>
  <Words>456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1_Равновесие</vt:lpstr>
      <vt:lpstr>2_Трава</vt:lpstr>
      <vt:lpstr>1_Орбита</vt:lpstr>
      <vt:lpstr> Творці  фізичної науки</vt:lpstr>
      <vt:lpstr>Презентация PowerPoint</vt:lpstr>
      <vt:lpstr>Ампер Андре – Марі (1775-1836)</vt:lpstr>
      <vt:lpstr>Презентация PowerPoint</vt:lpstr>
      <vt:lpstr>Луїджи  Гальвані (1737-1798) </vt:lpstr>
      <vt:lpstr>Презентация PowerPoint</vt:lpstr>
      <vt:lpstr>Кулон Шарль Огюстен (1736-1806)</vt:lpstr>
      <vt:lpstr>Презентация PowerPoint</vt:lpstr>
      <vt:lpstr>   Вільям Гільберт (1544 – 1603)</vt:lpstr>
      <vt:lpstr>Презентация PowerPoint</vt:lpstr>
      <vt:lpstr>Алессандро  Вольта  (1745-1827)</vt:lpstr>
      <vt:lpstr>Презентация PowerPoint</vt:lpstr>
      <vt:lpstr>Ом Георг Сімон (1787 – 1854)</vt:lpstr>
      <vt:lpstr> Творці  фізичної науки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81</cp:revision>
  <dcterms:created xsi:type="dcterms:W3CDTF">2007-01-11T19:51:06Z</dcterms:created>
  <dcterms:modified xsi:type="dcterms:W3CDTF">2019-01-22T00:07:37Z</dcterms:modified>
</cp:coreProperties>
</file>