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C71B41-E83F-44AB-A921-42717E9F04AC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9757BA-9998-484B-95EE-B699641EB7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Проект</a:t>
            </a:r>
            <a:br>
              <a:rPr lang="uk-UA" dirty="0" smtClean="0"/>
            </a:br>
            <a:r>
              <a:rPr lang="uk-UA" dirty="0" smtClean="0"/>
              <a:t>Леп-бук «Літературна скарбничка 3 клас»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780689"/>
          </a:xfrm>
        </p:spPr>
        <p:txBody>
          <a:bodyPr/>
          <a:lstStyle/>
          <a:p>
            <a:r>
              <a:rPr lang="uk-UA" dirty="0" smtClean="0"/>
              <a:t>Підготували учні 3 класу </a:t>
            </a:r>
            <a:r>
              <a:rPr lang="uk-UA" dirty="0" err="1" smtClean="0"/>
              <a:t>Ясінянської</a:t>
            </a:r>
            <a:r>
              <a:rPr lang="uk-UA" dirty="0" smtClean="0"/>
              <a:t> ЗОШ 1 ст.№4</a:t>
            </a:r>
          </a:p>
          <a:p>
            <a:r>
              <a:rPr lang="uk-UA" dirty="0" smtClean="0"/>
              <a:t>Класний керівник: </a:t>
            </a:r>
            <a:r>
              <a:rPr lang="uk-UA" dirty="0" err="1" smtClean="0"/>
              <a:t>Біланюк</a:t>
            </a:r>
            <a:r>
              <a:rPr lang="uk-UA" dirty="0" smtClean="0"/>
              <a:t> </a:t>
            </a:r>
            <a:r>
              <a:rPr lang="uk-UA" dirty="0" err="1" smtClean="0"/>
              <a:t>М.Іл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13721"/>
            <a:ext cx="3003797" cy="4005063"/>
          </a:xfrm>
          <a:prstGeom prst="rect">
            <a:avLst/>
          </a:prstGeom>
        </p:spPr>
      </p:pic>
      <p:pic>
        <p:nvPicPr>
          <p:cNvPr id="1026" name="Picture 2" descr="C:\Users\Myroslava\Desktop\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3343"/>
            <a:ext cx="2851487" cy="3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4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Улюблені твори </a:t>
            </a:r>
            <a:r>
              <a:rPr lang="uk-UA" dirty="0" err="1" smtClean="0"/>
              <a:t>Т.Г.Шевченка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" y="1411668"/>
            <a:ext cx="3889263" cy="51856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15" y="1484784"/>
            <a:ext cx="3834426" cy="5112568"/>
          </a:xfrm>
        </p:spPr>
      </p:pic>
      <p:pic>
        <p:nvPicPr>
          <p:cNvPr id="1026" name="Picture 2" descr="C:\Users\Myroslava\Desktop\47179842_1249529607_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5" y="4869160"/>
            <a:ext cx="16972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Зимонька святкова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780420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00" y="1628800"/>
            <a:ext cx="3801900" cy="5069200"/>
          </a:xfrm>
        </p:spPr>
      </p:pic>
      <p:pic>
        <p:nvPicPr>
          <p:cNvPr id="1026" name="Picture 2" descr="C:\Users\Myroslava\Desktop\Effekte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638550"/>
            <a:ext cx="151216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4" cy="49621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yroslava\Desktop\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7827"/>
            <a:ext cx="6127734" cy="19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1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3581400"/>
            <a:ext cx="3943672" cy="2295872"/>
          </a:xfrm>
        </p:spPr>
        <p:txBody>
          <a:bodyPr>
            <a:normAutofit/>
          </a:bodyPr>
          <a:lstStyle/>
          <a:p>
            <a:r>
              <a:rPr lang="uk-UA" sz="12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>2018 року ми відзначаємо 100-річний ювілей відомого українського педагога, письменника, казкаря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400" dirty="0">
                <a:latin typeface="Calibri"/>
                <a:ea typeface="Calibri"/>
                <a:cs typeface="Times New Roman"/>
              </a:rPr>
              <a:t>Василя Олександровича </a:t>
            </a:r>
            <a:r>
              <a:rPr lang="uk-UA" sz="2400" dirty="0" smtClean="0">
                <a:latin typeface="Calibri"/>
                <a:ea typeface="Calibri"/>
                <a:cs typeface="Times New Roman"/>
              </a:rPr>
              <a:t>Сухомлинського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772816"/>
            <a:ext cx="3352800" cy="1224136"/>
          </a:xfrm>
        </p:spPr>
        <p:txBody>
          <a:bodyPr/>
          <a:lstStyle/>
          <a:p>
            <a:r>
              <a:rPr lang="uk-UA" sz="2800" dirty="0" smtClean="0"/>
              <a:t>Відкритий урок «Добре слово»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54" y="874515"/>
            <a:ext cx="4130110" cy="5506813"/>
          </a:xfrm>
        </p:spPr>
      </p:pic>
    </p:spTree>
    <p:extLst>
      <p:ext uri="{BB962C8B-B14F-4D97-AF65-F5344CB8AC3E}">
        <p14:creationId xmlns:p14="http://schemas.microsoft.com/office/powerpoint/2010/main" val="181904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3581400"/>
            <a:ext cx="3960440" cy="2511896"/>
          </a:xfrm>
        </p:spPr>
        <p:txBody>
          <a:bodyPr>
            <a:normAutofit/>
          </a:bodyPr>
          <a:lstStyle/>
          <a:p>
            <a:r>
              <a:rPr lang="uk-UA" dirty="0">
                <a:latin typeface="Calibri"/>
                <a:ea typeface="Calibri"/>
                <a:cs typeface="Times New Roman"/>
              </a:rPr>
              <a:t>Мета: ознайомити учнів з життям і творчістю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В.О.Сухомлинського</a:t>
            </a:r>
            <a:r>
              <a:rPr lang="uk-UA" dirty="0">
                <a:latin typeface="Calibri"/>
                <a:ea typeface="Calibri"/>
                <a:cs typeface="Times New Roman"/>
              </a:rPr>
              <a:t>; вдосконалювати навички свідомого виразного читання; розвивати прагнення самостійного творчого сприйняття й осмислення навколишнього світу; виховувати доброту, щирість, чуйність, милосердя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3583632" cy="2702016"/>
          </a:xfrm>
        </p:spPr>
        <p:txBody>
          <a:bodyPr/>
          <a:lstStyle/>
          <a:p>
            <a:pPr marL="552450">
              <a:lnSpc>
                <a:spcPct val="115000"/>
              </a:lnSpc>
              <a:spcAft>
                <a:spcPts val="0"/>
              </a:spcAft>
              <a:tabLst>
                <a:tab pos="247650" algn="l"/>
              </a:tabLst>
            </a:pPr>
            <a:r>
              <a:rPr lang="uk-UA" sz="2000" b="1" i="1" dirty="0">
                <a:latin typeface="Calibri"/>
                <a:ea typeface="Calibri"/>
                <a:cs typeface="Times New Roman"/>
              </a:rPr>
              <a:t>Добрі слова – це сади.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uk-UA" sz="2000" b="1" i="1" dirty="0">
                <a:latin typeface="Calibri"/>
                <a:ea typeface="Calibri"/>
                <a:cs typeface="Times New Roman"/>
              </a:rPr>
              <a:t>Добрі слова – це коріння.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uk-UA" sz="2000" b="1" i="1" dirty="0">
                <a:latin typeface="Calibri"/>
                <a:ea typeface="Calibri"/>
                <a:cs typeface="Times New Roman"/>
              </a:rPr>
              <a:t>Добрі думки – квіти.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uk-UA" sz="2000" b="1" i="1" dirty="0">
                <a:latin typeface="Calibri"/>
                <a:ea typeface="Calibri"/>
                <a:cs typeface="Times New Roman"/>
              </a:rPr>
              <a:t>Добрі справи – плоди.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84" y="1052736"/>
            <a:ext cx="3726414" cy="4968552"/>
          </a:xfrm>
        </p:spPr>
      </p:pic>
    </p:spTree>
    <p:extLst>
      <p:ext uri="{BB962C8B-B14F-4D97-AF65-F5344CB8AC3E}">
        <p14:creationId xmlns:p14="http://schemas.microsoft.com/office/powerpoint/2010/main" val="1406626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68752" cy="1584176"/>
          </a:xfrm>
        </p:spPr>
        <p:txBody>
          <a:bodyPr/>
          <a:lstStyle/>
          <a:p>
            <a:r>
              <a:rPr lang="uk-UA" dirty="0" smtClean="0"/>
              <a:t>Робота груп «Казка», «Оповідання»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69502"/>
            <a:ext cx="3166070" cy="42214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3999"/>
            <a:ext cx="3168352" cy="4224470"/>
          </a:xfrm>
          <a:prstGeom prst="rect">
            <a:avLst/>
          </a:prstGeom>
        </p:spPr>
      </p:pic>
      <p:pic>
        <p:nvPicPr>
          <p:cNvPr id="4" name="Picture 2" descr="C:\Users\Myroslava\Desktop\47182968_1249541576_6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46" y="4653136"/>
            <a:ext cx="2253918" cy="18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672408" cy="46413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Прислів‘я, приказки, загадки</a:t>
            </a:r>
            <a:endParaRPr lang="ru-RU" dirty="0"/>
          </a:p>
        </p:txBody>
      </p:sp>
      <p:pic>
        <p:nvPicPr>
          <p:cNvPr id="2050" name="Picture 2" descr="C:\Users\Myroslava\Pictures\колектив леп бук\20181227_10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43540" cy="3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0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6" y="1900365"/>
            <a:ext cx="3648754" cy="48650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Теми</a:t>
            </a:r>
            <a:br>
              <a:rPr lang="uk-UA" sz="2800" dirty="0" smtClean="0"/>
            </a:br>
            <a:r>
              <a:rPr lang="uk-UA" sz="2800" dirty="0" smtClean="0"/>
              <a:t>«Світ народних казок», «Світ літературних казок»</a:t>
            </a:r>
            <a:endParaRPr lang="ru-RU" sz="2800" dirty="0"/>
          </a:p>
        </p:txBody>
      </p:sp>
      <p:pic>
        <p:nvPicPr>
          <p:cNvPr id="3074" name="Picture 2" descr="C:\Users\Myroslava\Pictures\колектив леп бук\20181227_10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36" y="1900365"/>
            <a:ext cx="3630752" cy="48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yroslava\Desktop\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93" y="4351980"/>
            <a:ext cx="2391235" cy="25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10081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Матеріал, який вчимо напам‘ять</a:t>
            </a:r>
            <a:endParaRPr lang="ru-RU" sz="3200" dirty="0"/>
          </a:p>
        </p:txBody>
      </p:sp>
      <p:pic>
        <p:nvPicPr>
          <p:cNvPr id="1026" name="Picture 2" descr="C:\Users\Myroslava\Pictures\колектив леп бук\20181227_100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3703"/>
            <a:ext cx="3816424" cy="54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roslava\Desktop\47179846_1249529656_6_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7" y="2723322"/>
            <a:ext cx="3779417" cy="33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37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6213"/>
            <a:ext cx="3766287" cy="5021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Казки українських письменників</a:t>
            </a:r>
            <a:endParaRPr lang="ru-RU" dirty="0"/>
          </a:p>
        </p:txBody>
      </p:sp>
      <p:pic>
        <p:nvPicPr>
          <p:cNvPr id="1026" name="Picture 2" descr="C:\Users\Myroslava\Pictures\колектив леп бук\20181227_10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70080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roslava\Desktop\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7" y="3945658"/>
            <a:ext cx="1325847" cy="26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2248"/>
            <a:ext cx="3514259" cy="4685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Казки учнів</a:t>
            </a:r>
            <a:endParaRPr lang="ru-RU"/>
          </a:p>
        </p:txBody>
      </p:sp>
      <p:pic>
        <p:nvPicPr>
          <p:cNvPr id="2050" name="Picture 2" descr="C:\Users\Myroslava\Pictures\колектив леп бук\20181227_101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roslava\Desktop\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57586"/>
            <a:ext cx="1944216" cy="34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81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110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Проект Леп-бук «Літературна скарбничка 3 клас»</vt:lpstr>
      <vt:lpstr>Відкритий урок «Добре слово»</vt:lpstr>
      <vt:lpstr>Добрі слова – це сади. Добрі слова – це коріння. Добрі думки – квіти. Добрі справи – плоди. </vt:lpstr>
      <vt:lpstr>Робота груп «Казка», «Оповідання»</vt:lpstr>
      <vt:lpstr>Прислів‘я, приказки, загадки</vt:lpstr>
      <vt:lpstr>Теми «Світ народних казок», «Світ літературних казок»</vt:lpstr>
      <vt:lpstr>Презентация PowerPoint</vt:lpstr>
      <vt:lpstr>Казки українських письменників</vt:lpstr>
      <vt:lpstr>Казки учнів</vt:lpstr>
      <vt:lpstr>Улюблені твори Т.Г.Шевченка</vt:lpstr>
      <vt:lpstr>Зимонька святкова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Леп-бук «Літературна скарбничка 3 клас»</dc:title>
  <dc:creator>Myroslava</dc:creator>
  <cp:lastModifiedBy>Myroslava</cp:lastModifiedBy>
  <cp:revision>11</cp:revision>
  <dcterms:created xsi:type="dcterms:W3CDTF">2019-01-12T11:58:59Z</dcterms:created>
  <dcterms:modified xsi:type="dcterms:W3CDTF">2019-01-12T14:41:45Z</dcterms:modified>
</cp:coreProperties>
</file>