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5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13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6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4.wdp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2.wdp"/><Relationship Id="rId4" Type="http://schemas.openxmlformats.org/officeDocument/2006/relationships/image" Target="../media/image23.jpeg"/><Relationship Id="rId9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33.wdp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38.wdp"/><Relationship Id="rId4" Type="http://schemas.openxmlformats.org/officeDocument/2006/relationships/image" Target="../media/image40.jpeg"/><Relationship Id="rId9" Type="http://schemas.microsoft.com/office/2007/relationships/hdphoto" Target="../media/hdphoto4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41.wdp"/><Relationship Id="rId7" Type="http://schemas.microsoft.com/office/2007/relationships/hdphoto" Target="../media/hdphoto4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42.wdp"/><Relationship Id="rId4" Type="http://schemas.openxmlformats.org/officeDocument/2006/relationships/image" Target="../media/image44.jpeg"/><Relationship Id="rId9" Type="http://schemas.microsoft.com/office/2007/relationships/hdphoto" Target="../media/hdphoto4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7.wdp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9.wdp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1.wdp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52.wdp"/><Relationship Id="rId7" Type="http://schemas.microsoft.com/office/2007/relationships/hdphoto" Target="../media/hdphoto54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53.wdp"/><Relationship Id="rId4" Type="http://schemas.openxmlformats.org/officeDocument/2006/relationships/image" Target="../media/image56.jpeg"/><Relationship Id="rId9" Type="http://schemas.microsoft.com/office/2007/relationships/hdphoto" Target="../media/hdphoto55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7" Type="http://schemas.microsoft.com/office/2007/relationships/hdphoto" Target="../media/hdphoto58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microsoft.com/office/2007/relationships/hdphoto" Target="../media/hdphoto57.wdp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3.wdp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5.wdp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67.wdp"/><Relationship Id="rId7" Type="http://schemas.microsoft.com/office/2007/relationships/hdphoto" Target="../media/hdphoto69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68.wdp"/><Relationship Id="rId4" Type="http://schemas.openxmlformats.org/officeDocument/2006/relationships/image" Target="../media/image74.jpeg"/><Relationship Id="rId9" Type="http://schemas.microsoft.com/office/2007/relationships/hdphoto" Target="../media/hdphoto70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3.wdp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6.wdp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7" Type="http://schemas.microsoft.com/office/2007/relationships/hdphoto" Target="../media/hdphoto8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microsoft.com/office/2007/relationships/hdphoto" Target="../media/hdphoto79.wdp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4.wdp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microsoft.com/office/2007/relationships/hdphoto" Target="../media/hdphoto86.wdp"/><Relationship Id="rId7" Type="http://schemas.microsoft.com/office/2007/relationships/hdphoto" Target="../media/hdphoto88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microsoft.com/office/2007/relationships/hdphoto" Target="../media/hdphoto87.wdp"/><Relationship Id="rId4" Type="http://schemas.openxmlformats.org/officeDocument/2006/relationships/image" Target="../media/image93.jpeg"/><Relationship Id="rId9" Type="http://schemas.microsoft.com/office/2007/relationships/hdphoto" Target="../media/hdphoto89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90.wdp"/><Relationship Id="rId7" Type="http://schemas.microsoft.com/office/2007/relationships/hdphoto" Target="../media/hdphoto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91.wdp"/><Relationship Id="rId4" Type="http://schemas.openxmlformats.org/officeDocument/2006/relationships/image" Target="../media/image97.jpeg"/><Relationship Id="rId9" Type="http://schemas.microsoft.com/office/2007/relationships/hdphoto" Target="../media/hdphoto4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1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7" y="0"/>
            <a:ext cx="925278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8763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600200"/>
          </a:xfrm>
        </p:spPr>
        <p:txBody>
          <a:bodyPr/>
          <a:lstStyle/>
          <a:p>
            <a:r>
              <a:rPr lang="uk-UA" dirty="0" smtClean="0"/>
              <a:t>«Встала й весна»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28256"/>
            <a:ext cx="4248472" cy="3269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816052" cy="53568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75008"/>
            <a:ext cx="4936038" cy="2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6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 що б ви йому розповіли?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7848872" cy="4899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77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52843" cy="464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13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9577064" cy="4454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4063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8746521" cy="6264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7598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531440"/>
            <a:ext cx="9900592" cy="2088232"/>
          </a:xfrm>
        </p:spPr>
        <p:txBody>
          <a:bodyPr/>
          <a:lstStyle/>
          <a:p>
            <a:r>
              <a:rPr lang="uk-UA" sz="4400" dirty="0" smtClean="0"/>
              <a:t>Слово нашого поета,</a:t>
            </a:r>
            <a:br>
              <a:rPr lang="uk-UA" sz="4400" dirty="0" smtClean="0"/>
            </a:br>
            <a:r>
              <a:rPr lang="uk-UA" sz="4400" dirty="0" smtClean="0"/>
              <a:t>нехай же поміж нас живе воно!</a:t>
            </a:r>
            <a:endParaRPr lang="uk-UA" sz="4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1"/>
            <a:ext cx="7056784" cy="52131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416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988840"/>
            <a:ext cx="9505056" cy="1944216"/>
          </a:xfrm>
        </p:spPr>
        <p:txBody>
          <a:bodyPr/>
          <a:lstStyle/>
          <a:p>
            <a:r>
              <a:rPr lang="uk-UA" dirty="0" smtClean="0"/>
              <a:t>Сьогодні ми прочитаємо вірші Тараса Шевченка, заспіваємо його пісні, поговоримо про </a:t>
            </a:r>
            <a:br>
              <a:rPr lang="uk-UA" dirty="0" smtClean="0"/>
            </a:br>
            <a:r>
              <a:rPr lang="uk-UA" dirty="0" smtClean="0"/>
              <a:t>його життя.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09120"/>
            <a:ext cx="6635080" cy="1617043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914400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7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5" y="-243408"/>
            <a:ext cx="9162985" cy="7696813"/>
          </a:xfrm>
        </p:spPr>
      </p:pic>
    </p:spTree>
    <p:extLst>
      <p:ext uri="{BB962C8B-B14F-4D97-AF65-F5344CB8AC3E}">
        <p14:creationId xmlns:p14="http://schemas.microsoft.com/office/powerpoint/2010/main" val="146918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00" y="3627388"/>
            <a:ext cx="4608511" cy="323061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1" y="1"/>
            <a:ext cx="4612369" cy="3727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968" y="0"/>
            <a:ext cx="5472607" cy="3717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1" y="3727134"/>
            <a:ext cx="4896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Мені тринадцятий минало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704856" cy="5020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661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" y="0"/>
            <a:ext cx="9283190" cy="6957667"/>
          </a:xfrm>
        </p:spPr>
      </p:pic>
    </p:spTree>
    <p:extLst>
      <p:ext uri="{BB962C8B-B14F-4D97-AF65-F5344CB8AC3E}">
        <p14:creationId xmlns:p14="http://schemas.microsoft.com/office/powerpoint/2010/main" val="280260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79664" cy="612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48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035366" cy="5739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659"/>
            <a:ext cx="4470044" cy="63976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40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5580"/>
            <a:ext cx="7776864" cy="5105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«Не витерпів лихої долі, помер на панщині»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8524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736"/>
            <a:ext cx="2952328" cy="38022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5715000" cy="4572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5821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531440"/>
            <a:ext cx="8229600" cy="1600200"/>
          </a:xfrm>
        </p:spPr>
        <p:txBody>
          <a:bodyPr/>
          <a:lstStyle/>
          <a:p>
            <a:r>
              <a:rPr lang="uk-UA" dirty="0" smtClean="0"/>
              <a:t>«Світає»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156051" cy="5617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83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44246" cy="65527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032448" cy="2828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84984"/>
            <a:ext cx="2819400" cy="426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689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628800"/>
            <a:ext cx="9820642" cy="55446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888232"/>
          </a:xfrm>
        </p:spPr>
        <p:txBody>
          <a:bodyPr/>
          <a:lstStyle/>
          <a:p>
            <a:r>
              <a:rPr lang="uk-UA" sz="6000" dirty="0" smtClean="0"/>
              <a:t>Тарас запалив свічку і став малювати.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2371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78458" cy="6408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608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753466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66" y="2348880"/>
            <a:ext cx="4701523" cy="436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808">
            <a:off x="726200" y="3796643"/>
            <a:ext cx="2168612" cy="29326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47" y="108725"/>
            <a:ext cx="1989002" cy="25615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308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2983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88640"/>
            <a:ext cx="4114675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89682"/>
            <a:ext cx="4114676" cy="2833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248472" cy="2817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111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01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3733827"/>
          </a:xfrm>
        </p:spPr>
      </p:pic>
    </p:spTree>
    <p:extLst>
      <p:ext uri="{BB962C8B-B14F-4D97-AF65-F5344CB8AC3E}">
        <p14:creationId xmlns:p14="http://schemas.microsoft.com/office/powerpoint/2010/main" val="240790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888" y="-315416"/>
            <a:ext cx="9144000" cy="1600200"/>
          </a:xfrm>
        </p:spPr>
        <p:txBody>
          <a:bodyPr/>
          <a:lstStyle/>
          <a:p>
            <a:r>
              <a:rPr lang="uk-UA" dirty="0" smtClean="0"/>
              <a:t>«Село! І серце одпочине 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514946" cy="396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519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320480" cy="56886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016606" cy="5430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913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315416"/>
            <a:ext cx="8229600" cy="1600200"/>
          </a:xfrm>
        </p:spPr>
        <p:txBody>
          <a:bodyPr/>
          <a:lstStyle/>
          <a:p>
            <a:r>
              <a:rPr lang="uk-UA" dirty="0" smtClean="0"/>
              <a:t>«Якби мені черевички»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5247884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0"/>
            <a:ext cx="1285875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1628800"/>
            <a:ext cx="3365389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59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59432"/>
            <a:ext cx="8229600" cy="1600200"/>
          </a:xfrm>
        </p:spPr>
        <p:txBody>
          <a:bodyPr/>
          <a:lstStyle/>
          <a:p>
            <a:r>
              <a:rPr lang="uk-UA" dirty="0" smtClean="0"/>
              <a:t>«</a:t>
            </a:r>
            <a:r>
              <a:rPr lang="uk-UA" dirty="0"/>
              <a:t>У</a:t>
            </a:r>
            <a:r>
              <a:rPr lang="uk-UA" dirty="0" smtClean="0"/>
              <a:t>топтала стежечку»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3F5E7"/>
              </a:clrFrom>
              <a:clrTo>
                <a:srgbClr val="F3F5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8"/>
            <a:ext cx="3898402" cy="504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95875"/>
            <a:ext cx="8985341" cy="3729266"/>
          </a:xfrm>
        </p:spPr>
      </p:pic>
    </p:spTree>
    <p:extLst>
      <p:ext uri="{BB962C8B-B14F-4D97-AF65-F5344CB8AC3E}">
        <p14:creationId xmlns:p14="http://schemas.microsoft.com/office/powerpoint/2010/main" val="4854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431"/>
            <a:ext cx="4208602" cy="2693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44536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5" y="3127616"/>
            <a:ext cx="3648965" cy="36489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24" y="3127616"/>
            <a:ext cx="4801635" cy="3633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9409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29600" cy="1600200"/>
          </a:xfrm>
        </p:spPr>
        <p:txBody>
          <a:bodyPr/>
          <a:lstStyle/>
          <a:p>
            <a:r>
              <a:rPr lang="uk-UA" dirty="0" smtClean="0"/>
              <a:t>«Тече вода з-під явора»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3452"/>
            <a:ext cx="4280520" cy="5611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" y="3789040"/>
            <a:ext cx="4343162" cy="2962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" y="1124744"/>
            <a:ext cx="4343162" cy="2443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47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5" y="908720"/>
            <a:ext cx="10262380" cy="4293096"/>
          </a:xfrm>
        </p:spPr>
      </p:pic>
    </p:spTree>
    <p:extLst>
      <p:ext uri="{BB962C8B-B14F-4D97-AF65-F5344CB8AC3E}">
        <p14:creationId xmlns:p14="http://schemas.microsoft.com/office/powerpoint/2010/main" val="346642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-315416"/>
            <a:ext cx="10081120" cy="1916832"/>
          </a:xfrm>
        </p:spPr>
        <p:txBody>
          <a:bodyPr/>
          <a:lstStyle/>
          <a:p>
            <a:r>
              <a:rPr lang="uk-UA" dirty="0" smtClean="0"/>
              <a:t>«Садок вишневий </a:t>
            </a:r>
            <a:br>
              <a:rPr lang="uk-UA" dirty="0" smtClean="0"/>
            </a:br>
            <a:r>
              <a:rPr lang="uk-UA" dirty="0" smtClean="0"/>
              <a:t>коло хати»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556793"/>
            <a:ext cx="7488832" cy="52234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0802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"/>
            <a:ext cx="9852371" cy="7389279"/>
          </a:xfrm>
        </p:spPr>
      </p:pic>
    </p:spTree>
    <p:extLst>
      <p:ext uri="{BB962C8B-B14F-4D97-AF65-F5344CB8AC3E}">
        <p14:creationId xmlns:p14="http://schemas.microsoft.com/office/powerpoint/2010/main" val="34906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87424"/>
            <a:ext cx="8229600" cy="1600200"/>
          </a:xfrm>
        </p:spPr>
        <p:txBody>
          <a:bodyPr/>
          <a:lstStyle/>
          <a:p>
            <a:r>
              <a:rPr lang="uk-UA" dirty="0" smtClean="0"/>
              <a:t>«І досі сниться»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80" y="1196751"/>
            <a:ext cx="4138925" cy="5510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032448" cy="5510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847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" y="260648"/>
            <a:ext cx="9110734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072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«Сонце заходить, гори чорніють»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36413"/>
            <a:ext cx="2931481" cy="4107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00807"/>
            <a:ext cx="4464496" cy="3178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80257"/>
            <a:ext cx="3096344" cy="2526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9042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603448"/>
            <a:ext cx="8229600" cy="1600200"/>
          </a:xfrm>
        </p:spPr>
        <p:txBody>
          <a:bodyPr/>
          <a:lstStyle/>
          <a:p>
            <a:r>
              <a:rPr lang="uk-UA" dirty="0" smtClean="0"/>
              <a:t>«Зоре моя </a:t>
            </a:r>
            <a:r>
              <a:rPr lang="uk-UA" dirty="0" err="1" smtClean="0"/>
              <a:t>вечірняя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310482" cy="5543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98951"/>
            <a:ext cx="4392488" cy="32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04664"/>
            <a:ext cx="8847921" cy="6120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072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952" y="159915"/>
            <a:ext cx="8229600" cy="1600200"/>
          </a:xfrm>
        </p:spPr>
        <p:txBody>
          <a:bodyPr/>
          <a:lstStyle/>
          <a:p>
            <a:r>
              <a:rPr lang="uk-UA" dirty="0" smtClean="0"/>
              <a:t>«Зацвіла в долині червона калина»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87536"/>
            <a:ext cx="4231180" cy="31815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242048" cy="3181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" y="4932818"/>
            <a:ext cx="9141784" cy="1874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4853">
            <a:off x="7115888" y="179361"/>
            <a:ext cx="190870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602685"/>
            <a:ext cx="10657184" cy="59946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326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600200"/>
          </a:xfrm>
        </p:spPr>
        <p:txBody>
          <a:bodyPr/>
          <a:lstStyle/>
          <a:p>
            <a:r>
              <a:rPr lang="uk-UA" dirty="0" smtClean="0"/>
              <a:t>«Думка»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8250"/>
            <a:ext cx="4547331" cy="5103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43" y="2924944"/>
            <a:ext cx="441715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600200"/>
          </a:xfrm>
        </p:spPr>
        <p:txBody>
          <a:bodyPr/>
          <a:lstStyle/>
          <a:p>
            <a:r>
              <a:rPr lang="uk-UA" dirty="0" smtClean="0"/>
              <a:t>«Така її доля»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353265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600200"/>
          </a:xfrm>
        </p:spPr>
        <p:txBody>
          <a:bodyPr/>
          <a:lstStyle/>
          <a:p>
            <a:r>
              <a:rPr lang="uk-UA" dirty="0" smtClean="0"/>
              <a:t>«Вітер віє повіває»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48872" cy="5406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8379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600200"/>
          </a:xfrm>
        </p:spPr>
        <p:txBody>
          <a:bodyPr/>
          <a:lstStyle/>
          <a:p>
            <a:r>
              <a:rPr lang="uk-UA" dirty="0" smtClean="0"/>
              <a:t>«По діброві вітер віє»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94878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38" y="1430872"/>
            <a:ext cx="3885615" cy="5094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414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229600" cy="1600200"/>
          </a:xfrm>
        </p:spPr>
        <p:txBody>
          <a:bodyPr/>
          <a:lstStyle/>
          <a:p>
            <a:r>
              <a:rPr lang="uk-UA" dirty="0" smtClean="0"/>
              <a:t>«Думи мої»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471925" cy="6353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9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55887" cy="7703820"/>
          </a:xfrm>
        </p:spPr>
      </p:pic>
    </p:spTree>
    <p:extLst>
      <p:ext uri="{BB962C8B-B14F-4D97-AF65-F5344CB8AC3E}">
        <p14:creationId xmlns:p14="http://schemas.microsoft.com/office/powerpoint/2010/main" val="149367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229600" cy="1600200"/>
          </a:xfrm>
        </p:spPr>
        <p:txBody>
          <a:bodyPr/>
          <a:lstStyle/>
          <a:p>
            <a:r>
              <a:rPr lang="uk-UA" sz="3200" dirty="0" smtClean="0"/>
              <a:t>Пісні на слова Тараса Григоровича Шевченка співають не тільки в Україні. Їх знать у всьому світі. 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146">
            <a:off x="6939943" y="1249317"/>
            <a:ext cx="1743341" cy="2751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56">
            <a:off x="4499994" y="3275883"/>
            <a:ext cx="4644008" cy="3484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" y="2636910"/>
            <a:ext cx="4486420" cy="33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2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24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011"/>
            <a:ext cx="9144000" cy="7189305"/>
          </a:xfrm>
        </p:spPr>
      </p:pic>
    </p:spTree>
    <p:extLst>
      <p:ext uri="{BB962C8B-B14F-4D97-AF65-F5344CB8AC3E}">
        <p14:creationId xmlns:p14="http://schemas.microsoft.com/office/powerpoint/2010/main" val="259375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6" y="-140232"/>
            <a:ext cx="4750332" cy="71314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228600"/>
            <a:ext cx="4922341" cy="74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600200"/>
          </a:xfrm>
        </p:spPr>
        <p:txBody>
          <a:bodyPr/>
          <a:lstStyle/>
          <a:p>
            <a:r>
              <a:rPr lang="uk-UA" dirty="0" smtClean="0"/>
              <a:t>«На високій дуже кручі»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8137938" cy="5116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685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878">
            <a:off x="6986161" y="4673806"/>
            <a:ext cx="1480829" cy="213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54" y="-531440"/>
            <a:ext cx="8229600" cy="1600200"/>
          </a:xfrm>
        </p:spPr>
        <p:txBody>
          <a:bodyPr/>
          <a:lstStyle/>
          <a:p>
            <a:r>
              <a:rPr lang="uk-UA" dirty="0" smtClean="0"/>
              <a:t>«У нашій хаті на стіні»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5"/>
            <a:ext cx="4784070" cy="31924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84135"/>
            <a:ext cx="4458553" cy="295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1052736"/>
            <a:ext cx="2651744" cy="3535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377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600200"/>
          </a:xfrm>
        </p:spPr>
        <p:txBody>
          <a:bodyPr/>
          <a:lstStyle/>
          <a:p>
            <a:r>
              <a:rPr lang="uk-UA" dirty="0" smtClean="0"/>
              <a:t>«Поклін тобі, Тарасе»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853"/>
            <a:ext cx="4680520" cy="4680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3789040"/>
            <a:ext cx="1512872" cy="2256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3384376" cy="2851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65104"/>
            <a:ext cx="3057647" cy="2261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38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397552" cy="3888432"/>
          </a:xfrm>
        </p:spPr>
        <p:txBody>
          <a:bodyPr/>
          <a:lstStyle/>
          <a:p>
            <a:pPr algn="l"/>
            <a:r>
              <a:rPr lang="uk-UA" sz="3200" dirty="0" smtClean="0"/>
              <a:t>Нехай запам‘ятається усім цей гарний день,</a:t>
            </a:r>
            <a:br>
              <a:rPr lang="uk-UA" sz="3200" dirty="0" smtClean="0"/>
            </a:br>
            <a:r>
              <a:rPr lang="uk-UA" sz="3200" dirty="0" smtClean="0"/>
              <a:t>Тепло хай в ньому буде від віршів й пісень,</a:t>
            </a:r>
            <a:br>
              <a:rPr lang="uk-UA" sz="3200" dirty="0" smtClean="0"/>
            </a:br>
            <a:r>
              <a:rPr lang="uk-UA" sz="3200" dirty="0" smtClean="0"/>
              <a:t>Хай буде в ньому радість і соловейка спів,</a:t>
            </a:r>
            <a:br>
              <a:rPr lang="uk-UA" sz="3200" dirty="0" smtClean="0"/>
            </a:br>
            <a:r>
              <a:rPr lang="uk-UA" sz="3200" dirty="0" smtClean="0"/>
              <a:t>Хай родиться надія від полум‘яних слів!  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5" y="4293096"/>
            <a:ext cx="9144000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5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uk-UA" dirty="0" smtClean="0"/>
              <a:t>Подарунки великому Кобзареві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24736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77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723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741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640960" cy="6472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754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6" y="3789040"/>
            <a:ext cx="4498942" cy="29938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241"/>
            <a:ext cx="4464496" cy="66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2014"/>
            <a:ext cx="3312368" cy="3268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735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363636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1085</TotalTime>
  <Words>171</Words>
  <Application>Microsoft Office PowerPoint</Application>
  <PresentationFormat>Экран (4:3)</PresentationFormat>
  <Paragraphs>29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Подарунки великому Кобзареві</vt:lpstr>
      <vt:lpstr>Презентация PowerPoint</vt:lpstr>
      <vt:lpstr>Презентация PowerPoint</vt:lpstr>
      <vt:lpstr>Презентация PowerPoint</vt:lpstr>
      <vt:lpstr>«Встала й весна»</vt:lpstr>
      <vt:lpstr>Про що б ви йому розповіли?</vt:lpstr>
      <vt:lpstr>Презентация PowerPoint</vt:lpstr>
      <vt:lpstr>Презентация PowerPoint</vt:lpstr>
      <vt:lpstr>Презентация PowerPoint</vt:lpstr>
      <vt:lpstr>Слово нашого поета, нехай же поміж нас живе воно!</vt:lpstr>
      <vt:lpstr>Сьогодні ми прочитаємо вірші Тараса Шевченка, заспіваємо його пісні, поговоримо про  його життя.</vt:lpstr>
      <vt:lpstr>Презентация PowerPoint</vt:lpstr>
      <vt:lpstr>Презентация PowerPoint</vt:lpstr>
      <vt:lpstr>Мені тринадцятий минало</vt:lpstr>
      <vt:lpstr>Презентация PowerPoint</vt:lpstr>
      <vt:lpstr>Презентация PowerPoint</vt:lpstr>
      <vt:lpstr>«Не витерпів лихої долі, помер на панщині» </vt:lpstr>
      <vt:lpstr>Презентация PowerPoint</vt:lpstr>
      <vt:lpstr>«Світає»</vt:lpstr>
      <vt:lpstr>Презентация PowerPoint</vt:lpstr>
      <vt:lpstr>Тарас запалив свічку і став малювати.</vt:lpstr>
      <vt:lpstr>Презентация PowerPoint</vt:lpstr>
      <vt:lpstr>Презентация PowerPoint</vt:lpstr>
      <vt:lpstr>Презентация PowerPoint</vt:lpstr>
      <vt:lpstr>«Село! І серце одпочине »</vt:lpstr>
      <vt:lpstr>Презентация PowerPoint</vt:lpstr>
      <vt:lpstr>«Якби мені черевички»</vt:lpstr>
      <vt:lpstr>«Утоптала стежечку»</vt:lpstr>
      <vt:lpstr>Презентация PowerPoint</vt:lpstr>
      <vt:lpstr>«Тече вода з-під явора»</vt:lpstr>
      <vt:lpstr>Презентация PowerPoint</vt:lpstr>
      <vt:lpstr>«Садок вишневий  коло хати»</vt:lpstr>
      <vt:lpstr>Презентация PowerPoint</vt:lpstr>
      <vt:lpstr>«І досі сниться»</vt:lpstr>
      <vt:lpstr>«Сонце заходить, гори чорніють»</vt:lpstr>
      <vt:lpstr>«Зоре моя вечірняя»</vt:lpstr>
      <vt:lpstr>Презентация PowerPoint</vt:lpstr>
      <vt:lpstr>«Зацвіла в долині червона калина»</vt:lpstr>
      <vt:lpstr>Презентация PowerPoint</vt:lpstr>
      <vt:lpstr>«Думка»</vt:lpstr>
      <vt:lpstr>«Така її доля»</vt:lpstr>
      <vt:lpstr>«Вітер віє повіває»</vt:lpstr>
      <vt:lpstr>«По діброві вітер віє»</vt:lpstr>
      <vt:lpstr>«Думи мої»</vt:lpstr>
      <vt:lpstr>Пісні на слова Тараса Григоровича Шевченка співають не тільки в Україні. Їх знать у всьому світі. </vt:lpstr>
      <vt:lpstr>Презентация PowerPoint</vt:lpstr>
      <vt:lpstr>Презентация PowerPoint</vt:lpstr>
      <vt:lpstr> </vt:lpstr>
      <vt:lpstr>«На високій дуже кручі»</vt:lpstr>
      <vt:lpstr>«У нашій хаті на стіні»</vt:lpstr>
      <vt:lpstr>«Поклін тобі, Тарасе»</vt:lpstr>
      <vt:lpstr>Нехай запам‘ятається усім цей гарний день, Тепло хай в ньому буде від віршів й пісень, Хай буде в ньому радість і соловейка спів, Хай родиться надія від полум‘яних слів!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56</cp:revision>
  <dcterms:created xsi:type="dcterms:W3CDTF">2015-02-17T22:10:43Z</dcterms:created>
  <dcterms:modified xsi:type="dcterms:W3CDTF">2015-03-12T11:06:24Z</dcterms:modified>
</cp:coreProperties>
</file>