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56" r:id="rId2"/>
  </p:sldMasterIdLst>
  <p:sldIdLst>
    <p:sldId id="256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9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0DE09E-ABE7-4EE1-8FA0-D857D92DE39C}" type="datetimeFigureOut">
              <a:rPr lang="ru-RU" smtClean="0"/>
              <a:t>15.11.2018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EE161D2-3BB9-4B31-B67C-38A2E29CDADC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5766792" cy="2160240"/>
          </a:xfrm>
        </p:spPr>
        <p:txBody>
          <a:bodyPr>
            <a:normAutofit/>
          </a:bodyPr>
          <a:lstStyle/>
          <a:p>
            <a:r>
              <a:rPr lang="en-US" sz="8800" dirty="0" smtClean="0"/>
              <a:t>panda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1527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Vlas1\Desktop\картинки панда - Пошук Google_files\image1-15-650x43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0" y="3140968"/>
            <a:ext cx="495300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/>
              <a:t>Sloth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Vlas1\Desktop\завантаження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735580"/>
            <a:ext cx="4608512" cy="35017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lives in….</a:t>
            </a:r>
            <a:endParaRPr lang="ru-RU" dirty="0"/>
          </a:p>
        </p:txBody>
      </p:sp>
      <p:pic>
        <p:nvPicPr>
          <p:cNvPr id="11266" name="Picture 2" descr="C:\Users\Vlas1\Desktop\350px-Map_of_South_Americ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16831"/>
            <a:ext cx="4464496" cy="45365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likes to eat…..</a:t>
            </a:r>
            <a:endParaRPr lang="ru-RU" dirty="0"/>
          </a:p>
        </p:txBody>
      </p:sp>
      <p:pic>
        <p:nvPicPr>
          <p:cNvPr id="12290" name="Picture 2" descr="C:\Users\Vlas1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240360" cy="2232248"/>
          </a:xfrm>
          <a:prstGeom prst="rect">
            <a:avLst/>
          </a:prstGeom>
          <a:noFill/>
        </p:spPr>
      </p:pic>
      <p:pic>
        <p:nvPicPr>
          <p:cNvPr id="12291" name="Picture 3" descr="C:\Users\Vlas1\Desktop\images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3312368" cy="2520280"/>
          </a:xfrm>
          <a:prstGeom prst="rect">
            <a:avLst/>
          </a:prstGeom>
          <a:noFill/>
        </p:spPr>
      </p:pic>
      <p:pic>
        <p:nvPicPr>
          <p:cNvPr id="12292" name="Picture 4" descr="C:\Users\Vlas1\Desktop\images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365104"/>
            <a:ext cx="3168352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/>
              <a:t>Penguin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Vlas1\Desktop\Emperor_Penguin_Manchot_empereu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708920"/>
            <a:ext cx="3675385" cy="39740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lives in…</a:t>
            </a:r>
            <a:endParaRPr lang="ru-RU" dirty="0"/>
          </a:p>
        </p:txBody>
      </p:sp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4103688" y="3213100"/>
          <a:ext cx="936625" cy="430213"/>
        </p:xfrm>
        <a:graphic>
          <a:graphicData uri="http://schemas.openxmlformats.org/presentationml/2006/ole">
            <p:oleObj spid="_x0000_s14338" name="Объект упаковщика для оболочки" showAsIcon="1" r:id="rId3" imgW="937080" imgH="430560" progId="Package">
              <p:embed/>
            </p:oleObj>
          </a:graphicData>
        </a:graphic>
      </p:graphicFrame>
      <p:pic>
        <p:nvPicPr>
          <p:cNvPr id="14339" name="Picture 3" descr="C:\Users\Vlas1\Desktop\images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5004047" y="4837289"/>
            <a:ext cx="100581" cy="103879"/>
          </a:xfrm>
          <a:prstGeom prst="rect">
            <a:avLst/>
          </a:prstGeom>
          <a:noFill/>
        </p:spPr>
      </p:pic>
      <p:pic>
        <p:nvPicPr>
          <p:cNvPr id="14340" name="Picture 4" descr="C:\Users\Vlas1\Desktop\antarctica overview7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916832"/>
            <a:ext cx="417646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likes to eat…..</a:t>
            </a:r>
            <a:endParaRPr lang="ru-RU" dirty="0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4275138" y="3213100"/>
          <a:ext cx="592137" cy="430213"/>
        </p:xfrm>
        <a:graphic>
          <a:graphicData uri="http://schemas.openxmlformats.org/presentationml/2006/ole">
            <p:oleObj spid="_x0000_s15362" name="Объект упаковщика для оболочки" showAsIcon="1" r:id="rId3" imgW="592920" imgH="430560" progId="Package">
              <p:embed/>
            </p:oleObj>
          </a:graphicData>
        </a:graphic>
      </p:graphicFrame>
      <p:pic>
        <p:nvPicPr>
          <p:cNvPr id="15363" name="Picture 3" descr="C:\Users\Vlas1\Desktop\19998159-of90j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132856"/>
            <a:ext cx="3816424" cy="2016225"/>
          </a:xfrm>
          <a:prstGeom prst="rect">
            <a:avLst/>
          </a:prstGeom>
          <a:noFill/>
        </p:spPr>
      </p:pic>
      <p:pic>
        <p:nvPicPr>
          <p:cNvPr id="15364" name="Picture 4" descr="C:\Users\Vlas1\Desktop\hqdefault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132856"/>
            <a:ext cx="3873624" cy="2088232"/>
          </a:xfrm>
          <a:prstGeom prst="rect">
            <a:avLst/>
          </a:prstGeom>
          <a:noFill/>
        </p:spPr>
      </p:pic>
      <p:pic>
        <p:nvPicPr>
          <p:cNvPr id="15365" name="Picture 5" descr="C:\Users\Vlas1\Desktop\plankt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4293096"/>
            <a:ext cx="3227850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/>
              <a:t>Grizzly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Vlas1\Desktop\1200px-2010-kodiak-bear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08920"/>
            <a:ext cx="6264696" cy="4032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lives in…</a:t>
            </a:r>
            <a:endParaRPr lang="ru-RU" dirty="0"/>
          </a:p>
        </p:txBody>
      </p:sp>
      <p:pic>
        <p:nvPicPr>
          <p:cNvPr id="17410" name="Picture 2" descr="C:\Users\Vlas1\Desktop\north-america-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536504" cy="4491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likes to eat…</a:t>
            </a:r>
            <a:endParaRPr lang="ru-RU" dirty="0"/>
          </a:p>
        </p:txBody>
      </p:sp>
      <p:pic>
        <p:nvPicPr>
          <p:cNvPr id="18434" name="Picture 2" descr="C:\Users\Vlas1\Desktop\nerka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3600400" cy="2232248"/>
          </a:xfrm>
          <a:prstGeom prst="rect">
            <a:avLst/>
          </a:prstGeom>
          <a:noFill/>
        </p:spPr>
      </p:pic>
      <p:pic>
        <p:nvPicPr>
          <p:cNvPr id="18435" name="Picture 3" descr="C:\Users\Vlas1\Desktop\завантаження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132856"/>
            <a:ext cx="3456384" cy="2232248"/>
          </a:xfrm>
          <a:prstGeom prst="rect">
            <a:avLst/>
          </a:prstGeom>
          <a:noFill/>
        </p:spPr>
      </p:pic>
      <p:pic>
        <p:nvPicPr>
          <p:cNvPr id="18436" name="Picture 4" descr="C:\Users\Vlas1\Desktop\m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509120"/>
            <a:ext cx="4467200" cy="2110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lives in ……….</a:t>
            </a:r>
            <a:endParaRPr lang="ru-RU" dirty="0"/>
          </a:p>
        </p:txBody>
      </p:sp>
      <p:pic>
        <p:nvPicPr>
          <p:cNvPr id="3" name="Picture 2" descr="C:\Users\Vlas1\Desktop\main-qimg-38bd542764c7cbedd4d94e1408a813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132856"/>
            <a:ext cx="720080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likes to eat………</a:t>
            </a:r>
            <a:endParaRPr lang="ru-RU" dirty="0"/>
          </a:p>
        </p:txBody>
      </p:sp>
      <p:pic>
        <p:nvPicPr>
          <p:cNvPr id="3074" name="Picture 2" descr="C:\Users\Vlas1\Desktop\listja-bambuk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3233936" cy="2021210"/>
          </a:xfrm>
          <a:prstGeom prst="rect">
            <a:avLst/>
          </a:prstGeom>
          <a:noFill/>
        </p:spPr>
      </p:pic>
      <p:pic>
        <p:nvPicPr>
          <p:cNvPr id="3075" name="Picture 3" descr="C:\Users\Vlas1\Desktop\listja-bambuka-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80880"/>
            <a:ext cx="3156535" cy="2044348"/>
          </a:xfrm>
          <a:prstGeom prst="rect">
            <a:avLst/>
          </a:prstGeom>
          <a:noFill/>
        </p:spPr>
      </p:pic>
      <p:pic>
        <p:nvPicPr>
          <p:cNvPr id="3076" name="Picture 4" descr="C:\Users\Vlas1\Desktop\f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149080"/>
            <a:ext cx="2952328" cy="2514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Elephant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8287072" cy="33688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Vlas1\Desktop\02_MTh7F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212976"/>
            <a:ext cx="5231482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lives in…….</a:t>
            </a:r>
            <a:endParaRPr lang="ru-RU" dirty="0"/>
          </a:p>
        </p:txBody>
      </p:sp>
      <p:pic>
        <p:nvPicPr>
          <p:cNvPr id="5122" name="Picture 2" descr="C:\Users\Vlas1\Desktop\africa_relief_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211324"/>
            <a:ext cx="4824536" cy="43860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likes to eat…..</a:t>
            </a:r>
            <a:endParaRPr lang="ru-RU" dirty="0"/>
          </a:p>
        </p:txBody>
      </p:sp>
      <p:pic>
        <p:nvPicPr>
          <p:cNvPr id="6146" name="Picture 2" descr="C:\Users\Vlas1\Desktop\depositphotos_4518975-stock-photo-pistachios-with-leaves-on-whi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204864"/>
            <a:ext cx="3728381" cy="2448272"/>
          </a:xfrm>
          <a:prstGeom prst="rect">
            <a:avLst/>
          </a:prstGeom>
          <a:noFill/>
        </p:spPr>
      </p:pic>
      <p:pic>
        <p:nvPicPr>
          <p:cNvPr id="6147" name="Picture 3" descr="C:\Users\Vlas1\Desktop\завантаженн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187349"/>
            <a:ext cx="3312368" cy="2481078"/>
          </a:xfrm>
          <a:prstGeom prst="rect">
            <a:avLst/>
          </a:prstGeom>
          <a:noFill/>
        </p:spPr>
      </p:pic>
      <p:pic>
        <p:nvPicPr>
          <p:cNvPr id="6148" name="Picture 4" descr="C:\Users\Vlas1\Desktop\завантаження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4653136"/>
            <a:ext cx="3096344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9600" dirty="0" smtClean="0"/>
              <a:t>Kangaroo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Vlas1\Desktop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772218"/>
            <a:ext cx="3773016" cy="36091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lives in …….</a:t>
            </a:r>
            <a:endParaRPr lang="ru-RU" dirty="0"/>
          </a:p>
        </p:txBody>
      </p:sp>
      <p:pic>
        <p:nvPicPr>
          <p:cNvPr id="8194" name="Picture 2" descr="C:\Users\Vlas1\Desktop\map_of_austral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22571"/>
            <a:ext cx="5462165" cy="4242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likes to eat…..</a:t>
            </a:r>
            <a:endParaRPr lang="ru-RU" dirty="0"/>
          </a:p>
        </p:txBody>
      </p:sp>
      <p:pic>
        <p:nvPicPr>
          <p:cNvPr id="9218" name="Picture 2" descr="C:\Users\Vlas1\Desktop\завантаження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600400" cy="2448272"/>
          </a:xfrm>
          <a:prstGeom prst="rect">
            <a:avLst/>
          </a:prstGeom>
          <a:noFill/>
        </p:spPr>
      </p:pic>
      <p:pic>
        <p:nvPicPr>
          <p:cNvPr id="9219" name="Picture 3" descr="C:\Users\Vlas1\Desktop\Emu_bu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88840"/>
            <a:ext cx="4032448" cy="2520280"/>
          </a:xfrm>
          <a:prstGeom prst="rect">
            <a:avLst/>
          </a:prstGeom>
          <a:noFill/>
        </p:spPr>
      </p:pic>
      <p:pic>
        <p:nvPicPr>
          <p:cNvPr id="9220" name="Picture 4" descr="C:\Users\Vlas1\Desktop\завантаженн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291962"/>
            <a:ext cx="3312368" cy="2566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134</TotalTime>
  <Words>60</Words>
  <Application>Microsoft Office PowerPoint</Application>
  <PresentationFormat>Экран (4:3)</PresentationFormat>
  <Paragraphs>18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Поток</vt:lpstr>
      <vt:lpstr>1_Поток</vt:lpstr>
      <vt:lpstr>Пакет</vt:lpstr>
      <vt:lpstr>panda</vt:lpstr>
      <vt:lpstr>It lives in ……….</vt:lpstr>
      <vt:lpstr>It likes to eat………</vt:lpstr>
      <vt:lpstr>Elephant</vt:lpstr>
      <vt:lpstr>It lives in…….</vt:lpstr>
      <vt:lpstr>It likes to eat…..</vt:lpstr>
      <vt:lpstr>Kangaroo</vt:lpstr>
      <vt:lpstr>It lives in …….</vt:lpstr>
      <vt:lpstr>It likes to eat…..</vt:lpstr>
      <vt:lpstr>Sloth</vt:lpstr>
      <vt:lpstr>It lives in….</vt:lpstr>
      <vt:lpstr>It likes to eat…..</vt:lpstr>
      <vt:lpstr>Penguin</vt:lpstr>
      <vt:lpstr>It lives in…</vt:lpstr>
      <vt:lpstr>It likes to eat…..</vt:lpstr>
      <vt:lpstr>Grizzly</vt:lpstr>
      <vt:lpstr>It lives in…</vt:lpstr>
      <vt:lpstr>It likes to eat…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panda</dc:title>
  <dc:creator>Vlas1</dc:creator>
  <cp:lastModifiedBy>Vlas1</cp:lastModifiedBy>
  <cp:revision>15</cp:revision>
  <dcterms:created xsi:type="dcterms:W3CDTF">2018-11-15T16:44:06Z</dcterms:created>
  <dcterms:modified xsi:type="dcterms:W3CDTF">2018-11-15T18:58:14Z</dcterms:modified>
</cp:coreProperties>
</file>