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1"/>
  </p:notesMasterIdLst>
  <p:sldIdLst>
    <p:sldId id="354" r:id="rId2"/>
    <p:sldId id="358" r:id="rId3"/>
    <p:sldId id="359" r:id="rId4"/>
    <p:sldId id="360" r:id="rId5"/>
    <p:sldId id="361" r:id="rId6"/>
    <p:sldId id="362" r:id="rId7"/>
    <p:sldId id="363" r:id="rId8"/>
    <p:sldId id="364" r:id="rId9"/>
    <p:sldId id="3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00"/>
    <a:srgbClr val="6600FF"/>
    <a:srgbClr val="D60093"/>
    <a:srgbClr val="0066FF"/>
    <a:srgbClr val="0033CC"/>
    <a:srgbClr val="006600"/>
    <a:srgbClr val="008000"/>
    <a:srgbClr val="009900"/>
    <a:srgbClr val="00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2" autoAdjust="0"/>
    <p:restoredTop sz="94681" autoAdjust="0"/>
  </p:normalViewPr>
  <p:slideViewPr>
    <p:cSldViewPr>
      <p:cViewPr varScale="1">
        <p:scale>
          <a:sx n="41" d="100"/>
          <a:sy n="41" d="100"/>
        </p:scale>
        <p:origin x="-7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6951A-FF06-49DB-86E9-60089B506FAF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AF929-5037-48E7-9ECA-4D838BE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895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wnloads\&#1074;&#1080;&#1082;&#1090;&#1086;&#1088;&#1080;&#1085;&#1072;%20&#1074;&#1089;&#1077;%20&#1083;&#1102;&#1073;&#1103;&#1090;%20&#1089;&#1082;&#1072;&#1079;&#1082;&#1080;%20&#1087;&#1088;&#1077;&#1079;&#1077;&#1085;&#1090;&#1072;&#1094;&#1080;&#1103;\&#1089;&#1087;&#1086;&#1088;%20&#1052;&#1072;&#1096;&#1080;%20&#1080;%20&#1042;&#1080;&#1090;&#1080;%20&#1086;%20&#1089;&#1082;&#1072;&#1079;&#1082;&#1072;&#1093;.wav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74;&#1080;&#1093;&#1086;&#1074;&#1085;&#1080;&#1081;%20&#1079;&#1072;&#1093;&#1110;&#1076;\&#1084;&#1080;&#1082;&#1089;%20&#1082;&#1072;&#1088;&#1072;&#1086;&#1082;&#1077;.mp4" TargetMode="External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74;&#1080;&#1093;&#1086;&#1074;&#1085;&#1080;&#1081;%20&#1079;&#1072;&#1093;&#1110;&#1076;\&#1092;&#1080;&#1085;&#1072;&#1083;.mp4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 r="-758" b="3125"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357422" y="1285860"/>
            <a:ext cx="5143536" cy="2286016"/>
          </a:xfrm>
          <a:prstGeom prst="rect">
            <a:avLst/>
          </a:prstGeom>
          <a:noFill/>
        </p:spPr>
        <p:txBody>
          <a:bodyPr wrap="none" rtlCol="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2800" b="1" i="1" dirty="0" smtClean="0">
                <a:solidFill>
                  <a:schemeClr val="accent1">
                    <a:lumMod val="50000"/>
                  </a:schemeClr>
                </a:solidFill>
              </a:rPr>
              <a:t>Гра – мандрівка 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uk-UA" sz="2800" b="1" i="1" dirty="0" smtClean="0">
                <a:solidFill>
                  <a:srgbClr val="FF0000"/>
                </a:solidFill>
              </a:rPr>
              <a:t>«Казка в гості завітала» </a:t>
            </a:r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r>
              <a:rPr lang="uk-UA" sz="2800" b="1" i="1" dirty="0" smtClean="0">
                <a:solidFill>
                  <a:srgbClr val="FF0000"/>
                </a:solidFill>
              </a:rPr>
              <a:t>або « У світі казки чарівної»</a:t>
            </a:r>
            <a:endParaRPr lang="ru-RU" sz="2800" b="1" dirty="0" smtClean="0">
              <a:solidFill>
                <a:srgbClr val="FF3300"/>
              </a:solidFill>
              <a:latin typeface="Georgia" pitchFamily="18" charset="0"/>
            </a:endParaRPr>
          </a:p>
        </p:txBody>
      </p:sp>
      <p:pic>
        <p:nvPicPr>
          <p:cNvPr id="5" name="спор Маши и Вити о сказках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86446" y="44291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17695105_KrasnayaSHapochk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6943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halkov_dyadyaStepa_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610095"/>
            <a:ext cx="3386480" cy="5747863"/>
          </a:xfrm>
          <a:prstGeom prst="rect">
            <a:avLst/>
          </a:prstGeom>
        </p:spPr>
      </p:pic>
      <p:pic>
        <p:nvPicPr>
          <p:cNvPr id="3" name="Рисунок 2" descr="detki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500306"/>
            <a:ext cx="3500462" cy="3939074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ir_nasekMini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80"/>
            <a:ext cx="9143999" cy="6868159"/>
          </a:xfrm>
          <a:prstGeom prst="rect">
            <a:avLst/>
          </a:prstGeom>
        </p:spPr>
      </p:pic>
      <p:pic>
        <p:nvPicPr>
          <p:cNvPr id="2" name="Рисунок 1" descr="13010702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0"/>
            <a:ext cx="3571900" cy="5601389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g_stock_hg_by_moonglowlilly-d5p5tc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70579"/>
          </a:xfrm>
          <a:prstGeom prst="rect">
            <a:avLst/>
          </a:prstGeom>
        </p:spPr>
      </p:pic>
      <p:pic>
        <p:nvPicPr>
          <p:cNvPr id="4" name="Рисунок 3" descr="befan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099" y="1357298"/>
            <a:ext cx="6791303" cy="4722886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2786058"/>
            <a:ext cx="3714752" cy="3714752"/>
          </a:xfrm>
          <a:prstGeom prst="rect">
            <a:avLst/>
          </a:prstGeom>
        </p:spPr>
      </p:pic>
      <p:pic>
        <p:nvPicPr>
          <p:cNvPr id="3" name="Рисунок 2" descr="339e8bce693c1c143ab4caed49e3897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500174"/>
            <a:ext cx="6572296" cy="4954500"/>
          </a:xfrm>
          <a:prstGeom prst="rect">
            <a:avLst/>
          </a:prstGeom>
        </p:spPr>
      </p:pic>
      <p:pic>
        <p:nvPicPr>
          <p:cNvPr id="4" name="Рисунок 3" descr="112-300x3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1571612"/>
            <a:ext cx="1343107" cy="1343107"/>
          </a:xfrm>
          <a:prstGeom prst="rect">
            <a:avLst/>
          </a:prstGeom>
        </p:spPr>
      </p:pic>
      <p:pic>
        <p:nvPicPr>
          <p:cNvPr id="5" name="Рисунок 4" descr="w400h4001339405371hom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3167034"/>
            <a:ext cx="3214710" cy="3214710"/>
          </a:xfrm>
          <a:prstGeom prst="rect">
            <a:avLst/>
          </a:prstGeom>
        </p:spPr>
      </p:pic>
      <p:pic>
        <p:nvPicPr>
          <p:cNvPr id="6" name="Рисунок 5" descr="0827605af6e85ff872b857a25d8f8b4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802" y="3238761"/>
            <a:ext cx="1928826" cy="2904858"/>
          </a:xfrm>
          <a:prstGeom prst="rect">
            <a:avLst/>
          </a:prstGeom>
        </p:spPr>
      </p:pic>
      <p:pic>
        <p:nvPicPr>
          <p:cNvPr id="7" name="Рисунок 6" descr="kisspng-red-crowned-crane-bird-flying-crane-5a86803a733bd5.18550714151876409047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42976" y="1242984"/>
            <a:ext cx="2571768" cy="2571768"/>
          </a:xfrm>
          <a:prstGeom prst="rect">
            <a:avLst/>
          </a:prstGeom>
        </p:spPr>
      </p:pic>
      <p:pic>
        <p:nvPicPr>
          <p:cNvPr id="8" name="Рисунок 7" descr="683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720" y="0"/>
            <a:ext cx="6643734" cy="650085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икс караок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43041" y="857232"/>
            <a:ext cx="7048549" cy="5286412"/>
          </a:xfrm>
          <a:prstGeom prst="rect">
            <a:avLst/>
          </a:prstGeom>
        </p:spPr>
      </p:pic>
      <p:pic>
        <p:nvPicPr>
          <p:cNvPr id="2" name="Рисунок 1" descr="eb72b4fa15d5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71876"/>
            <a:ext cx="2816678" cy="3286124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нал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482182"/>
            <a:ext cx="7929618" cy="5947214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2571744"/>
            <a:ext cx="6142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нових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зуст</a:t>
            </a:r>
            <a:r>
              <a:rPr lang="uk-UA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річей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2490</TotalTime>
  <Words>21</Words>
  <Application>Microsoft Office PowerPoint</Application>
  <PresentationFormat>Экран (4:3)</PresentationFormat>
  <Paragraphs>4</Paragraphs>
  <Slides>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273</cp:revision>
  <dcterms:created xsi:type="dcterms:W3CDTF">2011-04-10T04:52:18Z</dcterms:created>
  <dcterms:modified xsi:type="dcterms:W3CDTF">2018-12-03T18:22:01Z</dcterms:modified>
</cp:coreProperties>
</file>