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57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5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7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68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947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7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08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8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70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5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45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47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DBCEB-C3DC-429D-8255-C5598E824F6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E646D-AA91-42BC-AEC5-DECE8CAC7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00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.vkusnyasha.ru/diplomi/G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70"/>
            <a:ext cx="6858000" cy="897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45024" y="2875166"/>
            <a:ext cx="27783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За </a:t>
            </a:r>
            <a:r>
              <a:rPr lang="uk-UA" sz="4800" dirty="0" smtClean="0">
                <a:solidFill>
                  <a:srgbClr val="FF0000"/>
                </a:solidFill>
              </a:rPr>
              <a:t>І місце </a:t>
            </a:r>
            <a:endParaRPr lang="uk-UA" sz="3200" dirty="0" smtClean="0">
              <a:solidFill>
                <a:srgbClr val="FF0000"/>
              </a:solidFill>
            </a:endParaRPr>
          </a:p>
          <a:p>
            <a:r>
              <a:rPr lang="uk-UA" sz="3200" dirty="0" smtClean="0"/>
              <a:t>у </a:t>
            </a:r>
            <a:r>
              <a:rPr lang="uk-UA" sz="3200" dirty="0" err="1" smtClean="0"/>
              <a:t>брейн-ринзі</a:t>
            </a:r>
            <a:r>
              <a:rPr lang="uk-UA" sz="3200" dirty="0" smtClean="0"/>
              <a:t> 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52736" y="4241634"/>
            <a:ext cx="49936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chemeClr val="accent6">
                    <a:lumMod val="75000"/>
                  </a:schemeClr>
                </a:solidFill>
              </a:rPr>
              <a:t>Holidays and traditions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42" y="4805031"/>
            <a:ext cx="4392488" cy="241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07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.vkusnyasha.ru/diplomi/G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574" y="0"/>
            <a:ext cx="6899942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41165" y="2627784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600" dirty="0" smtClean="0"/>
              <a:t>За </a:t>
            </a:r>
            <a:r>
              <a:rPr lang="uk-UA" sz="5400" dirty="0" smtClean="0">
                <a:solidFill>
                  <a:srgbClr val="FF0000"/>
                </a:solidFill>
              </a:rPr>
              <a:t>ІІ місце </a:t>
            </a:r>
            <a:endParaRPr lang="uk-UA" sz="3600" dirty="0" smtClean="0">
              <a:solidFill>
                <a:srgbClr val="FF0000"/>
              </a:solidFill>
            </a:endParaRPr>
          </a:p>
          <a:p>
            <a:r>
              <a:rPr lang="uk-UA" sz="3600" dirty="0" smtClean="0"/>
              <a:t>у </a:t>
            </a:r>
            <a:r>
              <a:rPr lang="uk-UA" sz="3600" dirty="0" err="1" smtClean="0"/>
              <a:t>брейн-ринзі</a:t>
            </a:r>
            <a:r>
              <a:rPr lang="uk-UA" sz="3600" dirty="0" smtClean="0"/>
              <a:t>  </a:t>
            </a: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489" y="4572000"/>
            <a:ext cx="4389437" cy="241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0277" y="4130663"/>
            <a:ext cx="4039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Holidays and traditions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006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Олюська</dc:creator>
  <cp:lastModifiedBy>Олюська</cp:lastModifiedBy>
  <cp:revision>3</cp:revision>
  <cp:lastPrinted>2018-12-19T20:37:27Z</cp:lastPrinted>
  <dcterms:created xsi:type="dcterms:W3CDTF">2018-12-19T20:24:19Z</dcterms:created>
  <dcterms:modified xsi:type="dcterms:W3CDTF">2018-12-19T20:41:42Z</dcterms:modified>
</cp:coreProperties>
</file>