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368" r:id="rId3"/>
    <p:sldId id="382" r:id="rId4"/>
    <p:sldId id="395" r:id="rId5"/>
    <p:sldId id="397" r:id="rId6"/>
    <p:sldId id="398" r:id="rId7"/>
    <p:sldId id="399" r:id="rId8"/>
    <p:sldId id="400" r:id="rId9"/>
    <p:sldId id="287" r:id="rId10"/>
    <p:sldId id="401" r:id="rId11"/>
    <p:sldId id="402" r:id="rId12"/>
    <p:sldId id="278" r:id="rId13"/>
    <p:sldId id="279" r:id="rId14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79" autoAdjust="0"/>
    <p:restoredTop sz="97420" autoAdjust="0"/>
  </p:normalViewPr>
  <p:slideViewPr>
    <p:cSldViewPr>
      <p:cViewPr varScale="1">
        <p:scale>
          <a:sx n="72" d="100"/>
          <a:sy n="72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054C7-AA61-4D1F-90CE-CD1FB0075ED6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64A753-3948-4AA2-9872-C933003588A6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1255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4A753-3948-4AA2-9872-C933003588A6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692-80EA-41DE-A63D-5D58976BB697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0A24-0313-469C-B7D4-B8FE1B7DF75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692-80EA-41DE-A63D-5D58976BB697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0A24-0313-469C-B7D4-B8FE1B7DF75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692-80EA-41DE-A63D-5D58976BB697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0A24-0313-469C-B7D4-B8FE1B7DF75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692-80EA-41DE-A63D-5D58976BB697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0A24-0313-469C-B7D4-B8FE1B7DF75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692-80EA-41DE-A63D-5D58976BB697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0A24-0313-469C-B7D4-B8FE1B7DF75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692-80EA-41DE-A63D-5D58976BB697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0A24-0313-469C-B7D4-B8FE1B7DF75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692-80EA-41DE-A63D-5D58976BB697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0A24-0313-469C-B7D4-B8FE1B7DF75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692-80EA-41DE-A63D-5D58976BB697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0A24-0313-469C-B7D4-B8FE1B7DF75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692-80EA-41DE-A63D-5D58976BB697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0A24-0313-469C-B7D4-B8FE1B7DF75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692-80EA-41DE-A63D-5D58976BB697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0A24-0313-469C-B7D4-B8FE1B7DF755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8692-80EA-41DE-A63D-5D58976BB697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F9C0A24-0313-469C-B7D4-B8FE1B7DF755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chemeClr val="accent1">
                <a:tint val="66000"/>
                <a:satMod val="160000"/>
              </a:schemeClr>
            </a:gs>
            <a:gs pos="56000">
              <a:srgbClr val="FFFF00">
                <a:alpha val="67000"/>
              </a:srgbClr>
            </a:gs>
            <a:gs pos="85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868692-80EA-41DE-A63D-5D58976BB697}" type="datetimeFigureOut">
              <a:rPr lang="uk-UA" smtClean="0"/>
              <a:pPr/>
              <a:t>17.02.2019</a:t>
            </a:fld>
            <a:endParaRPr lang="uk-U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9C0A24-0313-469C-B7D4-B8FE1B7DF755}" type="slidenum">
              <a:rPr lang="uk-UA" smtClean="0"/>
              <a:pPr/>
              <a:t>‹#›</a:t>
            </a:fld>
            <a:endParaRPr lang="uk-U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7829560" cy="1714512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solidFill>
                  <a:schemeClr val="bg1"/>
                </a:solidFill>
              </a:rPr>
              <a:t>Алгоритми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з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розгалуженням</a:t>
            </a:r>
            <a:r>
              <a:rPr lang="ru-RU" sz="4000" dirty="0" smtClean="0">
                <a:solidFill>
                  <a:schemeClr val="bg1"/>
                </a:solidFill>
              </a:rPr>
              <a:t>.</a:t>
            </a:r>
            <a:endParaRPr lang="uk-UA" sz="4400" dirty="0" smtClean="0">
              <a:solidFill>
                <a:schemeClr val="bg1"/>
              </a:solidFill>
            </a:endParaRPr>
          </a:p>
        </p:txBody>
      </p:sp>
      <p:sp>
        <p:nvSpPr>
          <p:cNvPr id="11266" name="AutoShape 2" descr="data:image/jpeg;base64,/9j/4AAQSkZJRgABAQAAAQABAAD/2wCEAAkGBxQTEhUUEhMVFhQXGCEYFxgYGBwcHBweHR0fGRkeHBwdHSgiHR8lIB8gITEiJSkrLi4uHB8zODMsNygtLisBCgoKDg0OGxAQGzQmICQ0NDQ0LDI0NDQ0NDQsLDQsLCwvNCwsLCwsLCw0LzQsNCwsLDQsLCwsLCwsLCwsLCwsLP/AABEIAMwA8AMBEQACEQEDEQH/xAAcAAACAgMBAQAAAAAAAAAAAAAEBQMGAQIHAAj/xABIEAACAgAEAwUFAwoEBQMEAwABAgMRAAQSIQUxQQYTIlFhMnGBkaFCsfAHFBYjUlRicsHRJIKS4RUzQ1PxorLSc4OzwiU0Y//EABsBAAIDAQEBAAAAAAAAAAAAAAQFAQIDBgAH/8QAPBEAAQMCBAIHCAICAgEEAwAAAQACAwQREiExQQVREyJhcYGR8AYUMqGxwdHhI0JS8RUzJDSCosIWU2L/2gAMAwEAAhEDEQA/AL92c4Hlp8tHPmUWSWQa3ZySdydhvso6DpijQCLlXJN8kx/Rfh/7vF8LP9cewtVcZ5rB7L5D92T5H++I6i9jPNa/oxkf3VPl/viLsUdJ2rH6MZL90j/HxxGJnJe6XtWv6MZP90i+ZxGJvJR0ywey2T6ZaL/Sf/liMQ5KOmK1PZTJ/u8fy/3xGLsUGYrQdkMn/wBhT8T/AHxGar0p5oPJcByjPKpy8fgehz5UD549ZYuneDqjP0Yyf7vH9f74hV94fzQ78G4eG0GOAOPslgD8tV4myt08mt0R+jGT/d4/r/fEKvvD+a9+jGT/AHeP6/3x5e94fzXv0Yyf7vH9f748ve8P5qPMdn8iil3giVVFsTYAHzx5SJ5CbAqr53ivC12jywc3ROkgV1Isi8U6RqaR8PrXC5y8Uw4I3DMy2hMuqvz0uCCfcQSD7rxLXtdoh6qCqpxifpzCcT9msoFYjLx2AfPyxcIP3h/NQ8J7NZVoYCcuhLLbHffYevrjWRoAyCMe8jdH/opkv3aP6/3xjZU6U81n9FMn+7R/X++IU9I7mvfopk/3aP6/3x5e6R3NYPZPJ/u6fX++JXsbua1HZHJ/9hPr/fE37FPSOWf0Uyn7vF8VP9GxYOHJe6Ry2/RfJ/ukX1+7Ehzdwp6QrYdmcl1yafj44tdinpO1bfozkP3VB8D/AHxIwL2M80t7ScGysGWlly6LFNGNSshIPMbHfcHqOuPEAC4VmuJKL7Gn/BZf+T+pxghZXdcp1qx7JUxrBOJyVcSF4hxBYVtuuygcyfx1xjPPHCzG85LaCF878DAqfxKbvpBJIxsDwBTQXfoeZPLf0HLHMVHFZ5XAsGG3618l09Pw1kbSDndF5DtCY5FWVmaN9tRN6TzF+S0Dhhw3iD3uLZndx0QHEOG4GB0LfBWzvBh6ueL17XjyjGsGTEKC9I8rJWazA89LfNcW2WUrtCiOIzOVMcO8zqQn8N7a28lW7v4dcS1pJXoWukdkg4JGTLKUAVhGA+1+OJ9ExN3ZN6rO+xwbERex0TVzi1hw6hDZLiDd+EZY1tdYdBo1i9LhluiRaEN13GPVcIZogOm6aIkixCsGvANkHjXu8x6y9jVU/KNwqfNZdEy53WUMw8xRHnuQTdY9bKyNoatsEuN3gue8Y7M5vKw9+xSWGgWaM2VvzH7I2Gr1Gwxngacl1UNdiNnbpZwXPSDNZcKGDmWPSCCNiw39xF7+V4kR2N1erma6nfc7Fd9zD+FvcfuxdcMH5qPgLXDF6RD6/wDj6Y0l2CazHQJpeMsljiXrx5TiS7jnGFyyBmUtqNAA16kk+WMZ52wtxHPZVfLgFykWe7XasuZIbSQE3Gw8TADxd3Ypq23HLrWNqWWKQYn6HkiaR8T3DpDYFF9mu0Ek76HVQNN3RBPKtun9b6dSpoGMYHg67Iqpp2xNvi8FZdWBLIHGs3jytiXrx5exBevHlN0m7Z//ANHMfyf1GPK7PiCG7Iv/AIKD+T+px5BVD/5HBNzJiVhjWDJjyjGqh2773VC8cbMqhg2kE+1pPIb7aefrhfX05maAAn3A6qKFzy9wBNvl/vRLOA8ElnZTO2lQQTGP+YL8Q1GxpHLcXt8cZRcOY3N36TSXieMfxef4UXa/gLww+2ZQ7HkoXQgBYlrYg0ALNWTWwxoKCJnWbkb3/S83iEkrsDtxbx21Vq4J2kTNuUy0btpXUS1JQuqo73hhGRISG7JDU8Fq6VjXzADFoL55dyNy/FY3do1cF0NMl+IVz2xO9kumgmhAMjSA7Q7HuRHe48hsYSRyfz4Ku3eRWW8tJrb1N9fI42ijxmyJp4WzmxOiLfjgjQ9yixKTRnzRMSX509PIfQAA+YxsQBomoY1os1aZfMA95b6071GLBSoKZhO6Y0eQLhj15YqFCRz5NI5o3YsJA5jcnkokYqxB/Z1sh9NIwVI0PZf12pbE4skMZ00/CMzPFGjzcMI1nvEDPrZfBsbFBPEdQINEAUPPATmANV6imjZEXDUJ33nrjKyUdIFhnsEXV7WOYx6ykPWMrmohEFk0r9llIOnnVmxyOxs7YzIK6WKpjc1pBFzsqJwXhSNxaWVpo5liiBg0NYA9nxEk7jnzPt/DF2kEZLPir5YIWsLSA7c5Xt6CvU8vhb3H7sTZc+1+YWez7fqU/lUfIYtJqm9S/rAJnrxmh8SyJMQpD0q7S5lljSo1k1SohVl1bMdJrcUd8Q61s0VSMbM/A42yPyF1QxCzNJMrCILrN8gqE2RXMAjby2wAbvkOF1r+slSo4RUxSl7HgtO2/wCtFbuyfDJYWYsfAy3Wq7N2DXTa7948sa0sU0Zd0hvpufuh4sTb3KtGrBd1tiUGezixRvI3JFLeV0OXx5fHEgqQbmyUtM5YMEOZNeP9ZpjF0ajXYE9ASbF8+mNiWsyRzY+Sl0qqB8voZaU7sTJGzEc2ollN7qxB2PwsbEKHDLNbdsj/AILMfyf1GB1jE7rhLuyz/wCEg/k/qceS6qfaZ3emhkx5DY1r3mPKMax3nrjyjpEJncqsiup5SKVcAlSQRRphuDWPIqnrjEMJFwqH2643NJN3Tlo4dAKiq7wE3d9QSu9V02xjIHDKy7ThgjLGzX6+tuXLx+Wls1XoJQhtHdG/aV2U/MHGTS8ZhMZI2SfHn3qXgeZkWXug0j97ICNB8bsPYTVW3NiWJ6m+WNm5iwy370PMW4iZ7OFsIv8AC0bm25tkLb+C6dwviRYtFI0ZmjrWI21De638+h8vjjW91wvEqJ1K4OAOB3wki1/mUBxbiHdZ7KHan1IWJoDdVFeZJcAD3+WN4DZyjhslpM+7zv8AhNIOB3LI0cjBg25ihjLrfiAMs2s3Rvw0BY2xu8AFO3WC0ljVig72aQTRvl3eUKG8VyQN4FAoFZKNdcQBnmqgbKHNZOTNx6qWKOePVLI7ACJq0ygC7LBgSOQ630xsyYMjLCM0FLSl8wfeyE4jxGNxmBXeFqMbodTKpYltwAyltIOkC7OF1TK1sZsczoj2x4tRkqRl+KTapSTmYlA/VjQ7777MWYV0335ny3zY2OwDpM+whGy8MprAMDTzzA8vz8k97PyTPHrmka29kAkED136/jnhfVVDmPwxk5LKfh1GHkMbcc0x4fwR+IyvCZZFysNCYhrZ3PiEYJugoott9pRgujbJIzE86ocRwwSB8bBiHyP5S3tBBDwbPLoLtHJCTpNE3ZAGrbY1e+CGwWkszdb8VmkrqAmQi7XDPvy9c007OdoTm4pWaLu9B0+1qB8N/sjcWLxvPD0Zw3uuMlZ0bgL3un/Z5/1EfuxlJ8SZVUn8pTISYosA9Z73HlONLuNxs6rofSVYMNwORsHcdCB0PP5Q4EjI2RdHO2OTE4ZKu8IimlkAeOPuYlMgpgWaRSNKsLsVRPLmQfLGMUQi708qZWzjqHVXdJrAPnv88brm8Sy0wHMge848pBuhc5+sZYw1DdnqrrYAeYuzuN9j5Y8bWRtGMTi7kk3eCB1KhGiLt4Q+qi2+rawBtXxN3ibByYaL2UzInDrETpkCxsAhUooJMhLcgdJCDqSt4u3qtzWE8rWjtTHte95Kf+T+oxkg4H3kalHZuBpsoqxtTRRq5VfabckJV2AwUi/lyONY2g5lQ2nElQ97tAdE1eUAHuo0YaAyliTqBG1belYNc0NaXNCJlfFC4DAM90rm41GszKTGg0hlI8AeyQ4Nmta+E7G6Y2BWFFJUyVLCZI8DgbW9ALHiEDXx4o9Ry5Jj3uN1z2NQ5iRtJCVrPhW9hqOy35b48BdaQN6WVrOZ+W6BzcsOfaHKZ3J6J4ydjdBAu+hhuQRW1/HHulJGFwsfWa72poxCBLC/Ew5X0N+RGxXNu2HBjkCiNIXd2cgV/wBNSNBJFeI3uK6fOgbdbwVRfkdkL2UMkuYTuxIWF6TGLa2BTbyoEknpWPAhpsNTyV6qOaSEvjIAbnd2htnh7b9mi6nkoHMSrAscMWWoMrKNch0XIdd+Eb7eoN1WLkhtmjRIKuQcSidIb4yd/wCpG325BL+PujPk3NMpmKjyp42/tiwXKsc5oeNCPsVYuzUoGWzu5NO/MknaFevP/wAYIbdwuuhoJHy07XvNyqzwfhOZhSWN9Eby6XuQjYxk06FWG+o3ZB6WMXY26NDUx4RlI0DDPZqPMsSxEUCnmx1MSFZjdnatPPrtWcuBo65CnCb5KUZMEMWQhQW0h21ECgRq3IDcx58r3xzNQWB9otEUy9ushc+hC1GFBN0OVc6OykAkgjceHnzOzWjo8HXf8X0/awfIXZDRKY+MRN3TLlZ3VBI0jwJI6lgAFGutlbe3NbDpeCSzpSWyZgKpdh0XQew+UTKcNi1+Ck7yZm28Z8UhN+t43AAFgstVw/tlx1s7nHlAJ3CRIOZ6IPebHxc+WNaKxxTnQZD7+a34yBTMZSXzHWf3kZD/ANov4k810Lg2QGXyyxA7hTqPmxFsfngd7i4lx3XDST9JJdHcDmcwwRRBTLIvh1XpAABZm35CxsOdgeuKkYnJyIjPO4bbojJZgDKwSzKzu6qG3+1VttYA3B5YPhp2vyAzTR8cEEeMtWz8WG1QKb2Gqzv6gKdvjgg0mHW3khTXxf1Z9ApXz7KCRFCNv2L+uobYsKUc1meJnZvzWvCeO98JQ6R+CMTJ3YskBiJBszWRS8v2sB1MQaABujaad0hIORH370tzvG3h8Wle7d+TGtAJAHLoTz32sfCTQYWtubHdaT0DXuxXtzW0g7xvF4q5k+fKgOVc+WEPtFxGOniFNTO6x+IjUDlfmfsg+ITMgZ0MJz3/ANo7hmS7otmDpVXVV8jp8RFebEkEe+hvjHhtO6GEB5zOfd2ImhgMUfW1PyQmXdI4e6ywUJrshNiVJ335Akb3zPSrvG1TWw09jIcztupqqlsLLXzT3JyJoHdgBegAqvSumCmPa9oc03BScvJzKA7Vv/g5/wCT+oxZb0zv5W96h7EZJII4cx3lvMgR15VGGISl/hdt2/jryxuwZBNOjDXOtubpjxDLlNYF/q21D/6chv40wP8ApwbTvAcAVhWR44stQqRmOJyahIbk0Pq7u9iBasgBFG1td+d3hcKl3vBjcNcgB32/33jkubpuIvjqrP8Ahvb9povCUWUd3K0UGlXjYewyncBlPQj7QIo3fSqvZhOSdEwiQxT2zzBO99r8xsmeX4bl83JJBJKHjEYcFWotZ5gjYhevTxLtiwjxizkTQU3uNT08ZvbS9jbW+1lXc5m2y8bMjS5nujUcp20Id1DMQas9NyQRtXLN3UZnmAto+k4xxEe72jAGtiWl29h+7KmdpM3NnlQZiQHReg6aK6quyCNR2Hy5YF94IOQ9eS7qLgEIisXXJ3z+QDh87psO24y0Jhy2XiydKA0gJd2/lLCx05309+Oj4TFRzNMkjrW1b61C4/jzK2lkbGesDfCdtttii+xuf72N01m1Nht7Ib2gdweYBs+mJ4xBE17ZYfhdfzGv1C5N1bNTEePz39ck14pw9ZEij1uiiVfElBuZ5GiL68sI5nljC4KnC3ioq/5M739fpWjKcJeFJY1YSrIWNtpRgWULVKoUjbnt8cD0vE2MZge3y/a7AR2y2UycNL6WzOmV1UqtqvhBNnpV8vl154Eq60zEYcgFMbLaohIlUUoCjyAAH0wATfMrcKtcXMzmgkgUE8kYk0djsOtA/L3lvRCnjGNzhi+iHkxuyASPM8QfL95TyQhhbK0Q8Q3CIgddzub38KgDfUKLmmYbdHZxPaqZMaS42AXsr+VPM5eFRJl4JdKgHSzJdDfo9nrf9xgkSXKWx1rXutbxQ/HO28+eiSBI0hRiPCjFi37IJ0jSg5nboPcQ5J3SdRosu0ZR03C4jX1L8QaLgDnt3k7eaV9nuCqM2XVg8cY1A87drHy2JA8ivphhjIiEYGS+acWq5nRiSY9eS5PYNh9vBXOSTY+78dcZm6Qtk6wXuyHeNNlZEruYVMbk/aeUAAL/AC6RfTxAcwcWY06ldlQREY3ka6eCe5mMdxIoFd3Kw5fxkj6MMH0zrOCLq24qdwS9siH02AaIPMiiCGBHmRVe4nBczcRGehSOGTBiy1FkTxKHVGVAvV4T0NHYkbHz67YqTlZUGRuostlNWaXl+sjmjbSKHjCsaFmt18+uBp48Ebez7pnRzGSVxO/2SOVpGVUeGR5AoKMq+BiRQJbku+5U1uNrxYVjHMz1RrOKQOjxONjy/CZQTo4pSDsNvQjbHySSKRnXeDnfPnbVc45j22Lhr9lLJIRTEswU6qJO45EfInDCl4pMJwZHEjdFwVsgkBe4kIjjfhloCtQGnah5Gvdt8x54c1PD/eq6Fh0ORPdmUfV03S1LAdD9lHkDoehya736jcHf0v6Y6qrpIoI29E0ADYK/E4GMjDmC1sl7tO/+Em/l/qMLkso3Xnb3r3YzKNJl4xp8BXSx9m1Ng9SzmuXsqD0OCWDqhdA4ZpwM3ao8u7RsYJrFAgkKSRyokK/oCcagZXXrZKgdpOGPHmRBGHMgYNGEFlgeWx2s0bJNCmJqsTVSQtDZY23m5bdpcNLduvJITRhlQ6zL3Ho+CsE3DDBBBE7hp4yxIBsKjHVpJ2ujysee1YWVdSY23cQXnP8APd2JzDRteAJADbcpiOBvmsplIlfu4lsSlNpKFjSpOwB5HY2D0rcmN4kjB5q7mgEtKg/KfmcvluHNl1KI8hCxRgjUTqFkDmQLsnEzAYDdF8NBbUxiMb5euS5T+Px88JV9LtbIevVvRVf40NU6JzAF1y3PP7gMOuFRg3K4X2smIlay+QF/PJXT8n4ISVujFfvb+lYacTyjhb2E+Z/S+XcVd1wB60T/AIvmCsRddypDDrZBHu+/CR7MbcPNZcKm6OrYT6uni9psx3ayNk20MoYMGWqIsE72orqfnhceFzjZfRMSJXjma5/8PnPuKn7jin/HTclUyAIPiXaWeCMySZGQIP4lJ28lB1H4DEDh0x2U9K1V3jHbXNKQFjRQ8YkXeyA6hl1De9j004tFRNcLk9iFqK8RHDbNc84xxqcsrzKaYHSzAm9J0mgSKo+874bUsEVy0IWVskzQ95yOw9G6C/41/Enxj89/28HCljO5Qvu/YfP9LWHiwQllkbVRXwihR2Iq+ZF8/pi7aaFtyVtJ0ssbYX5tabgE39WXWuE5QxxgNvI3ic/xHmB6DkPQYAuSbrja2qNTMZNtu5GNyOIdexQlyM1jgblspEoJLhbjFn2lp1Koq7+LTbMSBeC9RZfR6Z4kiFtsvJWjI5lMws5i3EqJMvWxKngP+pD8sWacOa3c27S07pVlc3YBHUXhy5i5VSy5lg27IErrzv36q+mMMOatkRlqhOF8UVs3AY2DBXPeFd1VdDAlmGyi65kYxq3MLLA5o+hje2S5BAst4zq7qJmMetaL0QfZsAXXtdD6Ec6wkNwh6OlDqjDKLbgHK6jhgiUt3AIQAKoN7ab6HcWT7ztjkuNzOdM2NwsG/fWy14lJikDbZBbhr2KkXz5V88Ji0DMFL7JV2j4g6Zfv5QZpYh4KFBW5EgDf3nckemPrUHRNphPGNQDmuziLXta/n90l4X2plDq0lOvVQFBFjoRtt5G/f5rJOISvGGTRF1/CTUQYY3WOuf0yCs3FuIxy5SUxureCzR3F+Y6HFTouLpY3x1TWvFje3kmnYeYvkiWte6UqtN/Dq1GvfVHbw4KY4lgsn7ZhIXBv9Tb7/dCcLzhkkzUTQtJGzMjBCCdv1bBtT2zVQvny2642YRYrRhFkz4QuYmjR5R3DxKUaWRNLsFJ8RvkrAKxA2u78sYuGtlTK6Xu2pdW++5JBJ32B9SaO21+lWOeZTSTyuBN7HMosyBrRZCy8VeJHEcksYY0qroJZvIEg0SLJIAAG9bYeHo4I+wevNDZvKpvF+Gl0eeQlmEiln3IZ28IVSxJCqCSbPUdS2FTqh0jjfcadnr1onHCGYayPvP0KWfd/f8eeM13nr16+ar3F1YTGSrXQQSN6Om96H1w/4c1zYOl2uR42BXzz2os6twDXCD4XKt/ZfiCQh43avZK+EnoVPIH9kc/M4Z+0DBFLHf8Axt5L57Lw+prSHU7C453ttuL+Z8kbxjjkTQSAaiShrwkdLHP8bY58SsB1RVJ7M8SbK1747AHM3H5Vz4dmnSHLFDzhRdDECNzp2UNzjk8idm5c6prfILq9BZNi50/qot2K3HIGpNmvwhgBZAF3R574wkcN1jI9rdUS2UkahrVBRDBVG9itqA9++rGBl5IY1A2Sd+wmVbQZDK5SNIh46FIoUbKBuQN8DsYGCwQ8uGV2JyMTsllAip3ZKqAoBdjQB1dT1O586F8sea0NvbfVa+8Oy7FvJ2Zy5+xXwU/evpjA0rdiR4rYVz97JHxTsWTIJIhAf1bIVZNO58Snw7bMB61dEY2pmdFcE3BUvqhJ8QVX4jn83l20zQhfIsGpvKmB0k+dYh8xYdPFD0vsnRVDQWzG/LLJCP2gmo+GPl+y3/y/vinvV/6or/8AB6b/APa7yCvnZHKhmjhjZowsIeUqd23Ai3N19vcbmq6Y2onyOxOc69zpy/F1oGtjaAwWWRm48lMQjMURNGkqGNKxKgaADdsaGlttuowwvkpvks8O4bC7Oz5fM6bLDU8iiySdIjOjYD0PQY06WUi18lh7pFixYc0yyGRgKq8OVjQN9ohWavOzYX43y5YHc47reOJu1gjYk328R/h6f5zz68vL50zJRBbGwXOXfv4eSV8VjTOQXE6OyClaM6h6qGvxEVtvsfeRjKopzMzI5tNx3jZAVLWF7XOuBqDlfv7lPw2Zc7AVpVzMKj2dgQfYIG/gajt0IPlgaSGGvitIMx5gqamma8YXeBSJ8yU2lR42q6ZWAI8wSOW3WscjVcKngfhtcbFJXcPnB6ouOxB9vuHpDk2GtFkkPid26DxMsa1vZAWhvvfTHYU7OhiEQJsF0lJEI8LG52XM8nm9sVexdI1ysnB5iuRzC0N5AoI5mwCbPU738casN2rkOJQBvFGEbi5+Y+auPYlmijKzvGsU0amI3p5F1dTZ3YAqduhxtSStc5zOS0jp2xve4H4jfxtbLyTtc2cyIzGGjKEl5EK01oL3HMlh7xpF1eMaur6AWba/L/S1jZcrOeyrUN2lIYe210OpA5Ej1wr99kldaR1m72W+AAdUJVmo2S20SFVB8PgO29fa8rF2vw6M46yma0NabDuKxdG85qn8Z4uVJNhsyy1XNYkP2RfO9ix+2R+yAAM9z6l9zk0evXLvWc07KdufxH15fVVWXKtYHeylVJYhnaibuyOXn9euCyxtrWSuDic0MglBzGfrP98iijIR0F+8D7/dXpgY0x2K7WD20gc3+WMg9mY8N+1ACQSd5ZCir6Uaoddj1+Rw/wCHNMcDIzu8Hw0SDi/EWV9QZ2AgBlgDruplnQyoA1tuKG/Pff4gYc+1NMX0gmA+E69hy8c7IP2Ze+OpLSLBw+Y0TJstYI89vntj58Duu5cbjPRdR4LwwNloBKpVhCqOv7Q07q46j05g8iMO5JtmrhJqwDqs80+VqFDkMDoEvJOqE4vn2ihd41DuqkqpagaBbcgGuXlizW4jZaRNL3Ybob85lQhZs1lVci9IjIJHKwDNdXtywWKQHS6OdTRM+J1vEKduIoB4pwf5YyfuvFxRHkVkW03+fzCzFxWJmVBM1udK3Ews8wLK0OuKuoy0XIK81lO82a659diJhmNuCQdLlbArly64De3CbIaYBjy0L06K6lXAZTzBFj5YoqNkcw3abFUbtD2NCgvlQSKNxE2eX2CfuP8Atgd8G7V0NFxw/BP5/lPewkSxliDs0USqpPs6S5fSPK2+mCqDrhxOt/8AV1kW30Wc7w2OWHVHKVzDiM3sQjCmLAEUW23u/djWebomF6o1t3WRc0+b7plMkJJFahGQ1faPMrdfw1fTphcOLN3at+hPNCpxbuW0soC0FKbadPLberA6fddFjFLHM27ChT0jDn5pvxF1MVqqsKtbuhY9o9a8/S8EFlxksI6lwlu49/o5JLlciMpErxy6l1W8Y5LYpuRoNfTzusUjAZkEVVvM9y4AeHy7kLxBmhnEsR0vRdSdlIvxo38PI+lg9MLq29NOJW6O1HcrUwxx4DqETxntd+cZRny+QlnCrqZn8KIfRwbkqrPd3y5i8FPc1zMxcIiKmJkDHODSef6vbxsuZ8azEufgymWUHvonYElvA6spOtuqlSKAF7McZUn8r8DdU0rOGupCHg3By5EfnvCjyXYmewTJGFIskaifdX++LuaNFy0ntXHHcCMki+/L1+1ZuJZFYcsIkJNWxJ5muZ+Z5dMeaAAUu4fVS1la6eTW3lnkB8/V0/7O9pcuuWijcgsq0w8Bo2ehOEs0MjpXFoPkV0otZHHtZD7KRyNXRIy1X6IDioo53f1PrvXsQCB412mmihaZcnKY0FknTqA6nQWDV7xjVnDJna5KOlCV8cTMPle/aatUayrpFmmNkEkUDRHsrfrjOJrBKGHPOyrM9wic8agZLn2a1KjFNm52bPTY73fv+fq6aAuZDsbwX5oB8tmmYhUMgUhdWoCzpaSqJHJUYkDlQ81syJ8YbctCNhhbI3E3JbJwfNtsYlUcix3A95F7/fi8tbBE3UX5DX5gaboyDhz5H4fXyR/Duxs0zFWlWwa0jnqIJivkKemUN0YV1GPQcRcSJY9Qb2PZ3WW0lAIX4X6c0x4b2MBSN4jI8pttJUrpCm6OoC9QFe8j4D8U9saidj4pw1rNMiCTfnmSLeGhvstooY4pQ5tzY+vNXrspwdQBO4skXGD0B3De/wC7C+GHDm7VD8Z4v0hMEJ6u559ncrSJMELnca0mmIHhqyQBfLc1izRc2WkXXeG80vyGbXMsV0mqbdzTcippTXh35jVz9rbchjQ0p3FCyP4R4qHjEX62FvOEC/cb/rhxRnJ3h90FxXVnj9ljIK2i5FUlnNaDfhJ8JNnyq6x7G4aoBzWk5euag4eHWTLCQp3gmUPovTdG6vfrikpJgOLX9ommw+8jCMs/ommXzqhpAzAN3rnfbbWQN+WEj2km9lNUyQyEhpsje8xmgsa93mPL2NC5gAeIi131Dy/iFbg+df0wJUROH8kZs4JnQVtj0b9NkfBAigaRttRuzVVzJ8qwqlmkkPXN09a0DRLZ52IptiAdSgE+gNDd+u21+TdG1JRQOaHk4vt4flYyPdeyCzmYAVy2nQyspuiBf7NXbb+HSDdcrGGgaGiwWJUfDJ4kRi0rRsoYIkmylVOoaSbZh0PiPte6sW1BL7MN7es1DoWEZjVF8M7PzSxiXVC6sSyKS5WuQI3Is897q8Ehwveyi3ajsj2Weajn9LBaKxR2EJIBbWSbcA7VsDW4O1VktJbENFZhLPhK37f9pIMllJFZkDuhWOMc6I0khRvQvn7sZyE2y1KJo42vlBebNGZPYPudAvnfLcTnZg8bGILyI5+u9eXPp8sEUdF0Zxbq3FePzVRwjJt7gfcq3diZsy0hLSu8Kijroi/shduYrp8emJqo42Cw1XDcTMDW5ABxzy+pVnz8epZj+xlyf9TKP/1wIPhKO9nB1Xu7QPIfv1mifyXRm5/UKR8CwPw3GLUrxic3u+66twtG09/2V2zcBLLRAYggFgCOjVv6A4IeUO4pV2m4eHy0iiQse6ewFJXVoNBWAoAG9jfTFWZqoF1SZs9//CZVybuDuyfXWg+68c9g/wDLI7VaY/8Aju7lRc5nU0MNW58g3v67fH34bAFc+yJxOifRTtD+Zd3ouQSStrBYfrWVUJAI5LEqjevEfPFKgAwuYdxtqnlDA6zRbLc7AlWKbMZiQBZJF0XZSOMKCRyJO5wgio4InY2gl3Mm/wCE/jpwxwddaKBG2piVQjRIw5qpIKye+Nwrj3N54Z0kuF9joVnXRdIzENQnOby8ssqM8kqq197ErEIskZAkA5HSxIYb7hsXl4fB03SdGM9Tbf8AaRVNW2Gmcf7aDx38E5D/AI/H4/oWuUxrPe/j8HHl7GtVBkkjiVgrMbs70E8RNXvyA+OLxjrBG8PYXzA/45/pTzZ1MvMsVxi5FvTEQWs7ksCQOf2udHBWRC6PXNAcccKuVLbXGfmBHYwwonDME8kt4kxzg0gXtf7IFc2v2WI8wpb7hy+GCHCMHNw80vDJD/U+X6U2XcmWFhG6okgZnZGVFG9kuwCj59cDVEsfRlrTdFUsMglDnBDdpOIzwSsILCs7nZA/eNdBeR2G2wonVheHEDJNw62ibwSeFfOh9wwIdVycjrPIHM/VSd7+PwcQqY1jvMeUY1Jwqai0Z+zut/snp8CK+WElZDgfcaFddw6p6eLPUZFF5vLhxvdjkwO493T4Gx5jGMUz4nYmFHFoOqV5DggQ6ndppLPieqAJulXkBjaorpJRY5DkFVsbWqs9tu0AiMaxW0qP3gA6gUGDbUARsT58gaNb8ND2yYxp69es8auZjG9dJm7b5uNzJlyI0PswgKU3PNufi8ytfTDl8pJySZ1Y4v6uQ+qlP5QuIShlaVY//pIBty2Ykke+/LAU1Q8Gzcl3/B+FUk8DZZBiLgDqQO0ZZ3B27lRuOZpp5tLMWoXIxJLE+RJ3/Bwdw6EyfyOOaWe0lWyEikgFgNbbnbvt26lOOzfZ5swb3WFftAcyOi9L338sO2FpdgBzG3LkuZpaYzOu7RXjIxKsaKoCgAbDluPr78c+XFxuVwcj3PcXO1U8Ud5fiD+UaqPoT9+Lj4F2fAGYaYHmT+EV+TdAHH8cRHyYHlgelf8AyuC6acDoWEK78XQhFZfaDeE1e5BA6H50cHFAIDMoVrU7lCRqMrVZ5eFbsAgkURzrFmaqzNVzfs1FG/BYI8zIscazPHIWIGwZhpDH2SaG+E4Y01pv3q5zZbmkmcyGTy7d5FKMx3Q16dRIYjcC11WBVkn+pww6rTfFfsyXiyJwAbEAf8ru+7iPkrFxDhUxCwKsKIkYiLkFnakUHagBTXW558sDzVjY3FoFyt4qZ0jRc5cvWSZJlqAHltvV/Hrf++FHamt8lscqCCCBRsEEbb7V7qsY8vE+vqpOFKVB1Ek0qXZ3CDSpN/aohSeugYcRSmVgcVwfHnBk4iGw+uyP73F0j6RRz5nSpPM8gPM9PmcSrx3e4NQvZjNqc2p7xWcFwwFE7KQd/KwRpH341iF3WT/hzT0mQyt+Pn2p1xfgjTu8qyBVUgvtuNA1DT03258sbOFimxGa1gqQAtm42ULXhLJtdiwstX8MSMJ0KvZNI+LwRqA2bjobbMt+Qvckn1xQlo3VUk7RcVkcactMJAQdniFKQBW7JpYG+XP3jAM9ayOxaQexQIXuN72Hchst2nRUMTQZlLfWWjKk2SWIBJ5cvLY8hVY199gP9vqrujdfRLMtxl3lEKIS9XVKAB1JJetsYRullzYBbv8A0gJOBx26Qya7I3P5mWAx98gCyXoIqiRvXPY1uARviXmWPNwFuxD/APCY2OMTruGxRYmsWOXP+2NRmucc4gkELTv9EsTdNRU+5vX3gYDrWYo78k54JPacs5j6J9mMyiC2dQvnYwmsV1V0jlz8mZJiyi7cmlbZV9PMk+Q389Ng40DMObvXr1dQXbLhmYzDfnM5aVz+tZEYjZgpYDatPKthy6Y6ujgidEARb161SisBcb2ujUzp+0Ab6rt9P9z0xq+hd/UpaYxspTngNwD9P9z8cDP4Y95zy7U74Rxyp4cCwWcw/wBTz7Dt2jxTrs92aWafVIoAVFaamai+5CAX0FFhy9kb2cDVM7qSPBGddD3f7RTyayUzTDPddF7oJSqoVQNgKobny9K+WDPZ8ExvkdqSPkP2tt1SGedCQkhKgkLaqRQND7N18cLJpy2RwFiL6rM+zHDJRiLCCeTj9yVauFKx4Tm3etTg2QK5EDlg5pvED2IVlLHTHoYvhacrojsNHUcUw302oXzG4b57V7vXCn3gQVBJGW6Of14w3krpxDMK8WpSfCykge0DYHL4+7DiORsgDmm4QJaRkUs4hkodpJpREqsGtnXopU7eyLs+ZusaHq5lTZc/7LRSKk8JTVEc5JKhPMxt7FihpJ5+e/IYR1b2vlxN5I2nDgblPZ+Gq6MhXwsKNbbfDz/HPGDXFpBGyLdYgiyIMRNkmySSSa3J3PLYc/T6Y85+J2I+vXcvNIaAAs9xXl/4xRTjK27j8e74/i8SCoxIFG06h1BOGlN/1BfPePyWrndw+ihzvEUiFuwHl5nnVDmeuCWtLjYIGhoqmtl6Kmbid9O0k6D89yrk3a0PsqMAGBB60Dgj3VxGRXcUnsVJcO6UciLG3gd7do+6sXAuKxGGNIsnIsAZYxIz14rCgh7DM38v0wqlo6lj+kD7u7PpyTGeiZSdTECeQv8Aj1snGYyoZ9T5iTYUPAqnlRttFb+gB3548+euItgz5+ihP4ydUVnIFlBFDUh3sVv5G/MH4XhdC91LKC4eHYtTZ4yVOObmQsDlWTn/ANWCxvsSA5HyAw69/gP+lhgepY+JSAm4SbHWZNj0oAEEeh/viPfouXyXuieqt2r7RTRDuIgI2kIYMGLsii9rbzF+d1z2GC6RzZ7kDJYTuMQzVfzPEJnrXM5rlYXbz3C8vjW2GAooQ4uAzKEZxGojFmnXsB+qsnBuHibLxPNO5sagCeV8ufI15YQVFc9sjmxtyXS09Y6NgJa3FubW+isuTzgSkD672skXfQ7f2xhSyOvhcLDZclx+jYWGpZkRr2/v6rbj41xaaLEstKG0k+Ibahy/2wa5hcMISThEn/lt8fp6/aYZbhkSUZeH5hiP2pmlH+lpK+mAX0M4+Ej6fZdt0g3TcdpYUX2JY9I2UwuBt0GkED54FdQVHL5hW6RqpP8AwnI5hEWcKAtiNNbJoBI1HYrbPQZibPPBk89Sx9owQ0di9GyIt62ZQ8v5PcqyjuZZEPSpAwN8hv8AHrtXziPjFQz4h8rKHUcLkHkOwiiU6sy7926MFCiirAspP+ZGBHu88Gnisj4cbR2ELAUkbH2KvOS4RKszlI2CMoYbBQG1EPzoAEFWqh7B23wvd0tRCcYzBBGyIxxxuy0TCfs9JI1tpUUBWokbD9kbeeLxRztj6PHYcgrtq2MF7ZraHsfH9t2PuAH98XFM3cqXcSk/qFnj/Dkg4dOkdhdBO7E8yMFYjayCa8ufcpF2VkmTLIFjDKbYEsBzJ/i9+E1S3FKSmDG5IzMfnMlglIwRWpTTD3VY5jrtj0L3RG7DZSY8WqEXhkKtrlm1v+08ln/UzEi65CsXfLJL8ZJ9dilrGhEjieVQUJogByAYfcN/n5DECGQ/1Kt0jBuFpJ2gyw5OzeWmORvPyX3Yu2lmP9fXyVDURjU+vBZXjaH2Icw3lUZHlXtEeQ54t7nLuB5qhqo+az/xCU+xk5j/ADFF5/HFxRP3IVTWs2UqvnG5ZRR/NJ/YemJFEN3KhrW7BLGjlRmEyqr3YCmxXTng2NgY2wXE+0JLqoSW1H0Ve452VzmZfvYYi0ZArxxjlsSA7A1jwr44jhJ+S7L2UmbTUGCUFpLr6DS2XalGc7GZ8Kbyr8ugRj/6JD92L/8AJxuFrjyIXVScRp3Cwd/8fwV0Lh/AJXEb5gewo0AkIUAFaQigrEOdgWx6nmMDu4lC02Fyucfctwtyv6z5+rBMf+FsCCdKKLs6gSPKvCBfr09/LKXibcJ6MG/ashCb5oTMZ0yt+bZIrqHtsLpFvmTzo9OrG65FgtDCevJ/talwGQSEcMQPIJP1hSRlBboAei+yvwF+d4cU7W9GCBquH41XVAqnRh5DRbIZbdiJSBFFKigegGN0jdK9xuXHzXMONya87mGK6dB0KPQC7/r5b4a0YGG4XV0ow0sYve+azkcn30qRb07U1dF5t7thV+uNqiTBGV6WXoYzJy+uy6tw2BA6gIo2IGwHT6Y5mtP8fihPZpxNW65/qfqFmaBVDEKouZjsK/6aYyo3G/h90w9p/wDpZb/L/wCpUUTXNCnVnv4LuT93zGGTNbpPwJhdUF2wH1yXTvzgdAflX34uXtG66+4ULsD9hfvxBl7FGNB5jhsb+0in/KMU6UqC4oVezeUBv83jv1F/fihJdqoueaZxxKvsqB7hWK2XrrbHlC9iV669ePKLhJe2Z/wOY/k/qMeVo3dYKtdn+ziywRM001GMHSHYAWTsAD6fXEmNlgcIurVFQ9lgCmsfY7LDmGb3ux+849lyQnvDzuiouy2UHKFb9RicRUdITqjIuEwLyiQfDHr3UY1OEiU1SA+W149a6m6wmei192GXX5f78j7vTHsK8HC9kXeIsrYlkHE5qQ5VjtlFpCzb0op6BO3MbDfHku4lRvq4wIxdwOQ79Qq9nZ5MnFlik9JLHqOpT4dlqgLB9qt16C8KA1kr3XyzT/8A8hsQEceN/K4Hfnovdne0mZzRlCzIoiUM5KauZI2CpZ5XtfPBbeGNdo715qWyyXIezD4jPyVky+QzkqhkzsLL5qlg+e4qji//ABbL5u9eav0pQMvDNUhWYyyuNtGo6Pfa0a9C3LcjBcdBAzMC/f6soLid1D2K4ZFBnc13MZjWWGKUrbc9cwsauW1bYB4qAAy3b9l6PVIeI8ZijzE6MWBEzckYjffmFIxeCQCNoJ2XN8R4DxCqqXTQx3abZ3aNBbcgoDM9qYwaRXfzNFQL5bsOZo/I4Op4umvhKWScAq4LdOMN9MwfoSlPFeJQ5gaWywLnYPsSOpo1fL1wQ6mfEMWJFcOopo5W2f1dwiuz3FMvFCqgENVt+r3s+ZUVvgWpLo3Wepm4PxCvlfJC27b/AOQFvAkH1krFwXi0cs6opa6Y7qwHsnzGF9U8GOwTHg/BK6inMlQzC0gjUHPLkSiuO59YgWe6MxAoE7mJG3+uMaRwbmeX3RnGOG1Fe0R07bkG+oGVrb96L7Cxd/M2YF92g0JYrf7R/p8MMyRhFkDw7h76NrmyDrE576aBXzFUyWsj0CTdAXtz+Qx6y9dR5bNI66lNj5V7weR9+PWXjlkt0mVvZIPuN49ZVLlBns/HCuqV1RfNjXw/2xJ7V5uJ5wtGaUQ9tMm50rNbEgAFHFk8qLKAcVa4E6reWkqI24nNIHr1mnuvEoLpEPnM4scbSNyVST8B0xIzKqH3yCqna8SSZeUswpRqFcqGnlXQkkb+R+EXR4DYyBuUf2Qf/CQ/y18ji52QFa7+Wyrme7T5g56ePL2wiZUKUCqjRrLt9qiSRY6gYFndK14w6W889AmlBSU01OekviJyI2HPtCIbj+dLFNKrenZY21qG1b2x7v7J3PKxYGJbJIdWjzV3cPpmnJx7vWicZfiKuUhGYLbkMVFuwFUCALGxO4AOw3wVC0HU3QEsH8jrCw2TBeI5USCOjvsDoNXuK5b7isUNZEJRFuVdlBZhltkN0DxBkWeUE6FKKUJFeJRsBY2N9MF4b7JYYX++YmtOG1r7am4R2YzUjJqi3GkHSmnvLPTxsqrXrgcZHNbAgGxQaZxdzLqBUWyyc19dJYAj1QEeuNRpkAr2JGSPTJFhIrsrI4GlRdD5k89vTbGLnA6BQZM7qj9tgdMELCjEGUHoV8Okj1oG/d64WyQ9GS4aFP8AhM/SSZ62WfyfZMN+cISBrjUHwg14j9lgQcNKIh4J7vutK1ha621yfOyfcN4XNl8wh3KE0XQkiugcElj7211+0vIl4SEvsmHEMzIJ5REi6qWmIF79D5Dc70euxxBdYWUXsguCZsScQc3ZOUj1HY7iWTqNjV1thPxXNrT3q8eqoHaCC83mT/8A6t/TAgPVHcuhoT/CPH6pPm4WEcrLVEaSCLrR4tYHVhqIG9bMOuGFLP0AB5lBV9N705w/xA+eaihyDxFnc94EDeEgrZAI30vuNuV0drwXLxBpOApdDwhwb0jSNFLl+C90xOtmotGQ3mpBv3FSpHvOB6+YvABGl0bwmBsLnkHUD14aJxwOYQTJIfZFhuewIq69Oe2FjhiFk0qmF8dhqnfaeLv9MMRtjMHat9KGNF1bdPL3bcsa0kBfmdB+UkFSYC4t1Iy+Wa6HwfILl4ljQUFGGGuqTY1DxbivdPDGANcrEAnkAoFk9TzAr19MaRx4zZXjGM2QzcZUlgHclTRCR1uDRGpxp5+RwY2kBzspfJBGbOdmgYJgroixgM7VGXIarFsHFbj3E7kbjGclM6I4gclEdVFIcICcd6yOgmVUka0OgeBgLZGB9NwR/F7jjGUC2S9PfDdcq/LB+cvnIgiSPGIiyBQTuD4zQ67j1qsZgXCM4ZUMY0ndVmHK5tYWneB1hSgzONPPYUp3I86G2MjE06J22taThXQfyWcfaVJ0ZiUi0MpJuteux/6QficWa0gWKQcbaxsrXMFieXZuukZXK0O9m2AFhT9kdS3ma6dMEMZZDQwhgudVUePIBk8ydIUyW5A6WRQ9KFfG8YuNyhY5+kqW8rqfso1ZSH+X+px5YVjv5nILhedjy4mRoWncSnSqHV7RL27yUEvy1ECuQxN2E9qd0xkdEDoEBl+GvmCZCWKuSe6iLdyOWnxsPGBv4VGkk3tzxJgdJqLBENkwZtzKcw9n5B+sQBZR7GoKI1BrUKUs1Gt8bxwMjFmhYSOlmzkOa3/RyZiJGjg70GyO+lKEg31j2+WBpKJjiXAdbnusGurGDA1/U3Ci/wCFT99F35h8JJIR2YaaK6SrRjYkgAEn0G2CYWFoAveyxMfREuvrtt6C1LSRSFY1MkZ3VWenjNkEK5B1IDtoN1tVggC8trLKQg5lPO7WRR3qKTzplBr4b0fTAhNjkhcdjkUVrxC9iQHGeGJmE0vz6HqDiLAixWsU74nBzDYpLwcJlWCMojetJc+zLuCPH0I38PLc1jKJzqZxda7T5hOmVgqfiPW+XgrRBmL8weqnmPx6XhpFNHM27DdWLbKGbLq7PajpZsjkARsN/qAb3vElhJWZaSq7M8GRzx0g6Rk1VVHUiVtIHlt9BhRxJhLWjtVomkmwVVliZ3eRwNTsXIHSzdfAbYAvyXQU7TGwNQWbgKwyl6oK5HuonGrnYsLRsoaC3G47/hGzZTxMCOTEH50cRP8A9ju9epXWhb3LxiZmOw3RCR/FEoQke8MxPuHljdzxK15HYfsUNG0wOjB7R9wo8rlHmfu4F1N1b7K+8+foMVhpy7N2QU1PEGR5NzK6PwHs9Hl4GUAtI60zEb30wza5jRYJG5+I3KYpK+kFka63FDn88YpcWPukPaXIyyFJEidmhNxqK8RsFiSTQ9kAfzG+mNY3BuaIgBYLnVbcayh/W7OiMB4xVgnb52PrhlFOx7cF80NWR2l6UC43QMskUsoQlmeNQxBBULe1k0ASfK+l7Vjawc5B3cxuW/LsVg4ZxZJAMvmTbkEox21gUL1D2XFjyuwR1oOeHoz2FNKecTNsRnuvcT4a6FW3ZVsqwNODWwPQ3yvldX54BkZYXC1ghEchcNEu4jJFLlHOZjKiRNbRFvFVWoajQOw25XtvjIDPJF3S/wDJg0GY714yCwZZZAFKgu48NAi9C6dI6kqSfXeOx8EM6lmDhLO21x1R2c+9Wrjues92p2G7+/ov9T8PWpedkvr6nAOjGp9fNVftLJeVl/k/qMYnRAUT71DO9CZXiX5vw0Tf9uEsB5kXQ+ZGLBbVDS+qLBuUn4Rw93yzK3eBmlCCwY9auusu0ew1Nqb2uQ5Vg6GNuEm2a6JlsNuSuCZh48llmjoXHGDYvbR991gmnYJHBrkJWTviixNSzM8WkBXXK1u1DfStk8jprfyHXBbo4o7ZJQKqokv1tOSm4gDoJtia2oFjfSh1OIcGNaTb5LOOSV7w25PigcpxCWNoIRGinMzgyMSbQRrrYUV81q+mr44DqRpIN0XC8jEw6j8p1xhNKvJuUSfSxH7LhQ5HuvV/lwG4rV0ZB7OaPhltQSQT5jkfUYGORS53VcQpNeIUYltrx5TiUWZgWRSrgMD548rB5Gar2Zgmhmiiy761fUe7kJOkLVaWHiXc4yMDb4m5HmE1pKt5BDswFBxHiOcQkOjxqebINXSvaG/x0g+uNXT1GGzbX5+skfHLGT1jZKUmhu2ltupYmz6+I3fv33HPCx7JybuB+qaQyQtHUIU+qLnrT/UPX192MsL+SI6Uc0DxN4nikjEiamRlG5O5BHT3/jrpHHJiBwlZS1DMJBcjA7zOxhy8jFmZrI0ru1jc77fy4IdTPe4uJtf16zQo4hHGwNGZHl802yHYuSQg5lwq/sR2OYogtzI9OWNo4mx6ZlAT1r5stArnw/h8UKhYkCj0GNDc6oW4RBkAOkkWd6649ZTdbXjy9devHl66Q9tyfzN9JUHUlFiQPaHMgH7sawOwvBVXNxDCgclwsS035yDsLEURJI57Frsb8wPPDI1jtgsWUEY+IkqKVYEZ0iidpqKlp7cgNzpN6U+QC3QwFNWNb/2FaNc2MlsURJ7Bl5lV7tNx7MQ5Vsszu6SgRxuxGtSDqIbfWRpBonnVHzIZq2OacJTTgsE01Q1szQM+w+Y9XSnh/GYo+HTQldeZkeg7gOwVhu2pt7FEDyJHLpmyqtF2rpZuAB1a3CLRWuc+Wo7z9LrXsLxaTL5gpCu0qaSasRhTeqq38gPNsVpZA29ysfa4FkDHsFyL2HgPlkFehMDyN+vP1O/MnBS+RPlJJxapf2gkvLy/y/2/vjx0RPD33qmd6i4DKoXKd4isvduVEh0xl1ZCpJo2VGojY774tA9rnFoOYXQR07hUPke3XQ/VMHzRkzmktfiEthCAx0oigXuABrN9dsFg2yRlzkAjdF5GMfsNo/0MY/6YKpnWkCGrheB3rdBRLvzFVVVfWz9w+vng2WPHa+yRxylgNtxZTyoSVIJAHP8ApXWwd79MULcWShrsOY1QUGVD53LlyzAtILvfUyW3Ll0+uBqloDbDb7pjRnG4udqfsmQjePvYwW0M7Mmom7BawNQ8XTe+QArrha45WUVcpY0tLbC+u3+1Llp9Sg/0I+h5XjMpdIA15AN0r4nx7upFjCMxI3Ira+XNh63gKsq+g0A31/QKa8M4Z740uxWFwMvQt4eKMj4nXtqfeu4+XP6HAsHGaeQdbqnt/P5RFRwGpjJMfWHkfJGpKCLBBB64aixFwUiddpLXZEITJeLPX+xEPmxJ+4D6Yk6JhSmzCrKSDzxREY0NNw+F/ajU+8Y9dexoY8By3PuY/wDSMTcr2NTw8MhX2Y0H+UYi5XsaLWhyoY8vY1nViVONcx7WdrZnleKKQxRoxQlDTMRsbYbjfoKwPJIQbBdFw/h8ZjEkguTtsqvFxaWNw6Tyhh/GxHpsSR59PPzOKh0nNMH0dOdWhdh7LcX/ADrKxzH2iCG8tQNGvTbBIK5OpZ0Mrmck11Ym6xxpD24lrJuaBoqaPLZhz2O2LMNnXsrxvGIIM9q9KgiREQUCyrf+kk0ar7sWLpnaAD5/S31RhwqjflD46JI0EUshZ5AC4Jto9JYqSD4fFXhGxrFqaFr5R0hxW2y9eaymkLGEtyVKyiDWDW/mefzO/wCDgricbW0xwjcI32XkJ4k3EdimeOaX1BOux0swzNQGMOY2vWa21KNgFazv6e/EODcF3etVzPtGbiJo/wD6+VvyrYuQltppZlcqQpAQg6WG25Y2L6bcsbUjxiDR9V8848y1MXWGVvK+yH43LcMn8v8A5wxOi5jhj71kff8AYrXgkbyxZco1GNgoOrT0bXuQwACWx2N7YygdgqLAa6+vt+V3jjlcqyZCbuZmeRTpljRQS+piytJVhqI1BqAG/h5YaX5KlxsjFjUZfNKu4V2ce5gJr+uJidZ4PasZhijcByVA41xnMoRHlYQzsCRI5pFr3czvsMNKlz29VjbkpDTwsfm91gEq7NZXicMwlnzKvAxqQSSNQFWGUMBpPSgB6jA0LJ2uu7RFVDqYtwsGY5BXnI5uORspLE6uEncPTA0KJLH0FVfrjGeQFzhzstaWM9Q969nY2jmM8tgNIwU6rtRYXbpVge8nYcyuqJBGOsiKynkmjwx63Cnj4ih617wQfrgds8Z0cEjfRVLNWH6rJ4AuYYTMSLGkFWIOm7BFr19CNjd4ynhjmtjF7eS6PhXS0sZz+LPTMeOqU5ORRqVW1IGYKdRbbUQNz0oY5GvYBO7CMl10DD0LSdSicszCdVVjpKszKWattItRyHP0w34HLK8FpPVb9/muV9o4oY2B9us4693r6I7s615jMv8AxBR7gox0LtElYcMTe3P5qw95iinGUJxbiXcxNJsSKABNAliFX4WcWaLmysy73BvNLYZZI3zXeO8hRUkA1FBRVgQoB2Fo3mfM4PZCzSybCGNrTcXQa9qk6rmF9zI3/uN41NG3khekpzsR670Ue1UIFmYqALJeM6QOtkbD54xfRWzXgyBxs1ydxTm2DCipr37A4DkZgNkNM0xuw3uqtxrsZBPme81SI0gbVpPh1ACjR6nnXWsZEAphw+tlb1A7ILnPbDszmcmsRKNJa/rGjBdA1mgDpBAIrmMS1o2Tplde+PLkutdjYBFkcuo/7asfew1H474krlqmYySud2pz3uIWOMpH21e8o4FkkryNG9Q3BsVj3WPw6rand/ILql8LyrZhZ37vuXy7CN+9BkmYMBT63Y16USDRwNIHtlDJSTfyR1XI6KB74xmBugO2PCScupjEkjRyBt2J25EhbCjYnkBhhTBkT72t681zFNxWWaXDM/Ig919lTkgchmRSe7Gs9Nro1f8AbphhVyRviLL6p3R1Yo6iOZ3PK2p9dqIeU7XXPe98IBAOafTe2VQ82ijAHbd34RPD+IPBPHMNwl6krmpFNXrXL1rEuhaWlqXye0lVUkNnthvoBZdf1h0bSbWSPUG89PjX6FvnhbCcLx2H9K/EYhLTPaM7g/S4VZ4w/wCpf1G2HZXBcIzrY+/7Jl2FyayHRrGj831nSaZHkbR8NozXvOIphie5x1GXhqu/kF8ky43kpGl11UEa69Z5fqzbFulmhR8ifiWVQC2QThs3DFMtsrRzwhdSm1uIhSSRsLWUb+SemPXXrqo8K4bl2YAS5uZK37srsQOpjBon1cYMkrZ5N7dyDjoIW7X701lyCwkFOGxrYsTZhu+YEGqO7EE9PHWF1TUPjbiILvFGRwsvYWHgvT53WVWaTS42dI40AIokU2lmC2BzAPyxjHXxOZi0WpiIOWq0mkWaeHUGSNV07te48V3d71u12RYI54xdWRzOwgeav0bgLoXMKmsiJ9aDa9iL8gRzrlfvwqqWsYcLQt24v7JtwDi8PdIgkZ2FhqVmo3y1KpA9B5YawtJYCAhnHMqn5zjEPeSKgjRUc1pIJa6N7Emruh08sJ+Ixve4RsZ8t+9dBQ4GRGWR/mcgPX6Trg4O8jbaqCiz7Is3XS73/lXB3DKUwRG+pzXDe0nEI6ipDGHJlxfmd7Insqf1bt1dy3z5fTDN4tZYVPUwN5AJ0ZfXFELjQGc4X+cxnviFtS2XhvxFwCUeTzINEKNgRZJNUQ2PDmU6p6Yx9Z2qKzWmQtKnKfI6wPRbYf8A5sbtfnmjL3C58N8NklBWHyJnVogQNalSx9kavDZr39PLGUz2sb1lrFG57sl0KLMgsRfiCrq9+62PMHTYwll1UcRNngqR5BW5299fXpjFAtlIN2nNB8V7MzZuJycxNGpS1jU0XIsgvfsjkNK15mzVXMOJtiuk4fUSwPEj8zy9brmfZHjL5eSPS57lyFdDZXc0rLv4TZFnb15WA4JDiwOXTcf4NFPT+8QgBzeWVxzNt9+5dYEv9j6HqD64KsvmrnFpIOqWdpWBgNnbUt/6h57YtHk4Lekf/MEHlMqFzjxBjWbyQonnrgYpd+YD78+QxhxPLBINinpaHgtO4suYcfzpH6ySUsGYjRuNHMgaTQqh7Qu6w4gkja3TPmkMFCI2BrQL2F+fq6WZqUNEhQNq8QcMCAq6lZTZ2N22wvl64xkqWXcAdR9E1NDKIA5zfhv6zWc6lo3uP3YXt1SSJ1nBMuLcNOXmaI8l3Q+aH2T762PqDjKKTpGhyIrqcwykbHMK8/k54rqURNuYmFX1Rzp29x29xGAqqOzsQ3+qb0E/SQYTq36evoqrnMkY5JFJJ0Oy2SSTRI3J542jeXOFyuj6KFlKeiYG5bAD6K1dl+IDKgSN4llRQwu3UIWAIU7lfEdh8LvHSU8MZiDma7965x1S2OQtePFPM3x3v8o8KgN3i6bCsAtm31hqJNHkPXfFWUz3O0yQ09fDHmDfsUK58tSyZOCQg7XuPQgGNsbvhPNY/wDMxnVp8LIvhmfzCySArCisbLXqptgFC+G9r36aQN8JqysbA7A3rO5ckxpnunaXFpaO1FZktJQkkZhey7ICefLYN05nAhfWTjC1oAPrfP5IodG0pZw3JoGnWXTGwNxkmhR38OoAMLA6/LmdDSljOjdn3KocL3CrvH85LrRIzC5q1H/N1uWKLSlaNaW3O3I86xU00cViwZnnmUfw5gle4yXs3PWwHedfAZlZTgOYSZMvnGUvNFI6LH4V7xtwDVBiCPdv154u6JoksRmRr2reMRSxOqg34Htu3Xq+N9e022Vl7GdrUi4dTxyF8v4dKofFzI3qhXI3yr3Y0hl/iuQcl7iVAHV2GNws/MG4sL+suey5m/avu3nlVU76V7ZqGldyaUfaJ1H0oC7PLWjgdKDI/IFJ/aiKN08VLH8MTbHtJzN+zIeZVj7K9oJJ8pJI4a0BAc0NZreq8jXzxpNG1rrBchPAxs7WNOuyuGRi7tFXyA+4Yzk1RvE3WlHcteJ5vRE5Is6TQHMmjigQMV3O+qZaqzHh+0yk0GF79dEe/wDmcj4YOeF1zwp8jCFbJrXgEU0HyKV9IzjG6zXNFTSNJ5jY+8bH7sOWm4BSlwsSE54TkW7sSlS0ZmVXUEbqFILEehY7WOtdMLq7rGw2TCkbZt+ad8J4V38k8mVmVI9kqi1OCzNa7GrbkTd2PcIxow9ZXnhjl+IJ9kOE9yXkzMqsA1pY0qoHK/M35+lYkNAWMNLHDmNeZSntX2yliiLZOESAEanclRXUqtWa8zQ3FXvVXSBoutaaeGeobThwBdoTpfYX7VxuGHwBWrcb1638cKHOu4kL6rDEWQtifnYWPI5WPorpfZvjf5wgu+9RFWW9wzCwrDzLKPF6164YtkEjQd918l9pqE0VSG7G9jzF8vEZj9Ijjz/qd7PiXYb/AGh6H7sXZqktC49O1D8V4iFzGRlC6O6zBy7BidRWcFTdgfbRPs/aG++KVrMcJ7M10rTmqzxjKiPiLB9074KduSPSn4BWPywFTyuc5hPd9k5bGz3J1hnn8jdV7iOUKxsGG6kA+8MAfqMVjFpLIjiD8VFIRu0/RK80PAwHUEfPbBgXzyEXkaO0KydpppJUDv4jHe9eLSeYNc99/n54CpyGuw812XFuGtkhLmatz/KVcMz5hkEi3yIYDmVOzV69R6gYKkZjFlydHUdBJc6HIq0cezCzs86AgOA24HOhfLpeA4RheGrtxcUhBVv4Fw1ZcpAbIbutN0DQLHkGBAPmRzoXyxLK+Slmf0ds+aTTUrJwMeyHl7P6C20j8tJCqdvIjbTR8h5YcU3Go3s/mNj42+6S1fC5A7+G5Hhr5j7oYSAaAgLkmu7UlNiCBbgeGzQ2o/LBU1W3INzJ5Jbw+Nr5HPkF8Oo5HbxJysocnWXUzSTRIQCoZmVNwSjajzLBgNhex88ekmLwBbL1qn1JEQ0PduNNh2eGiKi4hI5P5vBJICfC8n6mPqDu4Mj9OSVtscASV8UepuexHsY4pX2jz/deGaXU5FrDl/1df/dJMgA9CnP4YrSvrOISdHTttzPLvUTSxQNxSFJ+xEmvPxmBYI51RzokUhWPMAOCS7+ImzXu3wXLw2alcekOIjfb19Muayo+ImTFGRZjraamx5Zet0+7VZqXNNHHmj+aZmJi0WraN7I9mVTanYfTcYBlcXWDsiPLzXUUUEcIe6ImSNwscOTh3t37wouJdtBkstL3eTjgzDto7yNlZCaJZhXNuZ62SLOC4C55s4WsubrnU8UvRwSYza9rWLeWL9cjouXdnuDPnZtNlUXeRudA78zzY0d/jvgyR4YL+Q9eiktZVtpmYjmTp2nn3D9LrkkKpGkSAKpKooG1Cx+L9+AB1nXSXhxMtW0uzOZ9evsrFxQ6ZCPKvuGPSao/i7rTDu+6TZ6W9Qv/AKdD/MaOKBCQG7R2uA8s1YeyAkYvG7fq4kQRkE6iDqHjJ5lQoojndnBIlLhZdDQ1xqY8xmNe1Jk7S6c6IyHMcUj9LtiGFbCwLPM+eJNtkcpjwWB2LGCenJJ/WsOZvYBQBz8x78bCSW1gVl7u0m9ls7nJMEgRliZlZhKQUKm1cF/GxPJuXLAs8uBwDt9/ytxHlYbKIhZpBLMywuoY3FLIAbKEhjHVp4bomyWIob4s4huZVLZoTOcQ7qEyy63CLqJaQOwodAzkg+7zwvbVse8MzuUmn4dWvuXOFu/7LmWc7YZzM3T9xGdgqAEkcjbN/SuuHMVG0i5VW08UO1z65IPheZ02rSM1VV8+W/qenTp8Ar4hTsjeAwd6+j+zvEpZoXmofexyv+b/AF7c81ZuyudK5lKBpgVbp0sWPePvwPTtIKU+2dZSVFKGseC9huN8jrpfsVx47m1SIs58IZSdv4h0/HI4NZbFmvn3DnXqWhQdrO08WbybZfK5ecMdLJKYxCiOhDK3jIY0R0U49LUQtyvddeInE5Jb2ok/O5JGC6dUYXn1oi+np8sJWdQC2ydUsbmxua7f8IDtOVkWSReTkP5btTMPmSMFut05tog6p7hw5wI2sqpV43K4yH/sb3j6q/HJ3YI2OxB8jthXitmvpDnDdUfO5UxOyHpy9Qdwflhkx2Jt18+rqY08zmbbdyY8HzoMcsLHdV1p7rph8DR+PpjN7LPa4J5wurL6Z0Tv66d36XWOyq/4OD+T+pwrqf8Atcim6IjN8SVOQLnfYcrHQty+V4tDSSy5gZc0BV8TgpsjmeQQHAsoNLliGYt4h5EEtfPaySb9B5Y3rXuY8Nblh0P3Q3BoGmN8zrEyEk9meQ8NfFHLw+IMHESa1vS2kWNW7Ua2Jrc9awEZHkWJKdBoGilkOxJ5VufKr6fi8Z7qVw/iAEs0kkihmLEEsLqjRAvpd4+r8AoYmUEZcwEuzzHNcnxGoeZ3AOyCFTLUDRIN6l/hboQeYo/dhs2lZhc1wuDnblfVCdO7EHbjfmrSvbvMtl1y2aMLhyFMjpqZV+0R0LAfaPLnvhBxXhkMTDIzK+jdfXNMouJzNJMQzGh0N9ku7UZWPNHL5eEhQpOlvsgbA+/3cyfrz0Zw9ZAU7JqKOSoqb4nag637e0m9+StnBuHJl4ljjGw69SfM11xD3FxuUgnqXTSF7tfoj8jHrzEC/wAdn3KP9xjzBmnHs+3FM53IfX/Sbdo3rMMPd92Ifqp4461QB2fcqucYzJVQVXU/ILv9qgTt0HPl0xmXtbm42Q/DA+aTA0duWxbmOzO5HinfYriLI8qzaVLLHoJ8OujIG2LGiNrF9RjSlkjlxBh0XUUNA6mDgdzcDkp+IaD4sqyx5kyW7hL1gavXcb8/PHqmo6BpdbwTBjbussrnsyrBWzCbiwBDpNdDZevh6YFirpZ79HHprmruY1uqBzWfYnxtK1EEg+FRVMCRsBfPcEbe1jcslkbhkcLcgPuVn0gHwhKv+IFwrQRapAb71SqxFgdtTuDdUfY1HzXfbMup6fLceJUdZ6qf5RH7qAgzDvZXBMUI0xgAWSxY65DY9qlFty5YtSVTp5MhZo+arKzC3PdVVF0KB+yPu3/Ax0TRhbb16/aTE4nd6sHE+GiGSNSACsSXXInxA7j1HPCKR5ecR3S+CfpmOI3J+1lLwcn87gAHIlr5bAUPqeXLb5UFl6oIEDnD1n+lbu0L3AwF81rf1H4/BxST4Sh+BuDq6MetPXq61iymwPn9ficKC5fVAQPhCnXKfH8fj5Yi5UY7pf2nyrfm7BBbkqoA5klgAB798bU+cgCCr7up3N5qhFZROIShDh1DKDZFsPLlz5+uGLxhBuuVgpsMzb8wuu/m/wD4+/5/0wmsuyxBVztl2cMwEySCPQCHLXRW7BJF8t/mfLBlLJY4DulvEKUTgHcJYmXgiyiR95lmlstqja3Y3yugaqufnhs5oDEFDGWAALoPZfiURyccZaiE0k7jf0I5HHN1I/lKMAuEwUuyhFfKyhRS+FgQOQHhYj6AemGA4pl1m/P9JaeGtc0NcQQNLjPzB+yjgy82saoo0r7aSlrHVdJjU7/LrjOprIZY7YTfZTR8PNM/EHZboybMIvtMB8d/lzwqTVUftf22jETJliJGo+L7I6fjz+dOuGcFqKvrkWYN7eQHbt6sg6isjhyJzOy5xBwTNsjSxgyRKTRLUSBzIG172L6kHHUVfEG0kvQCQ4RkLbeVkthpDUM6TDYnX0UK6Trs0E/w1H6i8VbxUHSQ+Z+6u7hkrf6fJRLFPKWEcEhavEzAjSGNKWJGwu636bcsUmr2lpfe/be/ruVoeHyF4YRbwsrb/wAO3LHmfoB0Hp8vPHMzTmQ9i7ClgbA2w1OpWqZMr7BKnrpJW/fRF/HFRK4bqZaSmm/7I2u7wD9lcvyaQu+bLOzNoTa+mo7/ADoYY0ji5pJSOsoqameOgYG3Gdvl9067UH/ENjV+q4T2g/8AUN7vukOTEsMJcx2qsFLin1GwLI2ayT615nCSeJxlw3uSus4fWxPpBI0YWgZju10R2T4yrqSIGYA0fA9bdK0Ny9/XFDRTjMNPgjIaqOduKNwIR0HFNApcrIq/wxv8/wDli8VNNO7MgkrTG0ZBLON9vstl6TMRMCdwrq1+8DR9caR0dS03aCD5Kpe3dD5vLvM0R/N0CyJ3id4/gUbePR4/EdY3IGw5isXfUykEPfpy9BeDQ46KX81Bb9fmQX6qrCOv4d2LirHUDnttgXF/iPv+lrYDdVL8ovBHLZc5eG4F1Fu7WyGJUksBZNgDffrhrwmojDndI6xy15BC1kbyzqhLuAcBkmcOy6Y0k8VkXaGyAOu9A+48jh1U8QjH8TdSkVXBLHTPl5BMe1bfr+m0a/V2+X45YA1Sbhv/AFHvP0CXcOmrNIdzpK3/AJiVJ+GxOPBFVDL07r9vyVx4z/yv8y/+4YpJ8JQHAv8A18fj9E9jy23Lp+PfhMvqWNTLl/x92PEhRjSvj+WkIRVSVlNm4wOYIoN4gQDd2PXy3Mo3RscS857IWoxuGFqwMnKFs9zlUbSZGYh5ZK38TGgOVX4vdjeSua4FrBe6wZT2zcUa3GcuPZfX6IC33A/jzwE2nldt69euZJmaNSpEz8j/APJysz+rUg+J3P0+eN28PkPxEBYmpaEF2h4VmTl5JJYMvGqrZNa36cmoUcEsoxH1sRWbp8WVlW+0JGXmaNEQgbgso1C72DCjQ6b4mWBpcoa82Sx+ISn/AKjD0HL63jL3aLkpxErH55L/AN1//T/bHvdov8V65UU0utSknjB/aJNb3tvQ+WNI42xPD2DMZ+Sq4Ym4SoJIFK6aoem3yw3dx2se3DcDuCCHDacG9vmmEPFpF1adIDhV014QEsKFHIDfCmYCbDiHw6W7eaNjHRklu/2W54zJ/D/pGMvdmIn3uXmsJxmQa60+NdDeHoG1j5H7z540bGGgtGhWbpnucHHULVuJv6fLGYp2ELX32VaHiL+nyxPu7FPv0qM4T2lnyzM0RQFudqDy8sbR/wAYwtQ8rzK7E5bZ/tRPKxZyln+EYkuLtUsqeFU9U4PkBvbmtf0mn7sxWuknUfDvdg8/hjF0LXPxnVbxUUUUBp2jqm/z1W3De1M+XXREUC3e63vgls7m5BXp6WOnBDNzf7fZGJ29zgGkMlH+Abe7yx7p3XutcISrjnGZM5H3WZCSKTYJUalP8J6Y8Z3lSRdb5nj00kaxlqVI+6UqNJ0+G9xvZ0jfAYpow7FbtU7WSNeHRjkuGXvsoyy8kIaKI6/VSw5YKQV1AjyYj7sUfUveLOAPgFZlLGw3b9U0yvGJIk0JpC2TWkc23OBHRNdJ0h1Wk0LJojE/QoTNzGVtb1qoLttsCSPvxrdCQ8Kp4W4Wg+Z9bKJUAbUBvt9DYxCseHQFuEjLvR0vGJHFNp53y8txjzhcWWVNwemp5BKwG47UcO1uY80/0j8dMD+6xpv0zln9L8z5pv8AwDHvdY17pXISfjmYfnM/wNfUUfrjRsMbf6hVL3HdRQ8TKG+7iY+bIGPzONhIRkFnhB1TWDtxmU9kQj/7S4npXL2AIkflHzvnH/oGPdK5R0YUsHazM5wmCZx3ZBLBVAvTvRPkeuJDi42K8WgZr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357166"/>
            <a:ext cx="21884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7 </a:t>
            </a:r>
            <a:r>
              <a:rPr lang="ru-RU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клас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3554" name="Picture 2" descr="http://gdz-masters.org/uchebn_2015/inform_7_rivk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641" y="3536156"/>
            <a:ext cx="2195251" cy="2744125"/>
          </a:xfrm>
          <a:prstGeom prst="rect">
            <a:avLst/>
          </a:prstGeom>
          <a:noFill/>
        </p:spPr>
      </p:pic>
      <p:sp>
        <p:nvSpPr>
          <p:cNvPr id="24580" name="AutoShape 4" descr="data:image/jpeg;base64,/9j/4AAQSkZJRgABAQAAAQABAAD/2wCEAAkGBxAQEBQUDxQVERUVEBQQERUVFhQUFhgUFBUWFhQWFBccHyggGBolGxcVLTEhJSkrLi4uFx8zODM4NygtLisBCgoKDg0OGxAQGywkICY0LDQsMCwsLCwsLCwsLCwsLCwsLSwsLywsLywsLCwsLCwsLCwsLCwsLCwsLCwsLCwsLP/AABEIALQA8AMBEQACEQEDEQH/xAAbAAEAAgMBAQAAAAAAAAAAAAAABQYCAwQBB//EAEAQAAICAQEEBgcFBQcFAAAAAAECAAMRBAUSITEGE0FRYZEiMlJxgaGxFCNCcsEzYoKS0QckQ1NzsvA0VGNk0v/EABoBAQACAwEAAAAAAAAAAAAAAAADBAECBQb/xAAyEQEAAgIBAwEGBQMEAwAAAAAAAQIDEQQSITFRBRMiMkFhcZGhsdGBwfAUI0LxJDPh/9oADAMBAAIRAxEAPwD7jAQEBAQEBAQEBAQEBAQEBAQEBAQEBAQEBAQEBAQEBAQEBAQEBAQECP25tVNLSbH4/hVRzZjyAkWbLGKvVLfHSb21CH2bZrtSvWdatQPqqqAge8nnOVTlcnNMzTWoWb0xY+0xt2bK2s5tNGpAWwDKMvquBzwOw+Et8Tme9novGphHlwxWOqvhOS+rkBAQEBAQEBAQEBAQEBAQEBAQEBAQEBAQEAYFF/tW3xRQ44qt/p/xKQp+vnOf7RifdxK3w/mmEZ0f6cJVVuup4ciDwnGpmy4Zno+q7k49ck7mdOfT7dbV7S05QboFoA8Rg5+WZJxOqc0TPnbXJjrTFMR4fVZ6VySAgICAgICAgICAgICAgICAgICAgICAgICAgRPSTqm09iWrvh1IC8ckn1cY45zjGO2VuVkrWmp778QlwxabRMKGn9n2qROHU2MwGSxI3OHEeJ8fCcyfZuWZiYl0I5uPUxqUU5bQ6h01qsGCf3exCQFb/MHeDy8JXtithtr6+qWLe9r8Pj6r50Z6Q2a2kdSUdlCi2w+iu8RzVRktyPcOE6WHPnyx0xERMed/w5+XFTHPdIaunXIQ9ViXYHpVsvV5/K2T5HzklsXIr8VLb+0w1rbFPa0a+7dszbldxKNmq1fXrfgw93ePGSYuVW/w27W9Ja5MM17x3j1SolpCQEBAQEBAQEBAQEBAQEBAQEBAQEBAxdwBknAHMnhMTMR3kiNonWdIdPUFO8W323K8AkM3cvfKt+bjr4naavHvZu0OjYt1t3r/AIV7EH6tjt7OQ7Sc4sM9XvMnzfsxe8a6a+P3SUtInFtXZdGqrNeorW1TkYYd/PB7JpakW8tq3tWd1l8+6EHqNpWUg8FNlPvVD6Gfdj6zj8SJx8ma/i6XJnrwxafs+nTtuWo/S/bKafX0byj0aGKtjiC7Y8sL8zON7UteLVmnmHQ4mOLUtEpjo5t9NU7oowVUMR7yQf085L7O5F8kTW/mEPJwRj1MTtYJ1FUgICAgICAgICAgICAgICAgICAgIENtTZFuo3w9uEIwiIN3377cz8MSln4t8szu3b6R/Pqnx5a01qO/q2bP2BRTuEIrMihEYj1VHIIOSiS4uNSnfzPq1vmtbt9ErLCIgYu4AyZibREbkUbY+grTaz2bx+96x0GMAPwDLvZ49p4cuU5OGaW5XVH31/dfyTb/AE+vTS9TrqCP1uxqbnZrF3t+nqGB5bm9vcO457fCRXw1tO59NJK5LVjUfij9gdG/s1nWF95hX1PAY3lB9Bm7mxgH3SDDxvd26pnvrSTLn641r67WGXFcgICAgICAgICAgICAgICAgICAgICAgIHNr9alCF7CAOXEgcTy4yLNlripN7eG1KTedQ4Kq7NThnzXXzA4hmz/ALR8z4cpWrS+f4snaPRLM1p2jyy2xsZb0QVt1L1MGpZR6uOzHDgcSXNx4vEdPaY8MY83RM77xPl5ZtC6r9qinxR1PybdI+cjnLmx/NET/X+SKUt4n9HLb0v0yesd0/vZA88Ykc+0ax/xbxxby2bM6T0XMw36hgAjFm958Bj5yXDzK5J79v6tb8e1Y8Sl69VW3qure5gZZi9Z8Shmsx5htm7D2AgICAgICAgICAgICAgICAgICAgICBX+mLU2aayqxwGYAoBxO8pyvD3iUubfH7uaWnvKzxYtF4tEITS9MbbKgFVVZQFcn0skDmB2AylPtG/TERCx/o67mZlxanad9nr2MfAHA8hKd+Tlv5snrhpXxDkCSFI93Y7DVpdKKxgEniSM4yBzxkc/jE6mdtplsNc17MOqjWXV+o7L4ZOPLlJq58lPltKO2KlvMJbR9Kbl/aBbB/KfPl8pcx+08kfNG/0QX4dfpOlg0G3KbsAHcb2W4H4HkZ0sPMx5e0Tqfup5MF6eUnLSEgICAgICAgICAgICAgICAgIGu65UUs5CgDJJmtrRWNyzETM6hVNq9I3fK0egvtfiPu9mcjke0Jn4cf5r2LixHe6CSqtv2jvWwyWbHWK/ce9Tz4HznNt3je+/3+q1uY+m4/JG1UqNQWqLbprxYWBAZ8+soI4Dw8TE23HhJFZ13TGn0LsN7G6o5sxCr5mK1tbvHhpa9azrbX12lBwbja3s0VtZ8+U393E/X8o216ren5zpvUA+po9Y/i24nykteNM+K2/b+zScnrav6tNVRrB39HrSCxOd6tyM9gwOUW4t4/4z/n9Gfe78Wr+v8tT67SA4drdOe66oj5iQ2x687j8Ybxe3pE/hLoTTb65qZbl7TWd7HvHMSKezaLx4ns1dXDd6UmBK7M23bTgN94nceY/Kf0Mv8fn3x9rd4/VVy8Wt+8dpW3RaxLl3qzkdveD3Edk7mLLXJXqrLm3pNJ1LokjUgICAgICAgICAgICAgIGvUXrWpZzhQMkzW1orG5ZiJmdQo21tqPqG4+igPoL+rd5+k8/yuXOadfT/ADy6mHBGOPu4QJU2nRu1tbYhWrTobb7OCKOwe03h/Sb0rE958HaI3Ld0a2K62MasavU8rbmJ6irP4R/mH5cOEsY6WzTqkfxCHLliI79o/Wf4XSjomjEPrHbVOOW9wrXwVBwE6WP2fSO+Seqf0UrcmfFI1+6e0+mSsYrVUHcoA+kvVpWsaiNK82mfLZNmDEDG2pWGGAYdxAI8jMTET5ImYV3aXQrSWHfqB01nY9R3cH3cpUy8HFfx2WKcm9e094VzaaavRn++L19XL7RWMMP9Rf8AnvnH5HCvi7/Rew5q3+XtPo2oVZQyEMp4hhyMprAUjbOm7R32UvvVnB7R2MO4yXBnvht1VR5cVckalc9n61bk3l4djDtB7jPS4M1ctOqrj5Mc47dMuqTNCAgICAgICAgICAgIHhgU7pFtHrrNxT6FZ/mccz7hOHz+T126I8Q6PFxdMdU+UUVnOWwLMM6btJom1NrUU+gqgDV3D1sHiKUPnmWuJxpz27+FbNl6I3+X8rzotHXTWqVKEVRgAT0NKVpHTDm2tNp3Lom7UgICAgIGLoCCCAQRgg8QR3GYmIk8PnnSHZJ2bZ11AJ0zti6sf4ZPJl8PpOJzeF0fFTx+zpcbkdXw28ulEBAKnIIyD3gzkrr3dxDOm/Qas0vvDlycd6/1EtcTkzgvv6fVDnw+8r91yRwQCDkEZB8DPTxMTG4cVlMhAQEBAQEBAQEBAQI/busNNDMvrH0E/M3AH4c/hIOTl91jmyTDTrvEKUtWBjunmHYCswyxvt6tGcDJA9Ed7Hgo85jUzOmV16P7MGloWvm3rWN7VjcWPn9J6rj4YxY4rDi5b9dplJSZGQEBAQEBAQNWpoWxGRxvKylWB7Qec1tWLRqWYnU7h892LU1LXaVzk0PhD31txQ+X0nl+VinHfTtYr9dYslerldLtiUmDab6O6jKtWfwYK/lbP0IM9B7MzdePonzH7OVzMfTfcfVMzpqhAQEBAQEBAQEBAQKz0uty9KeD2n4YVfq05PtS/atV3h17zKGxOM6GgLMMtOntV9VTV3XozfAMwHjyEs8SsWz1hHyNximX0WencUgICAgICAgICBTNt17u0wR+PSAt/A7AfWcL2rEdUS6XDn4JhuCzkrW3jJMMxZ07KO7cviGQ/EZH0nR9mX6c2vWFblx1U/BZZ6NyyAgICAgICAgICAgVLpKc6oeFAx8XbP0nE9qfPX8HR4Xyy4FE5O11nuwy5bgKrK7vYsVm7fRzgn4AmS8fJ0Za2aZa9VJh9CBnrHDa9VqFqRnc4VRlj4TW9opE2nwzWszOoYaHWJcges5U8uz3gjsMxjyVyV6q+GbVms6l0TdqQEBAQEBAqWr+919rdldSUD8xJdvqJ5/2nfqy9Po6PGjpx79W/cnNT7eFJhnb2rhZX/qKPOWeFP8A5FUWb5JWaeqcsgICAgICAgICAgIFV6VJu6iluxq7K/ipVh9T5Tj+1az8Nl/hT5hxKs4roMgsA9IYEEZBBBHeDzmDaV6L7QO79ntP3lY9An8dXIMPEcj8O+ej4HJjJTpnzDlcrD0W6o8S4+n2vK1CteZ+8bwAOFz8eP8ADI/ambppFI+v7JODi6r9U/RC9C9pvQx3w3UsQGYg7qtyzn6yh7O5fu7dFvE/ut8/BFvijy+igz0bjPYCAgICBwbY2iKK8gbzt6NSe039B2yDkZ4w06pSYsc5LahCbP05rTBO8xJd272biT5zy1rza25dGfSHURNWNvNyYZ29qTNtQ/8AIW+CqT+ol32fXq5EfZDmt8ErBPTKBAQEBAQEBAQEBAQITpfpi2nLqMtUwuHuGQw/lJlPnYveYZ+3dPxr9ORDU4YAjiCMj4zzLsbbQswxtkFmWu2rU6bfwQxRlO8jjmrd4/p2zal7Ut1V8tZ1MalnWrsWa7dZ2wGwPR3QMAAH4+ckz55zW6paUpFI1DaBhdz8Ps9nlK8TqNN9d+r6u7YOsI+5c8QM1E/iQdnvX6T0Ps7le8r7u3mHP5OLpnqjwnBOmqkBAGBH6/aqVHdH3lnYi8/ex/CPEytn5VMMfF59EuPFa/4ItNO7P1lxDWEYGPVRfZT9T2zzvI5Fs9uqy5XVI1V0BJBBMstyDb0JDEyz2cm9c7dlaipfzNhrPog852/ZeLXVefwV81u0Qlp11cgICAgICAgICAgIHjDMCkDT/Zbjp29U5fTnvTtX3qcfAieZ5vH9zk7eJdbBl66fd1yjtOzUTMNZZw1AswbMTBtjdSWA3Tusp3kbuYcj4zfFe1LRavmGs6mNSndma0XJkjdYHddfZYcx7u6er4+euakXhy8lJpbTsk7QMCvX6yy+62tGNddRCNu8GZiMnj+EDhynF53NvW/RTst48da1i099tmn0q1jCDHHJ7ye8ntnHmZnvKWbbbcTDGzEbNvQsMba9Tca1yo3nY7lS97nl8BxJPcJPhxWvPb6+P8+zXz58fVJaDSiqsLnJHFm9pjxZj7zmeoxY4x0isKtrdU7dMkakBAQEBAQEBAQEBAQI3buyV1VW7ncdTvVP2q45H3d4kHIwVzU6ZSYsk47bhWdBqmLtTeOruT1l7GHY6HtUzy+bBbFbptDqxeLV6o8JIJImNgWYNtgWZa7ehZhrtsVJmGs2YPmhuuHBQAtw71zwPvXPzM6PByXx26oj4fqivq8dM+fosAno1IgVjYYzbqz/AO0w8gBPM8yf9+y9b5KpYiVJabebsxo283YNsNTelSF7DuqPiSTyVR2k90mx4t/Fbx+/4HeZ1BsvSOzdfeN1yu7WnPqkPMfmPDJ8AOyd/icfojqtHf8AaEWS8a6a/wDaWl1CQEBAQEBAQEBAQEBAQECK27sSvVKMkpYnGq1fWQ/qPCV+Rx65q6lLiyzjncK8u0X07iraA3CTiu9cmuz/AOW8J57PxL4p7+F2tovG6fkl1USqztsCw12yrpJ5ec2x4r5J1WGtrxHlH37bqVur06nV2+zX6i/nfkJcxYaROo+Oft4/+sdNpjdp6Y/Vu0+xtRc62a6wYVgy0V8KwQcjfP4sTq4+JaZi2WfH0jwitlrWNY4/qsc6CsQKx0a4nUnv1lvyYieX5XfNb8V3J8tfwTWJAiegTatJt2iGJcG0dqV0kIAbbSPQqTix8T7I8TLNePFZ1b4rekf3lvWk2jfiPVls7Zbs4u1ZDWD9mi+pVnnu+03706/H4vTPXfvP6R+DS+SNdNPH7pmXUBAQEBAQEBAQEBAQEBAQEAYENtxt9q6ueT1r+CofR82/2mcv2pm6ccUj6rPHjUzb0ZpUTynDpjtknVY2km8QjtbtympurrB1N3ZXVxwf3m5CWaYaROp+KfSPH9ZZilrd57R6yxXY2q1fHW2dVX/29JwP437Z06cK14/3J1HpCOc1Kf8Arjv6ysGh0NVChKUCL3AY8++dGmOtI1WNK9rTady6cTdqQECr9G7FCXszKo+135yQMfeNznm7YpvkvMzEd58ruXfwxEfRsv6TaVW3ai2ofsSlS/z5CZpjxROo3afs1jDfzPaPuLVr9T62NFX2hTv3Efm5LL9ONlvGp+CPSPP5tZtip4+Kf0Suy9lU6YEVLgnizHizHvZjxMvYsFMUarCG+S157u+TNCAgICAgICAgICAgICAgICAgU+zb1CWWMc3WvYUSmsZcLWSoDezxyfjOByJrlyza3f6RWP7yvVx26YjxHq3LszW6z/qn+zVH/BqPpEdzvLOPh5Lxq/w19IaTkpj+SNz6yntm7Mp067tCBB245n3ntnSx4qY41WNK172vO7S7JI1ICAgIEJd0U0T2ta9QZmO82ScE9+OWZWniYrW6phNHIyRXpiUrptLXUMVqqDuUASetK1+WEU2mfLdNmCAgICAgICAgICAgICAgICAgIAwNFWkrVmdUVWb12AAJ957ZrFKxO4juzNpmNS3zZggICAgICAgICAgICAgICAgICAgICAgICAgICAgICAgICAgICAgICAgICAgICAgICA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4582" name="AutoShape 6" descr="data:image/jpeg;base64,/9j/4AAQSkZJRgABAQAAAQABAAD/2wCEAAkGBxAQEBQUDxQVERUVEBQQERUVFhQUFhgUFBUWFhQWFBccHyggGBolGxcVLTEhJSkrLi4uFx8zODM4NygtLisBCgoKDg0OGxAQGywkICY0LDQsMCwsLCwsLCwsLCwsLCwsLSwsLywsLywsLCwsLCwsLCwsLCwsLCwsLCwsLCwsLP/AABEIALQA8AMBEQACEQEDEQH/xAAbAAEAAgMBAQAAAAAAAAAAAAAABQYCAwQBB//EAEAQAAICAQEEBgcFBQcFAAAAAAECAAMRBAUSITEGE0FRYZEiMlJxgaGxFCNCcsEzYoKS0QckQ1NzsvA0VGNk0v/EABoBAQACAwEAAAAAAAAAAAAAAAADBAECBQb/xAAyEQEAAgIBAwEGBQMEAwAAAAAAAQIDEQQSITFRBRMiMkFhcZGhsdGBwfAUI0LxJDPh/9oADAMBAAIRAxEAPwD7jAQEBAQEBAQEBAQEBAQEBAQEBAQEBAQEBAQEBAQEBAQEBAQEBAQECP25tVNLSbH4/hVRzZjyAkWbLGKvVLfHSb21CH2bZrtSvWdatQPqqqAge8nnOVTlcnNMzTWoWb0xY+0xt2bK2s5tNGpAWwDKMvquBzwOw+Et8Tme9novGphHlwxWOqvhOS+rkBAQEBAQEBAQEBAQEBAQEBAQEBAQEBAQEAYFF/tW3xRQ44qt/p/xKQp+vnOf7RifdxK3w/mmEZ0f6cJVVuup4ciDwnGpmy4Zno+q7k49ck7mdOfT7dbV7S05QboFoA8Rg5+WZJxOqc0TPnbXJjrTFMR4fVZ6VySAgICAgICAgICAgICAgICAgICAgICAgICAgRPSTqm09iWrvh1IC8ckn1cY45zjGO2VuVkrWmp778QlwxabRMKGn9n2qROHU2MwGSxI3OHEeJ8fCcyfZuWZiYl0I5uPUxqUU5bQ6h01qsGCf3exCQFb/MHeDy8JXtithtr6+qWLe9r8Pj6r50Z6Q2a2kdSUdlCi2w+iu8RzVRktyPcOE6WHPnyx0xERMed/w5+XFTHPdIaunXIQ9ViXYHpVsvV5/K2T5HzklsXIr8VLb+0w1rbFPa0a+7dszbldxKNmq1fXrfgw93ePGSYuVW/w27W9Ja5MM17x3j1SolpCQEBAQEBAQEBAQEBAQEBAQEBAQEBAxdwBknAHMnhMTMR3kiNonWdIdPUFO8W323K8AkM3cvfKt+bjr4naavHvZu0OjYt1t3r/AIV7EH6tjt7OQ7Sc4sM9XvMnzfsxe8a6a+P3SUtInFtXZdGqrNeorW1TkYYd/PB7JpakW8tq3tWd1l8+6EHqNpWUg8FNlPvVD6Gfdj6zj8SJx8ma/i6XJnrwxafs+nTtuWo/S/bKafX0byj0aGKtjiC7Y8sL8zON7UteLVmnmHQ4mOLUtEpjo5t9NU7oowVUMR7yQf085L7O5F8kTW/mEPJwRj1MTtYJ1FUgICAgICAgICAgICAgICAgICAgIENtTZFuo3w9uEIwiIN3377cz8MSln4t8szu3b6R/Pqnx5a01qO/q2bP2BRTuEIrMihEYj1VHIIOSiS4uNSnfzPq1vmtbt9ErLCIgYu4AyZibREbkUbY+grTaz2bx+96x0GMAPwDLvZ49p4cuU5OGaW5XVH31/dfyTb/AE+vTS9TrqCP1uxqbnZrF3t+nqGB5bm9vcO457fCRXw1tO59NJK5LVjUfij9gdG/s1nWF95hX1PAY3lB9Bm7mxgH3SDDxvd26pnvrSTLn641r67WGXFcgICAgICAgICAgICAgICAgICAgICAgIHNr9alCF7CAOXEgcTy4yLNlripN7eG1KTedQ4Kq7NThnzXXzA4hmz/ALR8z4cpWrS+f4snaPRLM1p2jyy2xsZb0QVt1L1MGpZR6uOzHDgcSXNx4vEdPaY8MY83RM77xPl5ZtC6r9qinxR1PybdI+cjnLmx/NET/X+SKUt4n9HLb0v0yesd0/vZA88Ykc+0ax/xbxxby2bM6T0XMw36hgAjFm958Bj5yXDzK5J79v6tb8e1Y8Sl69VW3qure5gZZi9Z8Shmsx5htm7D2AgICAgICAgICAgICAgICAgICAgICBX+mLU2aayqxwGYAoBxO8pyvD3iUubfH7uaWnvKzxYtF4tEITS9MbbKgFVVZQFcn0skDmB2AylPtG/TERCx/o67mZlxanad9nr2MfAHA8hKd+Tlv5snrhpXxDkCSFI93Y7DVpdKKxgEniSM4yBzxkc/jE6mdtplsNc17MOqjWXV+o7L4ZOPLlJq58lPltKO2KlvMJbR9Kbl/aBbB/KfPl8pcx+08kfNG/0QX4dfpOlg0G3KbsAHcb2W4H4HkZ0sPMx5e0Tqfup5MF6eUnLSEgICAgICAgICAgICAgICAgIGu65UUs5CgDJJmtrRWNyzETM6hVNq9I3fK0egvtfiPu9mcjke0Jn4cf5r2LixHe6CSqtv2jvWwyWbHWK/ce9Tz4HznNt3je+/3+q1uY+m4/JG1UqNQWqLbprxYWBAZ8+soI4Dw8TE23HhJFZ13TGn0LsN7G6o5sxCr5mK1tbvHhpa9azrbX12lBwbja3s0VtZ8+U393E/X8o216ren5zpvUA+po9Y/i24nykteNM+K2/b+zScnrav6tNVRrB39HrSCxOd6tyM9gwOUW4t4/4z/n9Gfe78Wr+v8tT67SA4drdOe66oj5iQ2x687j8Ybxe3pE/hLoTTb65qZbl7TWd7HvHMSKezaLx4ns1dXDd6UmBK7M23bTgN94nceY/Kf0Mv8fn3x9rd4/VVy8Wt+8dpW3RaxLl3qzkdveD3Edk7mLLXJXqrLm3pNJ1LokjUgICAgICAgICAgICAgIGvUXrWpZzhQMkzW1orG5ZiJmdQo21tqPqG4+igPoL+rd5+k8/yuXOadfT/ADy6mHBGOPu4QJU2nRu1tbYhWrTobb7OCKOwe03h/Sb0rE958HaI3Ld0a2K62MasavU8rbmJ6irP4R/mH5cOEsY6WzTqkfxCHLliI79o/Wf4XSjomjEPrHbVOOW9wrXwVBwE6WP2fSO+Seqf0UrcmfFI1+6e0+mSsYrVUHcoA+kvVpWsaiNK82mfLZNmDEDG2pWGGAYdxAI8jMTET5ImYV3aXQrSWHfqB01nY9R3cH3cpUy8HFfx2WKcm9e094VzaaavRn++L19XL7RWMMP9Rf8AnvnH5HCvi7/Rew5q3+XtPo2oVZQyEMp4hhyMprAUjbOm7R32UvvVnB7R2MO4yXBnvht1VR5cVckalc9n61bk3l4djDtB7jPS4M1ctOqrj5Mc47dMuqTNCAgICAgICAgICAgIHhgU7pFtHrrNxT6FZ/mccz7hOHz+T126I8Q6PFxdMdU+UUVnOWwLMM6btJom1NrUU+gqgDV3D1sHiKUPnmWuJxpz27+FbNl6I3+X8rzotHXTWqVKEVRgAT0NKVpHTDm2tNp3Lom7UgICAgIGLoCCCAQRgg8QR3GYmIk8PnnSHZJ2bZ11AJ0zti6sf4ZPJl8PpOJzeF0fFTx+zpcbkdXw28ulEBAKnIIyD3gzkrr3dxDOm/Qas0vvDlycd6/1EtcTkzgvv6fVDnw+8r91yRwQCDkEZB8DPTxMTG4cVlMhAQEBAQEBAQEBAQI/busNNDMvrH0E/M3AH4c/hIOTl91jmyTDTrvEKUtWBjunmHYCswyxvt6tGcDJA9Ed7Hgo85jUzOmV16P7MGloWvm3rWN7VjcWPn9J6rj4YxY4rDi5b9dplJSZGQEBAQEBAQNWpoWxGRxvKylWB7Qec1tWLRqWYnU7h892LU1LXaVzk0PhD31txQ+X0nl+VinHfTtYr9dYslerldLtiUmDab6O6jKtWfwYK/lbP0IM9B7MzdePonzH7OVzMfTfcfVMzpqhAQEBAQEBAQEBAQKz0uty9KeD2n4YVfq05PtS/atV3h17zKGxOM6GgLMMtOntV9VTV3XozfAMwHjyEs8SsWz1hHyNximX0WencUgICAgICAgICBTNt17u0wR+PSAt/A7AfWcL2rEdUS6XDn4JhuCzkrW3jJMMxZ07KO7cviGQ/EZH0nR9mX6c2vWFblx1U/BZZ6NyyAgICAgICAgICAgVLpKc6oeFAx8XbP0nE9qfPX8HR4Xyy4FE5O11nuwy5bgKrK7vYsVm7fRzgn4AmS8fJ0Za2aZa9VJh9CBnrHDa9VqFqRnc4VRlj4TW9opE2nwzWszOoYaHWJcges5U8uz3gjsMxjyVyV6q+GbVms6l0TdqQEBAQEBAqWr+919rdldSUD8xJdvqJ5/2nfqy9Po6PGjpx79W/cnNT7eFJhnb2rhZX/qKPOWeFP8A5FUWb5JWaeqcsgICAgICAgICAgIFV6VJu6iluxq7K/ipVh9T5Tj+1az8Nl/hT5hxKs4roMgsA9IYEEZBBBHeDzmDaV6L7QO79ntP3lY9An8dXIMPEcj8O+ej4HJjJTpnzDlcrD0W6o8S4+n2vK1CteZ+8bwAOFz8eP8ADI/ambppFI+v7JODi6r9U/RC9C9pvQx3w3UsQGYg7qtyzn6yh7O5fu7dFvE/ut8/BFvijy+igz0bjPYCAgICBwbY2iKK8gbzt6NSe039B2yDkZ4w06pSYsc5LahCbP05rTBO8xJd272biT5zy1rza25dGfSHURNWNvNyYZ29qTNtQ/8AIW+CqT+ol32fXq5EfZDmt8ErBPTKBAQEBAQEBAQEBAQITpfpi2nLqMtUwuHuGQw/lJlPnYveYZ+3dPxr9ORDU4YAjiCMj4zzLsbbQswxtkFmWu2rU6bfwQxRlO8jjmrd4/p2zal7Ut1V8tZ1MalnWrsWa7dZ2wGwPR3QMAAH4+ckz55zW6paUpFI1DaBhdz8Ps9nlK8TqNN9d+r6u7YOsI+5c8QM1E/iQdnvX6T0Ps7le8r7u3mHP5OLpnqjwnBOmqkBAGBH6/aqVHdH3lnYi8/ex/CPEytn5VMMfF59EuPFa/4ItNO7P1lxDWEYGPVRfZT9T2zzvI5Fs9uqy5XVI1V0BJBBMstyDb0JDEyz2cm9c7dlaipfzNhrPog852/ZeLXVefwV81u0Qlp11cgICAgICAgICAgIHjDMCkDT/Zbjp29U5fTnvTtX3qcfAieZ5vH9zk7eJdbBl66fd1yjtOzUTMNZZw1AswbMTBtjdSWA3Tusp3kbuYcj4zfFe1LRavmGs6mNSndma0XJkjdYHddfZYcx7u6er4+euakXhy8lJpbTsk7QMCvX6yy+62tGNddRCNu8GZiMnj+EDhynF53NvW/RTst48da1i099tmn0q1jCDHHJ7ye8ntnHmZnvKWbbbcTDGzEbNvQsMba9Tca1yo3nY7lS97nl8BxJPcJPhxWvPb6+P8+zXz58fVJaDSiqsLnJHFm9pjxZj7zmeoxY4x0isKtrdU7dMkakBAQEBAQEBAQEBAQI3buyV1VW7ncdTvVP2q45H3d4kHIwVzU6ZSYsk47bhWdBqmLtTeOruT1l7GHY6HtUzy+bBbFbptDqxeLV6o8JIJImNgWYNtgWZa7ehZhrtsVJmGs2YPmhuuHBQAtw71zwPvXPzM6PByXx26oj4fqivq8dM+fosAno1IgVjYYzbqz/AO0w8gBPM8yf9+y9b5KpYiVJabebsxo283YNsNTelSF7DuqPiSTyVR2k90mx4t/Fbx+/4HeZ1BsvSOzdfeN1yu7WnPqkPMfmPDJ8AOyd/icfojqtHf8AaEWS8a6a/wDaWl1CQEBAQEBAQEBAQEBAQECK27sSvVKMkpYnGq1fWQ/qPCV+Rx65q6lLiyzjncK8u0X07iraA3CTiu9cmuz/AOW8J57PxL4p7+F2tovG6fkl1USqztsCw12yrpJ5ec2x4r5J1WGtrxHlH37bqVur06nV2+zX6i/nfkJcxYaROo+Oft4/+sdNpjdp6Y/Vu0+xtRc62a6wYVgy0V8KwQcjfP4sTq4+JaZi2WfH0jwitlrWNY4/qsc6CsQKx0a4nUnv1lvyYieX5XfNb8V3J8tfwTWJAiegTatJt2iGJcG0dqV0kIAbbSPQqTix8T7I8TLNePFZ1b4rekf3lvWk2jfiPVls7Zbs4u1ZDWD9mi+pVnnu+03706/H4vTPXfvP6R+DS+SNdNPH7pmXUBAQEBAQEBAQEBAQEBAQEAYENtxt9q6ueT1r+CofR82/2mcv2pm6ccUj6rPHjUzb0ZpUTynDpjtknVY2km8QjtbtympurrB1N3ZXVxwf3m5CWaYaROp+KfSPH9ZZilrd57R6yxXY2q1fHW2dVX/29JwP437Z06cK14/3J1HpCOc1Kf8Arjv6ysGh0NVChKUCL3AY8++dGmOtI1WNK9rTady6cTdqQECr9G7FCXszKo+135yQMfeNznm7YpvkvMzEd58ruXfwxEfRsv6TaVW3ai2ofsSlS/z5CZpjxROo3afs1jDfzPaPuLVr9T62NFX2hTv3Efm5LL9ONlvGp+CPSPP5tZtip4+Kf0Suy9lU6YEVLgnizHizHvZjxMvYsFMUarCG+S157u+TNCAgICAgICAgICAgICAgICAgU+zb1CWWMc3WvYUSmsZcLWSoDezxyfjOByJrlyza3f6RWP7yvVx26YjxHq3LszW6z/qn+zVH/BqPpEdzvLOPh5Lxq/w19IaTkpj+SNz6yntm7Mp067tCBB245n3ntnSx4qY41WNK172vO7S7JI1ICAgIEJd0U0T2ta9QZmO82ScE9+OWZWniYrW6phNHIyRXpiUrptLXUMVqqDuUASetK1+WEU2mfLdNmCAgICAgICAgICAgICAgICAgIAwNFWkrVmdUVWb12AAJ957ZrFKxO4juzNpmNS3zZggICAgICAgICAgICAgICAgICAgICAgICAgICAgICAgICAgICAgICAgICAgICAgICAg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7410" name="Picture 2" descr="http://svitppt.com.ua/images/24/23464/770/im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888" y="2454314"/>
            <a:ext cx="5112568" cy="3831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FFFF00"/>
                </a:solidFill>
              </a:rPr>
              <a:t>Працюємо за </a:t>
            </a:r>
            <a:r>
              <a:rPr lang="uk-UA" sz="3200" dirty="0" err="1" smtClean="0">
                <a:solidFill>
                  <a:srgbClr val="FFFF00"/>
                </a:solidFill>
              </a:rPr>
              <a:t>комп</a:t>
            </a:r>
            <a:r>
              <a:rPr lang="en-US" sz="3200" dirty="0" smtClean="0">
                <a:solidFill>
                  <a:srgbClr val="FFFF00"/>
                </a:solidFill>
              </a:rPr>
              <a:t>’</a:t>
            </a:r>
            <a:r>
              <a:rPr lang="uk-UA" sz="3200" dirty="0" err="1" smtClean="0">
                <a:solidFill>
                  <a:srgbClr val="FFFF00"/>
                </a:solidFill>
              </a:rPr>
              <a:t>ютером</a:t>
            </a:r>
            <a:endParaRPr lang="uk-UA" sz="3200" dirty="0">
              <a:solidFill>
                <a:srgbClr val="FFFF00"/>
              </a:solidFill>
            </a:endParaRPr>
          </a:p>
        </p:txBody>
      </p:sp>
      <p:sp>
        <p:nvSpPr>
          <p:cNvPr id="16388" name="AutoShape 4" descr="http://lyceum38.kiev.ua/upload/Images%202/%D0%B7%D0%BD%D0%B0%D0%BA%20%D0%BE%D0%BA%D0%BB%D0%B8%D0%BA%D1%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15431" y="1535892"/>
            <a:ext cx="4256569" cy="189310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FF0000"/>
                </a:solidFill>
              </a:rPr>
              <a:t>Увага! </a:t>
            </a:r>
            <a:r>
              <a:rPr lang="uk-UA" b="1" i="1" dirty="0" smtClean="0">
                <a:solidFill>
                  <a:schemeClr val="tx1"/>
                </a:solidFill>
              </a:rPr>
              <a:t>Під час роботи з </a:t>
            </a:r>
            <a:r>
              <a:rPr lang="uk-UA" b="1" i="1" dirty="0" err="1" smtClean="0">
                <a:solidFill>
                  <a:schemeClr val="tx1"/>
                </a:solidFill>
              </a:rPr>
              <a:t>комп</a:t>
            </a:r>
            <a:r>
              <a:rPr lang="en-US" b="1" i="1" dirty="0" smtClean="0">
                <a:solidFill>
                  <a:schemeClr val="tx1"/>
                </a:solidFill>
              </a:rPr>
              <a:t>’</a:t>
            </a:r>
            <a:r>
              <a:rPr lang="uk-UA" b="1" i="1" dirty="0" err="1" smtClean="0">
                <a:solidFill>
                  <a:schemeClr val="tx1"/>
                </a:solidFill>
              </a:rPr>
              <a:t>ютером</a:t>
            </a:r>
            <a:r>
              <a:rPr lang="uk-UA" b="1" i="1" dirty="0" smtClean="0">
                <a:solidFill>
                  <a:schemeClr val="tx1"/>
                </a:solidFill>
              </a:rPr>
              <a:t> дотримуйтеся правил безпеки та санітарно-гігієнічних норм.</a:t>
            </a:r>
            <a:endParaRPr lang="uk-UA" b="1" i="1" dirty="0">
              <a:solidFill>
                <a:schemeClr val="tx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752" y="1928802"/>
            <a:ext cx="3571900" cy="4572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http://gdz-masters.org/uchebn_2015/inform_7_rivk_2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143380"/>
            <a:ext cx="1595433" cy="239315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FFFF00"/>
                </a:solidFill>
              </a:rPr>
              <a:t>Фронтальне опитування</a:t>
            </a:r>
            <a:endParaRPr lang="uk-UA" sz="3200" dirty="0">
              <a:solidFill>
                <a:srgbClr val="FFFF00"/>
              </a:solidFill>
            </a:endParaRPr>
          </a:p>
        </p:txBody>
      </p:sp>
      <p:sp>
        <p:nvSpPr>
          <p:cNvPr id="16388" name="AutoShape 4" descr="http://lyceum38.kiev.ua/upload/Images%202/%D0%B7%D0%BD%D0%B0%D0%BA%20%D0%BE%D0%BA%D0%BB%D0%B8%D0%BA%D1%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1285860"/>
            <a:ext cx="8429684" cy="46434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lvl="0" indent="-457200">
              <a:buFont typeface="+mj-lt"/>
              <a:buAutoNum type="arabicPeriod"/>
            </a:pPr>
            <a:endParaRPr lang="uk-UA" sz="2000" dirty="0" smtClean="0">
              <a:solidFill>
                <a:srgbClr val="FF00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endParaRPr lang="uk-UA" sz="2000" dirty="0" smtClean="0">
              <a:solidFill>
                <a:srgbClr val="FF00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 smtClean="0">
                <a:solidFill>
                  <a:srgbClr val="FF0000"/>
                </a:solidFill>
              </a:rPr>
              <a:t>Який фрагмент алгоритму називається лінійним?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 smtClean="0">
                <a:solidFill>
                  <a:srgbClr val="FF0000"/>
                </a:solidFill>
              </a:rPr>
              <a:t>Чим відрізняється лінійний фрагмент алгоритму від циклу?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 smtClean="0">
                <a:solidFill>
                  <a:srgbClr val="FF0000"/>
                </a:solidFill>
              </a:rPr>
              <a:t>Що таке розгалуження в циклі?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 smtClean="0">
                <a:solidFill>
                  <a:srgbClr val="FF0000"/>
                </a:solidFill>
              </a:rPr>
              <a:t>Які два види розгалуження використовуються в алгоритмах? Як виконується кожний з них?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2400" dirty="0" smtClean="0">
                <a:solidFill>
                  <a:srgbClr val="FF0000"/>
                </a:solidFill>
              </a:rPr>
              <a:t>Чим характерне розгалуження як фрагмент алгоритму?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2400" dirty="0" smtClean="0">
                <a:solidFill>
                  <a:srgbClr val="FF0000"/>
                </a:solidFill>
              </a:rPr>
              <a:t>Чим відрізняється лінійний фрагмент алгоритму від розгалуження?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2400" dirty="0" smtClean="0">
                <a:solidFill>
                  <a:srgbClr val="FF0000"/>
                </a:solidFill>
              </a:rPr>
              <a:t>Чим відрізняється розгалуження від циклу?</a:t>
            </a:r>
          </a:p>
          <a:p>
            <a:pPr marL="457200" lvl="0" indent="-457200">
              <a:buFont typeface="+mj-lt"/>
              <a:buAutoNum type="arabicPeriod"/>
            </a:pPr>
            <a:r>
              <a:rPr lang="uk-UA" sz="2400" dirty="0" smtClean="0">
                <a:solidFill>
                  <a:srgbClr val="FF0000"/>
                </a:solidFill>
              </a:rPr>
              <a:t>Як організувати розгалуження в </a:t>
            </a:r>
            <a:r>
              <a:rPr lang="en-US" sz="2400" dirty="0" smtClean="0">
                <a:solidFill>
                  <a:srgbClr val="FF0000"/>
                </a:solidFill>
              </a:rPr>
              <a:t>Scratch</a:t>
            </a:r>
            <a:r>
              <a:rPr lang="uk-UA" sz="2400" dirty="0" smtClean="0">
                <a:solidFill>
                  <a:srgbClr val="FF0000"/>
                </a:solidFill>
              </a:rPr>
              <a:t>?</a:t>
            </a:r>
          </a:p>
          <a:p>
            <a:endParaRPr lang="uk-UA" sz="2000" dirty="0" smtClean="0">
              <a:solidFill>
                <a:srgbClr val="FF0000"/>
              </a:solidFill>
            </a:endParaRPr>
          </a:p>
          <a:p>
            <a:pPr lvl="0"/>
            <a:endParaRPr lang="uk-UA" sz="2000" dirty="0" smtClean="0">
              <a:solidFill>
                <a:srgbClr val="FF0000"/>
              </a:solidFill>
            </a:endParaRPr>
          </a:p>
          <a:p>
            <a:endParaRPr lang="ru-RU" sz="2000" b="1" i="1" dirty="0" smtClean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Оксана\Desktop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214290"/>
            <a:ext cx="1428777" cy="1428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FFFF00"/>
                </a:solidFill>
              </a:rPr>
              <a:t>Домашнє завдання</a:t>
            </a:r>
            <a:endParaRPr lang="uk-UA" sz="3200" dirty="0">
              <a:solidFill>
                <a:srgbClr val="FFFF00"/>
              </a:solidFill>
            </a:endParaRPr>
          </a:p>
        </p:txBody>
      </p:sp>
      <p:sp>
        <p:nvSpPr>
          <p:cNvPr id="16388" name="AutoShape 4" descr="http://lyceum38.kiev.ua/upload/Images%202/%D0%B7%D0%BD%D0%B0%D0%BA%20%D0%BE%D0%BA%D0%BB%D0%B8%D0%BA%D1%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1214422"/>
            <a:ext cx="5072098" cy="150019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32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uk-UA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endParaRPr lang="uk-UA" sz="32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/>
            <a:r>
              <a:rPr lang="uk-UA" sz="3200" b="1" dirty="0" smtClean="0">
                <a:solidFill>
                  <a:srgbClr val="FF0000"/>
                </a:solidFill>
                <a:latin typeface="Comic Sans MS" pitchFamily="66" charset="0"/>
              </a:rPr>
              <a:t>Повторити</a:t>
            </a:r>
          </a:p>
          <a:p>
            <a:pPr algn="ctr"/>
            <a:r>
              <a:rPr lang="ru-RU" sz="3200" i="1" dirty="0" smtClean="0"/>
              <a:t>§ </a:t>
            </a:r>
            <a:r>
              <a:rPr lang="en-US" sz="3200" i="1" dirty="0" smtClean="0"/>
              <a:t>3.</a:t>
            </a:r>
            <a:r>
              <a:rPr lang="uk-UA" sz="3200" i="1" dirty="0" smtClean="0"/>
              <a:t>3</a:t>
            </a:r>
            <a:r>
              <a:rPr lang="ru-RU" sz="3200" i="1" dirty="0" smtClean="0"/>
              <a:t>, </a:t>
            </a:r>
            <a:r>
              <a:rPr lang="ru-RU" sz="3200" i="1" dirty="0" err="1" smtClean="0"/>
              <a:t>стор</a:t>
            </a:r>
            <a:r>
              <a:rPr lang="ru-RU" sz="3200" i="1" dirty="0" smtClean="0"/>
              <a:t>. </a:t>
            </a:r>
            <a:r>
              <a:rPr lang="uk-UA" sz="3200" i="1" dirty="0" smtClean="0"/>
              <a:t>76-83,</a:t>
            </a:r>
            <a:endParaRPr lang="uk-UA" sz="3200" b="1" i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uk-UA" sz="32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uk-UA" sz="32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uk-UA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14744" y="2928934"/>
            <a:ext cx="5072098" cy="150019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sz="32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uk-UA" sz="3200" b="1" dirty="0" smtClean="0">
                <a:solidFill>
                  <a:srgbClr val="FF0000"/>
                </a:solidFill>
                <a:latin typeface="Comic Sans MS" pitchFamily="66" charset="0"/>
              </a:rPr>
              <a:t>Виконати</a:t>
            </a:r>
          </a:p>
          <a:p>
            <a:pPr algn="ctr"/>
            <a:r>
              <a:rPr lang="ru-RU" sz="3200" i="1" dirty="0" smtClean="0"/>
              <a:t>№</a:t>
            </a:r>
            <a:r>
              <a:rPr lang="uk-UA" sz="3200" i="1" dirty="0" smtClean="0"/>
              <a:t>9</a:t>
            </a:r>
            <a:r>
              <a:rPr lang="ru-RU" sz="3200" i="1" dirty="0" smtClean="0"/>
              <a:t>,  </a:t>
            </a:r>
            <a:r>
              <a:rPr lang="ru-RU" sz="3200" i="1" dirty="0" err="1" smtClean="0"/>
              <a:t>стор</a:t>
            </a:r>
            <a:r>
              <a:rPr lang="ru-RU" sz="3200" i="1" dirty="0" smtClean="0"/>
              <a:t>. </a:t>
            </a:r>
            <a:r>
              <a:rPr lang="uk-UA" sz="3200" i="1" dirty="0" smtClean="0"/>
              <a:t>84</a:t>
            </a:r>
            <a:r>
              <a:rPr lang="ru-RU" sz="3200" i="1" dirty="0" smtClean="0"/>
              <a:t> </a:t>
            </a:r>
            <a:endParaRPr lang="uk-UA" sz="32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uk-UA" sz="32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uk-UA" sz="32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gdz-masters.org/uchebn_2015/inform_7_rivk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071810"/>
            <a:ext cx="2214578" cy="3286148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7323" y="692696"/>
            <a:ext cx="5929354" cy="1143000"/>
          </a:xfrm>
        </p:spPr>
        <p:txBody>
          <a:bodyPr>
            <a:normAutofit/>
          </a:bodyPr>
          <a:lstStyle/>
          <a:p>
            <a:r>
              <a:rPr lang="uk-UA" sz="5400" dirty="0" smtClean="0">
                <a:solidFill>
                  <a:srgbClr val="FF0000"/>
                </a:solidFill>
              </a:rPr>
              <a:t>Дякую за увагу!</a:t>
            </a:r>
            <a:endParaRPr lang="uk-UA" sz="5400" dirty="0">
              <a:solidFill>
                <a:srgbClr val="FF0000"/>
              </a:solidFill>
            </a:endParaRPr>
          </a:p>
        </p:txBody>
      </p:sp>
      <p:sp>
        <p:nvSpPr>
          <p:cNvPr id="16388" name="AutoShape 4" descr="http://lyceum38.kiev.ua/upload/Images%202/%D0%B7%D0%BD%D0%B0%D0%BA%20%D0%BE%D0%BA%D0%BB%D0%B8%D0%BA%D1%8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13" name="Picture 2" descr="http://gdz-masters.org/uchebn_2015/inform_7_rivk_20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643314"/>
            <a:ext cx="1428728" cy="1785950"/>
          </a:xfrm>
          <a:prstGeom prst="rect">
            <a:avLst/>
          </a:prstGeom>
          <a:noFill/>
        </p:spPr>
      </p:pic>
      <p:pic>
        <p:nvPicPr>
          <p:cNvPr id="2050" name="Picture 2" descr="http://vignette4.wikia.nocookie.net/scratch/images/1/1f/%D0%9B%D0%BE%D0%B3%D0%BE%D1%82%D0%B8%D0%BF_%D0%A1%D0%BA%D1%80%D0%B5%D1%82%D1%87_(%D0%B0%D0%BD%D0%B3%D0%BB%D0%B8%D0%B9%D1%81%D0%BA%D0%B8%D0%B9).png/revision/latest/scale-to-width-down/640?cb=20140317104842&amp;path-prefix=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714752"/>
            <a:ext cx="6096000" cy="2000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113" y="405691"/>
            <a:ext cx="8229600" cy="1143000"/>
          </a:xfrm>
        </p:spPr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Ти дізнаєшся:</a:t>
            </a:r>
            <a:endParaRPr lang="uk-UA" dirty="0">
              <a:solidFill>
                <a:srgbClr val="FFFF0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214546" y="1571612"/>
            <a:ext cx="5000660" cy="785818"/>
            <a:chOff x="357192" y="395360"/>
            <a:chExt cx="7686174" cy="56088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357192" y="395360"/>
              <a:ext cx="7686174" cy="560880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384572" y="422740"/>
              <a:ext cx="7631414" cy="506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213584" tIns="0" rIns="213584" bIns="0" numCol="1" spcCol="1270" anchor="ctr" anchorCtr="0">
              <a:noAutofit/>
            </a:bodyPr>
            <a:lstStyle/>
            <a:p>
              <a:pPr lvl="0" algn="l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900" kern="1200" dirty="0" smtClean="0">
                  <a:solidFill>
                    <a:srgbClr val="FF0000"/>
                  </a:solidFill>
                </a:rPr>
                <a:t>Як організувати розгалуження в </a:t>
              </a:r>
              <a:r>
                <a:rPr lang="en-US" sz="1900" kern="1200" dirty="0" smtClean="0">
                  <a:solidFill>
                    <a:srgbClr val="FF0000"/>
                  </a:solidFill>
                </a:rPr>
                <a:t>Scratch</a:t>
              </a:r>
              <a:r>
                <a:rPr lang="uk-UA" sz="1900" kern="1200" dirty="0" smtClean="0">
                  <a:solidFill>
                    <a:srgbClr val="FF0000"/>
                  </a:solidFill>
                </a:rPr>
                <a:t>?</a:t>
              </a:r>
              <a:endParaRPr lang="uk-UA" sz="1900" kern="1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028" name="Picture 4" descr="http://www.kievoit.ippo.kubg.edu.ua/kievoit/2013/40/0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000372"/>
            <a:ext cx="3209925" cy="2105026"/>
          </a:xfrm>
          <a:prstGeom prst="rect">
            <a:avLst/>
          </a:prstGeom>
          <a:noFill/>
        </p:spPr>
      </p:pic>
      <p:pic>
        <p:nvPicPr>
          <p:cNvPr id="1030" name="Picture 6" descr="http://vignette4.wikia.nocookie.net/scratch/images/c/cf/%D0%9A%D0%BE%D1%82_%D0%A1%D0%BA%D1%80%D0%B5%D1%82%D1%87.gif/revision/latest?cb=20140316170426&amp;path-prefix=r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500306"/>
            <a:ext cx="3643338" cy="3643338"/>
          </a:xfrm>
          <a:prstGeom prst="rect">
            <a:avLst/>
          </a:prstGeom>
          <a:noFill/>
        </p:spPr>
      </p:pic>
      <p:pic>
        <p:nvPicPr>
          <p:cNvPr id="8" name="Picture 4" descr="http://img4.wikia.nocookie.net/__cb20130807111959/allmafia/ru/images/8/8a/%D0%93%D0%B0%D0%BB%D0%BE%D1%87%D0%BA%D0%B0-%D0%B7%D0%B5%D0%BB%D0%B5%D0%BD%D0%B0%D1%8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1643050"/>
            <a:ext cx="571504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1143000"/>
          </a:xfrm>
        </p:spPr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Розгалуження в </a:t>
            </a:r>
            <a:r>
              <a:rPr lang="en-US" dirty="0" smtClean="0">
                <a:solidFill>
                  <a:srgbClr val="FFFF00"/>
                </a:solidFill>
              </a:rPr>
              <a:t>Scratch</a:t>
            </a:r>
            <a:endParaRPr lang="uk-UA" dirty="0">
              <a:solidFill>
                <a:srgbClr val="FFFF00"/>
              </a:solidFill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42844" y="1000108"/>
            <a:ext cx="8429684" cy="3000396"/>
            <a:chOff x="142844" y="1000108"/>
            <a:chExt cx="8429684" cy="3000396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42844" y="1000108"/>
              <a:ext cx="8429684" cy="3000396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uk-UA" sz="2400" dirty="0" smtClean="0">
                <a:solidFill>
                  <a:schemeClr val="tx1"/>
                </a:solidFill>
              </a:endParaRPr>
            </a:p>
            <a:p>
              <a:endParaRPr lang="uk-UA" sz="2400" dirty="0" smtClean="0">
                <a:solidFill>
                  <a:schemeClr val="tx1"/>
                </a:solidFill>
              </a:endParaRPr>
            </a:p>
            <a:p>
              <a:endParaRPr lang="uk-UA" sz="2400" dirty="0" smtClean="0">
                <a:solidFill>
                  <a:srgbClr val="FFC000"/>
                </a:solidFill>
              </a:endParaRPr>
            </a:p>
            <a:p>
              <a:r>
                <a:rPr lang="uk-UA" sz="2400" b="1" dirty="0" smtClean="0">
                  <a:solidFill>
                    <a:srgbClr val="FFC000"/>
                  </a:solidFill>
                </a:rPr>
                <a:t>У </a:t>
              </a:r>
              <a:r>
                <a:rPr lang="en-US" sz="2400" b="1" dirty="0" smtClean="0">
                  <a:solidFill>
                    <a:srgbClr val="FFC000"/>
                  </a:solidFill>
                </a:rPr>
                <a:t>Scratch</a:t>
              </a:r>
              <a:r>
                <a:rPr lang="uk-UA" sz="2400" b="1" dirty="0" smtClean="0">
                  <a:solidFill>
                    <a:srgbClr val="FFC000"/>
                  </a:solidFill>
                </a:rPr>
                <a:t> можна використати:</a:t>
              </a:r>
            </a:p>
            <a:p>
              <a:r>
                <a:rPr lang="uk-UA" sz="2400" dirty="0" smtClean="0">
                  <a:solidFill>
                    <a:schemeClr val="tx1"/>
                  </a:solidFill>
                </a:rPr>
                <a:t> </a:t>
              </a:r>
            </a:p>
            <a:p>
              <a:pPr>
                <a:buFont typeface="Wingdings" pitchFamily="2" charset="2"/>
                <a:buChar char="ü"/>
              </a:pPr>
              <a:r>
                <a:rPr lang="uk-UA" sz="2400" dirty="0" smtClean="0">
                  <a:solidFill>
                    <a:schemeClr val="tx1"/>
                  </a:solidFill>
                </a:rPr>
                <a:t>команду </a:t>
              </a:r>
              <a:r>
                <a:rPr lang="uk-UA" sz="2400" b="1" dirty="0" smtClean="0">
                  <a:solidFill>
                    <a:srgbClr val="FFC000"/>
                  </a:solidFill>
                </a:rPr>
                <a:t>якщо – інакше                       </a:t>
              </a:r>
              <a:r>
                <a:rPr lang="uk-UA" sz="2400" dirty="0" smtClean="0">
                  <a:solidFill>
                    <a:schemeClr val="tx1"/>
                  </a:solidFill>
                </a:rPr>
                <a:t>для повного розгалуження;</a:t>
              </a:r>
            </a:p>
            <a:p>
              <a:pPr>
                <a:buFont typeface="Wingdings" pitchFamily="2" charset="2"/>
                <a:buChar char="ü"/>
              </a:pPr>
              <a:endParaRPr lang="uk-UA" sz="2400" dirty="0" smtClean="0">
                <a:solidFill>
                  <a:schemeClr val="tx1"/>
                </a:solidFill>
              </a:endParaRPr>
            </a:p>
            <a:p>
              <a:pPr>
                <a:buFont typeface="Wingdings" pitchFamily="2" charset="2"/>
                <a:buChar char="ü"/>
              </a:pPr>
              <a:r>
                <a:rPr lang="uk-UA" sz="2400" dirty="0" smtClean="0">
                  <a:solidFill>
                    <a:schemeClr val="tx1"/>
                  </a:solidFill>
                </a:rPr>
                <a:t>команду </a:t>
              </a:r>
              <a:r>
                <a:rPr lang="uk-UA" sz="2400" b="1" dirty="0" smtClean="0">
                  <a:solidFill>
                    <a:srgbClr val="FFC000"/>
                  </a:solidFill>
                </a:rPr>
                <a:t>якщо              </a:t>
              </a:r>
              <a:r>
                <a:rPr lang="uk-UA" sz="2400" dirty="0" smtClean="0">
                  <a:solidFill>
                    <a:schemeClr val="tx1"/>
                  </a:solidFill>
                </a:rPr>
                <a:t>для організації неповного розгалуження.</a:t>
              </a:r>
            </a:p>
            <a:p>
              <a:endParaRPr lang="uk-UA" sz="2400" dirty="0" smtClean="0">
                <a:solidFill>
                  <a:schemeClr val="tx1"/>
                </a:solidFill>
              </a:endParaRPr>
            </a:p>
            <a:p>
              <a:endParaRPr lang="uk-UA" sz="2400" dirty="0" smtClean="0">
                <a:solidFill>
                  <a:schemeClr val="tx1"/>
                </a:solidFill>
              </a:endParaRPr>
            </a:p>
            <a:p>
              <a:endParaRPr lang="uk-UA" sz="2400" dirty="0">
                <a:solidFill>
                  <a:schemeClr val="tx1"/>
                </a:solidFill>
              </a:endParaRPr>
            </a:p>
          </p:txBody>
        </p:sp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00496" y="1785926"/>
              <a:ext cx="1076325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45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43174" y="3071810"/>
              <a:ext cx="676275" cy="44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9461" name="Picture 5" descr="https://upload.wikimedia.org/wikipedia/commons/4/4f/Scratch_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4429132"/>
            <a:ext cx="2028825" cy="187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Складання алгоритму з розгалуженням в </a:t>
            </a:r>
            <a:r>
              <a:rPr lang="en-US" dirty="0" smtClean="0">
                <a:solidFill>
                  <a:srgbClr val="FFFF00"/>
                </a:solidFill>
              </a:rPr>
              <a:t>Scratch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1142984"/>
            <a:ext cx="8429684" cy="100013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sz="2400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Складемо алгоритм, за яким виконавець рухатиметься </a:t>
            </a:r>
            <a:r>
              <a:rPr lang="uk-UA" dirty="0" smtClean="0">
                <a:solidFill>
                  <a:srgbClr val="FFC000"/>
                </a:solidFill>
              </a:rPr>
              <a:t>Сценою </a:t>
            </a:r>
            <a:r>
              <a:rPr lang="uk-UA" dirty="0" smtClean="0">
                <a:solidFill>
                  <a:schemeClr val="tx1"/>
                </a:solidFill>
              </a:rPr>
              <a:t>вправо. Після того як виконавець дійде до правої границі </a:t>
            </a:r>
            <a:r>
              <a:rPr lang="uk-UA" dirty="0" smtClean="0">
                <a:solidFill>
                  <a:srgbClr val="FFC000"/>
                </a:solidFill>
              </a:rPr>
              <a:t>Сцени,</a:t>
            </a:r>
            <a:r>
              <a:rPr lang="uk-UA" dirty="0" smtClean="0">
                <a:solidFill>
                  <a:schemeClr val="tx1"/>
                </a:solidFill>
              </a:rPr>
              <a:t> він повинен з</a:t>
            </a:r>
            <a:r>
              <a:rPr lang="en-US" dirty="0" smtClean="0">
                <a:solidFill>
                  <a:schemeClr val="tx1"/>
                </a:solidFill>
              </a:rPr>
              <a:t>’</a:t>
            </a:r>
            <a:r>
              <a:rPr lang="uk-UA" dirty="0" smtClean="0">
                <a:solidFill>
                  <a:schemeClr val="tx1"/>
                </a:solidFill>
              </a:rPr>
              <a:t>явитися біля лівої границі </a:t>
            </a:r>
            <a:r>
              <a:rPr lang="uk-UA" dirty="0" smtClean="0">
                <a:solidFill>
                  <a:srgbClr val="FFC000"/>
                </a:solidFill>
              </a:rPr>
              <a:t>Сцени</a:t>
            </a:r>
            <a:r>
              <a:rPr lang="uk-UA" dirty="0" smtClean="0">
                <a:solidFill>
                  <a:schemeClr val="tx1"/>
                </a:solidFill>
              </a:rPr>
              <a:t> і продовжити рух вправо.</a:t>
            </a:r>
          </a:p>
          <a:p>
            <a:endParaRPr lang="uk-UA" sz="2400" dirty="0">
              <a:solidFill>
                <a:schemeClr val="tx1"/>
              </a:solidFill>
            </a:endParaRPr>
          </a:p>
        </p:txBody>
      </p:sp>
      <p:pic>
        <p:nvPicPr>
          <p:cNvPr id="19461" name="Picture 5" descr="https://upload.wikimedia.org/wikipedia/commons/4/4f/Scratch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4429132"/>
            <a:ext cx="2028825" cy="1876425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214282" y="2357430"/>
            <a:ext cx="8429684" cy="85725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sz="2400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На </a:t>
            </a:r>
            <a:r>
              <a:rPr lang="en-US" dirty="0" smtClean="0">
                <a:solidFill>
                  <a:srgbClr val="FFC000"/>
                </a:solidFill>
              </a:rPr>
              <a:t>C</a:t>
            </a:r>
            <a:r>
              <a:rPr lang="uk-UA" dirty="0" err="1" smtClean="0">
                <a:solidFill>
                  <a:srgbClr val="FFC000"/>
                </a:solidFill>
              </a:rPr>
              <a:t>цені</a:t>
            </a:r>
            <a:r>
              <a:rPr lang="uk-UA" dirty="0" smtClean="0">
                <a:solidFill>
                  <a:srgbClr val="FFC000"/>
                </a:solidFill>
              </a:rPr>
              <a:t> </a:t>
            </a:r>
            <a:r>
              <a:rPr lang="uk-UA" dirty="0" smtClean="0">
                <a:solidFill>
                  <a:schemeClr val="tx1"/>
                </a:solidFill>
              </a:rPr>
              <a:t>введено систему координат для того, щоб положення виконавця на </a:t>
            </a:r>
            <a:r>
              <a:rPr lang="uk-UA" dirty="0" smtClean="0">
                <a:solidFill>
                  <a:srgbClr val="FFC000"/>
                </a:solidFill>
              </a:rPr>
              <a:t>Сцені </a:t>
            </a:r>
            <a:r>
              <a:rPr lang="uk-UA" dirty="0" smtClean="0">
                <a:solidFill>
                  <a:schemeClr val="tx1"/>
                </a:solidFill>
              </a:rPr>
              <a:t>можна було задавати значеннями двох координат </a:t>
            </a:r>
            <a:r>
              <a:rPr lang="en-US" dirty="0" smtClean="0">
                <a:solidFill>
                  <a:schemeClr val="tx1"/>
                </a:solidFill>
              </a:rPr>
              <a:t>x </a:t>
            </a:r>
            <a:r>
              <a:rPr lang="uk-UA" dirty="0" smtClean="0">
                <a:solidFill>
                  <a:schemeClr val="tx1"/>
                </a:solidFill>
              </a:rPr>
              <a:t>і</a:t>
            </a:r>
            <a:r>
              <a:rPr lang="en-US" dirty="0" smtClean="0">
                <a:solidFill>
                  <a:schemeClr val="tx1"/>
                </a:solidFill>
              </a:rPr>
              <a:t> y.</a:t>
            </a:r>
            <a:endParaRPr lang="uk-UA" dirty="0" smtClean="0">
              <a:solidFill>
                <a:schemeClr val="tx1"/>
              </a:solidFill>
            </a:endParaRPr>
          </a:p>
          <a:p>
            <a:endParaRPr lang="uk-UA" sz="2400" dirty="0">
              <a:solidFill>
                <a:schemeClr val="tx1"/>
              </a:solidFill>
            </a:endParaRP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500438"/>
            <a:ext cx="2924178" cy="2407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Складання алгоритму з розгалуженням в </a:t>
            </a:r>
            <a:r>
              <a:rPr lang="en-US" dirty="0" smtClean="0">
                <a:solidFill>
                  <a:srgbClr val="FFFF00"/>
                </a:solidFill>
              </a:rPr>
              <a:t>Scratch</a:t>
            </a:r>
            <a:endParaRPr lang="uk-UA" dirty="0">
              <a:solidFill>
                <a:srgbClr val="FFFF00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42844" y="1142984"/>
            <a:ext cx="8429684" cy="1285884"/>
            <a:chOff x="142844" y="1142984"/>
            <a:chExt cx="8429684" cy="1285884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42844" y="1142984"/>
              <a:ext cx="8429684" cy="128588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uk-UA" sz="2400" dirty="0" smtClean="0">
                <a:solidFill>
                  <a:schemeClr val="tx1"/>
                </a:solidFill>
              </a:endParaRPr>
            </a:p>
            <a:p>
              <a:r>
                <a:rPr lang="uk-UA" dirty="0" smtClean="0">
                  <a:solidFill>
                    <a:schemeClr val="tx1"/>
                  </a:solidFill>
                </a:rPr>
                <a:t>На початку алгоритму, використано команду                                            з групи </a:t>
              </a:r>
              <a:r>
                <a:rPr lang="uk-UA" dirty="0" smtClean="0">
                  <a:solidFill>
                    <a:srgbClr val="FFC000"/>
                  </a:solidFill>
                </a:rPr>
                <a:t>Рух</a:t>
              </a:r>
              <a:r>
                <a:rPr lang="uk-UA" dirty="0" smtClean="0">
                  <a:solidFill>
                    <a:schemeClr val="tx1"/>
                  </a:solidFill>
                </a:rPr>
                <a:t> </a:t>
              </a:r>
            </a:p>
            <a:p>
              <a:r>
                <a:rPr lang="uk-UA" dirty="0" smtClean="0">
                  <a:solidFill>
                    <a:schemeClr val="tx1"/>
                  </a:solidFill>
                </a:rPr>
                <a:t>для орієнтації виконавця на </a:t>
              </a:r>
              <a:r>
                <a:rPr lang="uk-UA" dirty="0" smtClean="0">
                  <a:solidFill>
                    <a:srgbClr val="FFC000"/>
                  </a:solidFill>
                </a:rPr>
                <a:t>Сцені</a:t>
              </a:r>
              <a:r>
                <a:rPr lang="uk-UA" dirty="0" smtClean="0">
                  <a:solidFill>
                    <a:schemeClr val="tx1"/>
                  </a:solidFill>
                </a:rPr>
                <a:t> в потрібному напрямку.</a:t>
              </a:r>
            </a:p>
            <a:p>
              <a:endParaRPr lang="uk-UA" sz="2400" dirty="0">
                <a:solidFill>
                  <a:schemeClr val="tx1"/>
                </a:solidFill>
              </a:endParaRPr>
            </a:p>
          </p:txBody>
        </p:sp>
        <p:pic>
          <p:nvPicPr>
            <p:cNvPr id="3993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29190" y="1142984"/>
              <a:ext cx="1857388" cy="619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571744"/>
            <a:ext cx="595103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кругленный прямоугольник 7"/>
          <p:cNvSpPr/>
          <p:nvPr/>
        </p:nvSpPr>
        <p:spPr>
          <a:xfrm>
            <a:off x="6643702" y="4000504"/>
            <a:ext cx="2205054" cy="114300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dirty="0" smtClean="0">
                <a:solidFill>
                  <a:schemeClr val="tx1"/>
                </a:solidFill>
              </a:rPr>
              <a:t>Алгоритм для організації руху виконавця вправо</a:t>
            </a:r>
          </a:p>
        </p:txBody>
      </p:sp>
      <p:sp>
        <p:nvSpPr>
          <p:cNvPr id="9" name="Стрелка влево 8"/>
          <p:cNvSpPr/>
          <p:nvPr/>
        </p:nvSpPr>
        <p:spPr>
          <a:xfrm>
            <a:off x="6215074" y="4429132"/>
            <a:ext cx="357190" cy="28575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1500166" y="1714488"/>
            <a:ext cx="3857652" cy="235745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Складання алгоритму з розгалуженням в </a:t>
            </a:r>
            <a:r>
              <a:rPr lang="en-US" dirty="0" smtClean="0">
                <a:solidFill>
                  <a:srgbClr val="FFFF00"/>
                </a:solidFill>
              </a:rPr>
              <a:t>Scratch</a:t>
            </a:r>
            <a:endParaRPr lang="uk-UA" dirty="0">
              <a:solidFill>
                <a:srgbClr val="FFFF00"/>
              </a:solidFill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595103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Группа 8"/>
          <p:cNvGrpSpPr/>
          <p:nvPr/>
        </p:nvGrpSpPr>
        <p:grpSpPr>
          <a:xfrm>
            <a:off x="214282" y="4786322"/>
            <a:ext cx="8429684" cy="1285884"/>
            <a:chOff x="214282" y="4786322"/>
            <a:chExt cx="8429684" cy="1285884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14282" y="4786322"/>
              <a:ext cx="8429684" cy="128588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uk-UA" sz="2400" dirty="0" smtClean="0">
                <a:solidFill>
                  <a:schemeClr val="tx1"/>
                </a:solidFill>
              </a:endParaRPr>
            </a:p>
            <a:p>
              <a:r>
                <a:rPr lang="uk-UA" dirty="0" smtClean="0">
                  <a:solidFill>
                    <a:schemeClr val="tx1"/>
                  </a:solidFill>
                </a:rPr>
                <a:t>Щоб виконавець багаторазово виконував команду </a:t>
              </a:r>
              <a:r>
                <a:rPr lang="uk-UA" b="1" dirty="0" smtClean="0">
                  <a:solidFill>
                    <a:srgbClr val="FFC000"/>
                  </a:solidFill>
                </a:rPr>
                <a:t>переміститися на 10 кроків, </a:t>
              </a:r>
              <a:r>
                <a:rPr lang="uk-UA" dirty="0" smtClean="0">
                  <a:solidFill>
                    <a:schemeClr val="tx1"/>
                  </a:solidFill>
                </a:rPr>
                <a:t>її включено в тіло циклу </a:t>
              </a:r>
              <a:r>
                <a:rPr lang="uk-UA" b="1" dirty="0" smtClean="0">
                  <a:solidFill>
                    <a:srgbClr val="FFC000"/>
                  </a:solidFill>
                </a:rPr>
                <a:t>Завжди             </a:t>
              </a:r>
              <a:r>
                <a:rPr lang="uk-UA" dirty="0" smtClean="0">
                  <a:solidFill>
                    <a:schemeClr val="tx1"/>
                  </a:solidFill>
                </a:rPr>
                <a:t>. Команди тіла цього циклу виконуються доти, поки не буде натиснута кнопка </a:t>
              </a:r>
              <a:r>
                <a:rPr lang="uk-UA" b="1" dirty="0" smtClean="0">
                  <a:solidFill>
                    <a:srgbClr val="FFC000"/>
                  </a:solidFill>
                </a:rPr>
                <a:t>Зупинити все         </a:t>
              </a:r>
              <a:r>
                <a:rPr lang="uk-UA" dirty="0" smtClean="0">
                  <a:solidFill>
                    <a:schemeClr val="tx1"/>
                  </a:solidFill>
                </a:rPr>
                <a:t>.</a:t>
              </a:r>
            </a:p>
            <a:p>
              <a:endParaRPr lang="uk-UA" sz="2400" dirty="0">
                <a:solidFill>
                  <a:schemeClr val="tx1"/>
                </a:solidFill>
              </a:endParaRPr>
            </a:p>
          </p:txBody>
        </p:sp>
        <p:pic>
          <p:nvPicPr>
            <p:cNvPr id="4198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429256" y="5572140"/>
              <a:ext cx="276225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988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28992" y="5286388"/>
              <a:ext cx="500066" cy="295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12" name="Прямая со стрелкой 11"/>
          <p:cNvCxnSpPr/>
          <p:nvPr/>
        </p:nvCxnSpPr>
        <p:spPr>
          <a:xfrm rot="5400000" flipH="1" flipV="1">
            <a:off x="3929058" y="3571876"/>
            <a:ext cx="4000528" cy="2857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V="1">
            <a:off x="1107257" y="2893215"/>
            <a:ext cx="2428892" cy="235745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Складання алгоритму з розгалуженням в </a:t>
            </a:r>
            <a:r>
              <a:rPr lang="en-US" dirty="0" smtClean="0">
                <a:solidFill>
                  <a:srgbClr val="FFFF00"/>
                </a:solidFill>
              </a:rPr>
              <a:t>Scratch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4786322"/>
            <a:ext cx="8429684" cy="128588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У тілі цього циклу використано </a:t>
            </a:r>
            <a:r>
              <a:rPr lang="uk-UA" sz="2400" dirty="0" smtClean="0">
                <a:solidFill>
                  <a:srgbClr val="FFC000"/>
                </a:solidFill>
              </a:rPr>
              <a:t>команду розгалуження </a:t>
            </a:r>
            <a:r>
              <a:rPr lang="uk-UA" sz="2400" dirty="0" smtClean="0">
                <a:solidFill>
                  <a:schemeClr val="tx1"/>
                </a:solidFill>
              </a:rPr>
              <a:t>. У ході кожного виконання в тілі циклу цієї команди виконується команда перевірки умови </a:t>
            </a:r>
            <a:r>
              <a:rPr lang="uk-UA" sz="2400" b="1" dirty="0" smtClean="0">
                <a:solidFill>
                  <a:srgbClr val="FFC000"/>
                </a:solidFill>
              </a:rPr>
              <a:t>значення </a:t>
            </a:r>
            <a:r>
              <a:rPr lang="en-US" sz="2400" b="1" dirty="0" smtClean="0">
                <a:solidFill>
                  <a:srgbClr val="FFC000"/>
                </a:solidFill>
              </a:rPr>
              <a:t>x&gt;240.</a:t>
            </a:r>
            <a:endParaRPr lang="uk-UA" sz="2400" b="1" dirty="0">
              <a:solidFill>
                <a:srgbClr val="FFC000"/>
              </a:solidFill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142984"/>
            <a:ext cx="595103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Прямая со стрелкой 12"/>
          <p:cNvCxnSpPr/>
          <p:nvPr/>
        </p:nvCxnSpPr>
        <p:spPr>
          <a:xfrm rot="10800000">
            <a:off x="2571736" y="4643446"/>
            <a:ext cx="1571636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1214414" y="3286124"/>
            <a:ext cx="5286412" cy="15716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FF00"/>
                </a:solidFill>
              </a:rPr>
              <a:t>Складання алгоритму з розгалуженням в </a:t>
            </a:r>
            <a:r>
              <a:rPr lang="en-US" dirty="0" smtClean="0">
                <a:solidFill>
                  <a:srgbClr val="FFFF00"/>
                </a:solidFill>
              </a:rPr>
              <a:t>Scratch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85918" y="1285860"/>
            <a:ext cx="5929354" cy="92869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400" dirty="0" smtClean="0">
                <a:solidFill>
                  <a:schemeClr val="tx1"/>
                </a:solidFill>
              </a:rPr>
              <a:t>Команда перевірки умови </a:t>
            </a:r>
            <a:r>
              <a:rPr lang="uk-UA" sz="2400" b="1" dirty="0" smtClean="0">
                <a:solidFill>
                  <a:srgbClr val="FFC000"/>
                </a:solidFill>
              </a:rPr>
              <a:t>значення </a:t>
            </a:r>
            <a:r>
              <a:rPr lang="en-US" sz="2400" b="1" dirty="0" smtClean="0">
                <a:solidFill>
                  <a:srgbClr val="FFC000"/>
                </a:solidFill>
              </a:rPr>
              <a:t>x&gt;240.</a:t>
            </a:r>
            <a:endParaRPr lang="uk-UA" sz="2400" b="1" dirty="0">
              <a:solidFill>
                <a:srgbClr val="FFC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>
            <a:off x="2571736" y="4643446"/>
            <a:ext cx="1571636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9"/>
          <p:cNvCxnSpPr/>
          <p:nvPr/>
        </p:nvCxnSpPr>
        <p:spPr>
          <a:xfrm rot="5400000">
            <a:off x="1785918" y="2285992"/>
            <a:ext cx="1214446" cy="107157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Соединительная линия уступом 14"/>
          <p:cNvCxnSpPr/>
          <p:nvPr/>
        </p:nvCxnSpPr>
        <p:spPr>
          <a:xfrm rot="16200000" flipH="1">
            <a:off x="6286512" y="2285992"/>
            <a:ext cx="1214446" cy="107157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кругленный прямоугольник 20"/>
          <p:cNvSpPr/>
          <p:nvPr/>
        </p:nvSpPr>
        <p:spPr>
          <a:xfrm>
            <a:off x="285720" y="3429000"/>
            <a:ext cx="4214842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Виконується команда </a:t>
            </a:r>
            <a:r>
              <a:rPr lang="uk-UA" b="1" dirty="0" smtClean="0">
                <a:solidFill>
                  <a:srgbClr val="FFC000"/>
                </a:solidFill>
              </a:rPr>
              <a:t>задати значення </a:t>
            </a:r>
            <a:r>
              <a:rPr lang="en-US" b="1" dirty="0" smtClean="0">
                <a:solidFill>
                  <a:srgbClr val="FFC000"/>
                </a:solidFill>
              </a:rPr>
              <a:t> x  -240 </a:t>
            </a:r>
            <a:r>
              <a:rPr lang="en-US" b="1" dirty="0" smtClean="0"/>
              <a:t> </a:t>
            </a:r>
            <a:r>
              <a:rPr lang="uk-UA" b="1" dirty="0" smtClean="0"/>
              <a:t>і виконавець з</a:t>
            </a:r>
            <a:r>
              <a:rPr lang="en-US" b="1" dirty="0" smtClean="0"/>
              <a:t>’</a:t>
            </a:r>
            <a:r>
              <a:rPr lang="uk-UA" b="1" dirty="0" smtClean="0"/>
              <a:t>являється біля лівої границі Сцени. Після цього команди тіла циклу починають виконуватися в черговий раз і виконавець  переміщується вправо.</a:t>
            </a:r>
            <a:r>
              <a:rPr lang="en-US" b="1" dirty="0" smtClean="0"/>
              <a:t> </a:t>
            </a:r>
            <a:endParaRPr lang="uk-UA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071670" y="2357430"/>
            <a:ext cx="511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C000"/>
                </a:solidFill>
              </a:rPr>
              <a:t>Так</a:t>
            </a:r>
            <a:endParaRPr lang="uk-UA" b="1" dirty="0">
              <a:solidFill>
                <a:srgbClr val="FFC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00826" y="235743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b="1" dirty="0" smtClean="0">
                <a:solidFill>
                  <a:srgbClr val="FFC000"/>
                </a:solidFill>
              </a:rPr>
              <a:t>Ні</a:t>
            </a:r>
            <a:endParaRPr lang="uk-UA" b="1" dirty="0">
              <a:solidFill>
                <a:srgbClr val="FFC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929158" y="3429000"/>
            <a:ext cx="4214842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Команда </a:t>
            </a:r>
            <a:r>
              <a:rPr lang="uk-UA" b="1" dirty="0" smtClean="0">
                <a:solidFill>
                  <a:srgbClr val="FFC000"/>
                </a:solidFill>
              </a:rPr>
              <a:t>задати значення </a:t>
            </a:r>
            <a:r>
              <a:rPr lang="en-US" b="1" dirty="0" smtClean="0">
                <a:solidFill>
                  <a:srgbClr val="FFC000"/>
                </a:solidFill>
              </a:rPr>
              <a:t> x  -240 </a:t>
            </a:r>
            <a:r>
              <a:rPr lang="en-US" b="1" dirty="0" smtClean="0"/>
              <a:t> </a:t>
            </a:r>
            <a:r>
              <a:rPr lang="uk-UA" b="1" dirty="0" smtClean="0"/>
              <a:t>не виконується. Після цього команди тіла циклу починають виконуватися в черговий раз і виконавець  переміщується вправо.</a:t>
            </a:r>
            <a:r>
              <a:rPr lang="en-US" b="1" dirty="0" smtClean="0"/>
              <a:t> </a:t>
            </a:r>
            <a:endParaRPr lang="uk-UA" b="1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14282" y="2214554"/>
            <a:ext cx="142876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/>
              <a:t>Виконавець вийшов за праву границю сцени</a:t>
            </a:r>
            <a:endParaRPr lang="uk-UA" sz="1200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572396" y="2214554"/>
            <a:ext cx="142876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dirty="0" smtClean="0"/>
              <a:t>Виконавець не вийшов за праву границю сцени</a:t>
            </a:r>
            <a:endParaRPr lang="uk-UA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 animBg="1"/>
      <p:bldP spid="22" grpId="0"/>
      <p:bldP spid="24" grpId="0" animBg="1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01122" cy="1143000"/>
          </a:xfrm>
        </p:spPr>
        <p:txBody>
          <a:bodyPr>
            <a:normAutofit/>
          </a:bodyPr>
          <a:lstStyle/>
          <a:p>
            <a:r>
              <a:rPr lang="uk-UA" dirty="0" err="1" smtClean="0">
                <a:solidFill>
                  <a:srgbClr val="FFFF00"/>
                </a:solidFill>
              </a:rPr>
              <a:t>Фізкультхвилинка</a:t>
            </a:r>
            <a:endParaRPr lang="uk-UA" dirty="0">
              <a:solidFill>
                <a:srgbClr val="FFFF00"/>
              </a:solidFill>
            </a:endParaRPr>
          </a:p>
        </p:txBody>
      </p:sp>
      <p:sp>
        <p:nvSpPr>
          <p:cNvPr id="20482" name="AutoShape 2" descr="Картинки по запросу вкладання файлів у лис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0484" name="AutoShape 4" descr="Картинки по запросу вкладання файлів у листа"/>
          <p:cNvSpPr>
            <a:spLocks noChangeAspect="1" noChangeArrowheads="1"/>
          </p:cNvSpPr>
          <p:nvPr/>
        </p:nvSpPr>
        <p:spPr bwMode="auto">
          <a:xfrm>
            <a:off x="142844" y="0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7890" name="Picture 2" descr="http://proxy10.media.online.ua/key/r3-mishechkina/83888ce6c530e21277dc01318d9a38d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071546"/>
            <a:ext cx="7786742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1695</TotalTime>
  <Words>392</Words>
  <Application>Microsoft Office PowerPoint</Application>
  <PresentationFormat>Экран (4:3)</PresentationFormat>
  <Paragraphs>64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Презентация PowerPoint</vt:lpstr>
      <vt:lpstr>Ти дізнаєшся:</vt:lpstr>
      <vt:lpstr>Розгалуження в Scratch</vt:lpstr>
      <vt:lpstr>Складання алгоритму з розгалуженням в Scratch</vt:lpstr>
      <vt:lpstr>Складання алгоритму з розгалуженням в Scratch</vt:lpstr>
      <vt:lpstr>Складання алгоритму з розгалуженням в Scratch</vt:lpstr>
      <vt:lpstr>Складання алгоритму з розгалуженням в Scratch</vt:lpstr>
      <vt:lpstr>Складання алгоритму з розгалуженням в Scratch</vt:lpstr>
      <vt:lpstr>Фізкультхвилинка</vt:lpstr>
      <vt:lpstr>Працюємо за комп’ютером</vt:lpstr>
      <vt:lpstr>Фронтальне опитування</vt:lpstr>
      <vt:lpstr>Домашнє завдання</vt:lpstr>
      <vt:lpstr>Дякую за увагу!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№1</dc:title>
  <dc:creator>Оксана</dc:creator>
  <cp:lastModifiedBy>учитель</cp:lastModifiedBy>
  <cp:revision>214</cp:revision>
  <dcterms:created xsi:type="dcterms:W3CDTF">2015-03-28T16:51:19Z</dcterms:created>
  <dcterms:modified xsi:type="dcterms:W3CDTF">2019-02-17T20:40:11Z</dcterms:modified>
</cp:coreProperties>
</file>