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7" r:id="rId2"/>
    <p:sldId id="258" r:id="rId3"/>
    <p:sldId id="260" r:id="rId4"/>
    <p:sldId id="261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14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40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971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8112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37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63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70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97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97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62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57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493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871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6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25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6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8368500-DF29-4A5C-8B6A-7E32411621B0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55E5A-F1F0-4EB3-AC3E-B46E123F1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2017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8516" y="627546"/>
            <a:ext cx="671363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КЗ «</a:t>
            </a:r>
            <a:r>
              <a:rPr lang="uk-UA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Дніпрорудненська</a:t>
            </a:r>
            <a:r>
              <a:rPr lang="uk-UA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спеціалізована школа І-ІІІ ступенів «Світоч»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5683" y="1963288"/>
            <a:ext cx="773929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Знаходження</a:t>
            </a:r>
            <a:r>
              <a:rPr lang="ru-RU" sz="4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000" b="1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відсотків</a:t>
            </a:r>
            <a:r>
              <a:rPr lang="ru-RU" sz="4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000" b="1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від</a:t>
            </a:r>
            <a:r>
              <a:rPr lang="ru-RU" sz="4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числа. </a:t>
            </a:r>
          </a:p>
          <a:p>
            <a:pPr algn="ctr"/>
            <a:r>
              <a:rPr lang="ru-RU" sz="4000" b="1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Розв</a:t>
            </a:r>
            <a:r>
              <a:rPr lang="en-US" sz="4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’</a:t>
            </a:r>
            <a:r>
              <a:rPr lang="ru-RU" sz="4000" b="1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язування</a:t>
            </a:r>
            <a:r>
              <a:rPr lang="ru-RU" sz="4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задач</a:t>
            </a:r>
            <a:endParaRPr lang="ru-RU" sz="40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78387" y="4446512"/>
            <a:ext cx="5384060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Підготувала</a:t>
            </a:r>
            <a:endParaRPr lang="ru-RU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    </a:t>
            </a:r>
            <a:r>
              <a:rPr lang="ru-RU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вчитель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математики.</a:t>
            </a:r>
          </a:p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           </a:t>
            </a:r>
            <a:r>
              <a:rPr lang="ru-RU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Кваліфікаційна</a:t>
            </a:r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категорія</a:t>
            </a:r>
            <a:endParaRPr lang="ru-RU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«</a:t>
            </a:r>
            <a:r>
              <a:rPr lang="ru-RU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вчитель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І </a:t>
            </a:r>
            <a:r>
              <a:rPr lang="ru-RU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категорії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»</a:t>
            </a:r>
          </a:p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Ракша О.С.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306" y="3818685"/>
            <a:ext cx="45720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683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3900" y="4082032"/>
            <a:ext cx="999780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 ряд. </a:t>
            </a:r>
            <a:r>
              <a:rPr lang="ru-RU" sz="5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Відрізати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25% </a:t>
            </a:r>
            <a:r>
              <a:rPr lang="ru-RU" sz="5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від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5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стрічки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540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 ряд. </a:t>
            </a:r>
            <a:r>
              <a:rPr lang="ru-RU" sz="5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Відрізати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10% </a:t>
            </a:r>
            <a:r>
              <a:rPr lang="ru-RU" sz="5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від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5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стрічки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5400" b="0" cap="none" spc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ряд. </a:t>
            </a:r>
            <a:r>
              <a:rPr lang="ru-RU" sz="5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Відрізати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20% </a:t>
            </a:r>
            <a:r>
              <a:rPr lang="ru-RU" sz="5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від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5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стрічки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39421" y="335022"/>
            <a:ext cx="64908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i="1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Практичне</a:t>
            </a:r>
            <a:r>
              <a:rPr lang="ru-RU" sz="5400" i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5400" i="1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завдання</a:t>
            </a:r>
            <a:endParaRPr lang="ru-RU" sz="5400" b="0" i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497" y="1258352"/>
            <a:ext cx="8987246" cy="293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361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 smtClean="0">
                <a:solidFill>
                  <a:srgbClr val="FF0000"/>
                </a:solidFill>
              </a:rPr>
              <a:t>Перевір</a:t>
            </a:r>
            <a:r>
              <a:rPr lang="uk-UA" b="1" dirty="0" smtClean="0">
                <a:solidFill>
                  <a:srgbClr val="FF0000"/>
                </a:solidFill>
              </a:rPr>
              <a:t> завдання учня (робота в парах)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44" y="1981933"/>
            <a:ext cx="5181600" cy="404195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18805" y="1352707"/>
            <a:ext cx="4396341" cy="4200245"/>
          </a:xfrm>
        </p:spPr>
        <p:txBody>
          <a:bodyPr>
            <a:normAutofit/>
          </a:bodyPr>
          <a:lstStyle/>
          <a:p>
            <a:pPr algn="ctr"/>
            <a:r>
              <a:rPr lang="uk-UA" sz="2000" b="1" dirty="0" smtClean="0">
                <a:solidFill>
                  <a:srgbClr val="00B050"/>
                </a:solidFill>
              </a:rPr>
              <a:t>Кожний правильний відповідь – 2 бали. Максимально 10  балів.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64302" y="2418025"/>
            <a:ext cx="6489277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20% </a:t>
            </a:r>
            <a:r>
              <a:rPr lang="ru-RU" sz="3600" b="1" dirty="0" err="1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від</a:t>
            </a:r>
            <a:r>
              <a:rPr lang="ru-RU" sz="36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36,  0.2</a:t>
            </a:r>
            <a:r>
              <a:rPr lang="uk-UA" sz="36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*36 = 7,2</a:t>
            </a:r>
          </a:p>
          <a:p>
            <a:r>
              <a:rPr lang="uk-UA" sz="36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12% від 3 кг,  0.12 *3=3,6 кг</a:t>
            </a:r>
          </a:p>
          <a:p>
            <a:r>
              <a:rPr lang="uk-UA" sz="36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25% від 4 грн,  4:4=1 грн</a:t>
            </a:r>
          </a:p>
          <a:p>
            <a:r>
              <a:rPr lang="uk-UA" sz="36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50% від 3,8 км, 3,8 :2=1,9 км</a:t>
            </a:r>
          </a:p>
          <a:p>
            <a:r>
              <a:rPr lang="uk-UA" sz="36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6% від 35 т, 0,6*35=21 т</a:t>
            </a:r>
            <a:r>
              <a:rPr lang="ru-RU" sz="36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3600" b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7869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Задача 1.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en-US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948" y="2094523"/>
            <a:ext cx="2647950" cy="3516740"/>
          </a:xfrm>
        </p:spPr>
      </p:pic>
      <p:sp>
        <p:nvSpPr>
          <p:cNvPr id="5" name="Прямоугольник 4"/>
          <p:cNvSpPr/>
          <p:nvPr/>
        </p:nvSpPr>
        <p:spPr>
          <a:xfrm>
            <a:off x="6243404" y="2261125"/>
            <a:ext cx="3347391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r>
              <a:rPr lang="ru-RU" sz="40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 1,2 </a:t>
            </a:r>
            <a:r>
              <a:rPr lang="ru-RU" sz="4000" b="1" dirty="0" err="1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дм</a:t>
            </a:r>
            <a:endParaRPr lang="ru-RU" sz="4000" b="1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40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в- 30% </a:t>
            </a:r>
            <a:r>
              <a:rPr lang="ru-RU" sz="4000" b="1" dirty="0" err="1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від</a:t>
            </a:r>
            <a:endParaRPr lang="ru-RU" sz="4000" b="1" cap="none" spc="0" dirty="0" smtClean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40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с-50% </a:t>
            </a:r>
            <a:r>
              <a:rPr lang="ru-RU" sz="4000" b="1" dirty="0" err="1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від</a:t>
            </a:r>
            <a:r>
              <a:rPr lang="ru-RU" sz="40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</a:p>
          <a:p>
            <a:pPr algn="ctr"/>
            <a:r>
              <a:rPr lang="uk-UA" sz="40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</a:t>
            </a:r>
            <a:r>
              <a:rPr lang="en-US" sz="40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</a:t>
            </a:r>
            <a:r>
              <a:rPr lang="uk-UA" sz="40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40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</a:t>
            </a:r>
            <a:r>
              <a:rPr lang="ru-RU" sz="40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? </a:t>
            </a:r>
            <a:r>
              <a:rPr lang="ru-RU" sz="4000" b="1" dirty="0" err="1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</a:t>
            </a:r>
            <a:r>
              <a:rPr lang="ru-RU" sz="4000" b="1" dirty="0" err="1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</a:t>
            </a:r>
            <a:r>
              <a:rPr lang="ru-RU" sz="40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3 </a:t>
            </a:r>
            <a:endParaRPr lang="ru-RU" sz="4000" b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Стрелка углом вверх 6"/>
          <p:cNvSpPr/>
          <p:nvPr/>
        </p:nvSpPr>
        <p:spPr>
          <a:xfrm rot="16200000">
            <a:off x="9673009" y="3215036"/>
            <a:ext cx="925792" cy="646722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Стрелка углом вверх 8"/>
          <p:cNvSpPr/>
          <p:nvPr/>
        </p:nvSpPr>
        <p:spPr>
          <a:xfrm rot="16200000">
            <a:off x="8989395" y="2584416"/>
            <a:ext cx="925792" cy="646722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040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9671" y="466411"/>
            <a:ext cx="15937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Задача 2.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1539630" y="4618893"/>
            <a:ext cx="8604000" cy="36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39630" y="3665415"/>
            <a:ext cx="1406770" cy="0"/>
          </a:xfrm>
          <a:prstGeom prst="line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8237415" y="3595077"/>
            <a:ext cx="1797540" cy="0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26" idx="0"/>
          </p:cNvCxnSpPr>
          <p:nvPr/>
        </p:nvCxnSpPr>
        <p:spPr>
          <a:xfrm>
            <a:off x="4431323" y="2688491"/>
            <a:ext cx="0" cy="194840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ый треугольник 25"/>
          <p:cNvSpPr/>
          <p:nvPr/>
        </p:nvSpPr>
        <p:spPr>
          <a:xfrm>
            <a:off x="4431323" y="2688491"/>
            <a:ext cx="1141046" cy="906585"/>
          </a:xfrm>
          <a:prstGeom prst="rt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1433862" y="2920033"/>
            <a:ext cx="173554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 км/год</a:t>
            </a:r>
            <a:endParaRPr lang="ru-RU" sz="2800" b="1" cap="none" spc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242628" y="2981588"/>
            <a:ext cx="167065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10%</a:t>
            </a:r>
            <a:r>
              <a:rPr lang="en-US" sz="24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&lt; V1</a:t>
            </a:r>
            <a:endParaRPr lang="ru-RU" sz="2400" b="1" cap="none" spc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Левая фигурная скобка 29"/>
          <p:cNvSpPr/>
          <p:nvPr/>
        </p:nvSpPr>
        <p:spPr>
          <a:xfrm rot="16200000">
            <a:off x="4884863" y="1223477"/>
            <a:ext cx="1913533" cy="8604001"/>
          </a:xfrm>
          <a:prstGeom prst="leftBrace">
            <a:avLst>
              <a:gd name="adj1" fmla="val 8333"/>
              <a:gd name="adj2" fmla="val 49819"/>
            </a:avLst>
          </a:prstGeom>
          <a:solidFill>
            <a:srgbClr val="FFFF00"/>
          </a:solidFill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>
            <a:off x="5952801" y="6082134"/>
            <a:ext cx="10054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0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?км</a:t>
            </a:r>
            <a:endParaRPr lang="ru-RU" sz="40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89953" y="2025569"/>
            <a:ext cx="8827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3год</a:t>
            </a:r>
            <a:endParaRPr lang="ru-RU" sz="2800" b="1" cap="none" spc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90" y="3879761"/>
            <a:ext cx="2028825" cy="304800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226" y="3879761"/>
            <a:ext cx="3113642" cy="233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580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1516" y="427335"/>
            <a:ext cx="15937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Задача 3.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4074" y="2416776"/>
            <a:ext cx="6721230" cy="31261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4573862" y="1654351"/>
            <a:ext cx="11860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?см</a:t>
            </a:r>
            <a:endParaRPr lang="ru-RU" sz="28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014855" y="3221317"/>
            <a:ext cx="15087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70% </a:t>
            </a:r>
            <a:r>
              <a:rPr lang="ru-RU" sz="32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від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 rot="6690797">
            <a:off x="8549544" y="400903"/>
            <a:ext cx="731520" cy="4161490"/>
          </a:xfrm>
          <a:prstGeom prst="curvedRightArrow">
            <a:avLst>
              <a:gd name="adj1" fmla="val 25000"/>
              <a:gd name="adj2" fmla="val 47846"/>
              <a:gd name="adj3" fmla="val 25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27668" y="2579469"/>
            <a:ext cx="3054041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</a:t>
            </a:r>
            <a:r>
              <a:rPr lang="ru-RU" sz="60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= 68м</a:t>
            </a:r>
          </a:p>
          <a:p>
            <a:pPr algn="ctr"/>
            <a:r>
              <a:rPr lang="en-US" sz="88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</a:t>
            </a:r>
            <a:r>
              <a:rPr lang="en-US" sz="60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- </a:t>
            </a:r>
            <a:r>
              <a:rPr lang="uk-UA" sz="60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?см 2</a:t>
            </a:r>
            <a:endParaRPr lang="ru-RU" sz="6000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31466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211</TotalTime>
  <Words>177</Words>
  <Application>Microsoft Office PowerPoint</Application>
  <PresentationFormat>Широкоэкранный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Ион</vt:lpstr>
      <vt:lpstr>Презентация PowerPoint</vt:lpstr>
      <vt:lpstr>Презентация PowerPoint</vt:lpstr>
      <vt:lpstr>Перевір завдання учня (робота в парах)</vt:lpstr>
      <vt:lpstr>Задача 1.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16</cp:revision>
  <dcterms:created xsi:type="dcterms:W3CDTF">2018-04-11T14:15:31Z</dcterms:created>
  <dcterms:modified xsi:type="dcterms:W3CDTF">2018-04-11T17:46:55Z</dcterms:modified>
</cp:coreProperties>
</file>