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7" r:id="rId2"/>
    <p:sldId id="288" r:id="rId3"/>
    <p:sldId id="270" r:id="rId4"/>
    <p:sldId id="267" r:id="rId5"/>
    <p:sldId id="257" r:id="rId6"/>
    <p:sldId id="256" r:id="rId7"/>
    <p:sldId id="258" r:id="rId8"/>
    <p:sldId id="261" r:id="rId9"/>
    <p:sldId id="259" r:id="rId10"/>
    <p:sldId id="262" r:id="rId11"/>
    <p:sldId id="271" r:id="rId12"/>
    <p:sldId id="263" r:id="rId13"/>
    <p:sldId id="266" r:id="rId14"/>
    <p:sldId id="273" r:id="rId15"/>
    <p:sldId id="272" r:id="rId16"/>
    <p:sldId id="264" r:id="rId17"/>
    <p:sldId id="274" r:id="rId18"/>
    <p:sldId id="289" r:id="rId19"/>
    <p:sldId id="276" r:id="rId20"/>
    <p:sldId id="277" r:id="rId21"/>
    <p:sldId id="278" r:id="rId22"/>
    <p:sldId id="279" r:id="rId23"/>
    <p:sldId id="280" r:id="rId24"/>
    <p:sldId id="281" r:id="rId25"/>
    <p:sldId id="283" r:id="rId26"/>
    <p:sldId id="284" r:id="rId27"/>
    <p:sldId id="282" r:id="rId28"/>
    <p:sldId id="290" r:id="rId29"/>
    <p:sldId id="285" r:id="rId30"/>
    <p:sldId id="275" r:id="rId31"/>
    <p:sldId id="286" r:id="rId32"/>
    <p:sldId id="260" r:id="rId33"/>
    <p:sldId id="265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29AA4-D904-4442-96C6-A25786697DB3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06E8614-858A-45DD-B569-617AFBC6F9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29AA4-D904-4442-96C6-A25786697DB3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E8614-858A-45DD-B569-617AFBC6F9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29AA4-D904-4442-96C6-A25786697DB3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E8614-858A-45DD-B569-617AFBC6F9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29AA4-D904-4442-96C6-A25786697DB3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06E8614-858A-45DD-B569-617AFBC6F9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29AA4-D904-4442-96C6-A25786697DB3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E8614-858A-45DD-B569-617AFBC6F9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29AA4-D904-4442-96C6-A25786697DB3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E8614-858A-45DD-B569-617AFBC6F9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29AA4-D904-4442-96C6-A25786697DB3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06E8614-858A-45DD-B569-617AFBC6F9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29AA4-D904-4442-96C6-A25786697DB3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E8614-858A-45DD-B569-617AFBC6F9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29AA4-D904-4442-96C6-A25786697DB3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E8614-858A-45DD-B569-617AFBC6F9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29AA4-D904-4442-96C6-A25786697DB3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E8614-858A-45DD-B569-617AFBC6F9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29AA4-D904-4442-96C6-A25786697DB3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E8614-858A-45DD-B569-617AFBC6F9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2529AA4-D904-4442-96C6-A25786697DB3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06E8614-858A-45DD-B569-617AFBC6F9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55;&#1088;&#1080;&#1088;&#1086;&#1076;&#1086;&#1079;&#1085;&#1072;&#1074;&#1089;&#1090;&#1074;&#1086;\&#1096;&#1082;&#1086;&#1083;&#1100;&#1085;&#1099;&#1081;%20&#1082;&#1086;&#1083;&#1086;&#1082;&#1086;&#1083;&#1100;&#1095;&#1080;&#1082;.mp4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5;&#1088;&#1080;&#1088;&#1086;&#1076;&#1086;&#1079;&#1085;&#1072;&#1074;&#1089;&#1090;&#1074;&#1086;\&#1047;&#1074;&#1091;&#1082;%20%20&#1083;&#1110;&#1090;&#1072;&#1082;&#1072;.mp3" TargetMode="Externa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5;&#1088;&#1080;&#1088;&#1086;&#1076;&#1086;&#1079;&#1085;&#1072;&#1074;&#1089;&#1090;&#1074;&#1086;\&#1047;&#1074;&#1091;&#1082;%20%20&#1083;&#1110;&#1090;&#1072;&#1082;&#1072;.mp3" TargetMode="Externa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5;&#1088;&#1080;&#1088;&#1086;&#1076;&#1086;&#1079;&#1085;&#1072;&#1074;&#1089;&#1090;&#1074;&#1086;\&#1047;&#1074;&#1091;&#1082;%20%20&#1083;&#1110;&#1090;&#1072;&#1082;&#1072;.mp3" TargetMode="Externa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5;&#1088;&#1080;&#1088;&#1086;&#1076;&#1086;&#1079;&#1085;&#1072;&#1074;&#1089;&#1090;&#1074;&#1086;\&#1047;&#1074;&#1091;&#1082;%20%20&#1083;&#1110;&#1090;&#1072;&#1082;&#1072;.mp3" TargetMode="Externa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55;&#1088;&#1080;&#1088;&#1086;&#1076;&#1086;&#1079;&#1085;&#1072;&#1074;&#1089;&#1090;&#1074;&#1086;\&#1047;&#1074;&#1091;&#1082;%20&#1057;&#1083;&#1086;&#1085;&#1072;.mp4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357166"/>
            <a:ext cx="821537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Всі почули ви дзвінок?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Він покликав на урок.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Кожен з вас  приготувався,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перерві постарався.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Зараз сядуть всі дівчатка,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за ними і хлоп’ятка. </a:t>
            </a:r>
            <a:endParaRPr kumimoji="0" lang="uk-UA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школьный колокольчик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143636" y="4679164"/>
            <a:ext cx="2619372" cy="19645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ÐÐ°ÑÑÐ¸Ð½ÐºÐ¸ Ð¿Ð¾ Ð·Ð°Ð¿ÑÐ¾ÑÑ ÐºÐ°ÑÑÐ¸Ð½ÐºÐ° ÑÐµÐ½ÐµÐ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429123" cy="3286123"/>
          </a:xfrm>
          <a:prstGeom prst="rect">
            <a:avLst/>
          </a:prstGeom>
          <a:noFill/>
        </p:spPr>
      </p:pic>
      <p:pic>
        <p:nvPicPr>
          <p:cNvPr id="31748" name="Picture 4" descr="http://fastpost.org/at/upload/2-yozh-v-peska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0"/>
            <a:ext cx="4786314" cy="3286124"/>
          </a:xfrm>
          <a:prstGeom prst="rect">
            <a:avLst/>
          </a:prstGeom>
          <a:noFill/>
        </p:spPr>
      </p:pic>
      <p:pic>
        <p:nvPicPr>
          <p:cNvPr id="31750" name="Picture 6" descr="https://vitchenko21.files.wordpress.com/2011/05/d0b6.jpg?w=300&amp;h=22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286124"/>
            <a:ext cx="4286248" cy="3571876"/>
          </a:xfrm>
          <a:prstGeom prst="rect">
            <a:avLst/>
          </a:prstGeom>
          <a:noFill/>
        </p:spPr>
      </p:pic>
      <p:pic>
        <p:nvPicPr>
          <p:cNvPr id="31752" name="Picture 8" descr="ÐÐ°ÑÑÐ¸Ð½ÐºÐ¸ Ð¿Ð¾ Ð·Ð°Ð¿ÑÐ¾ÑÑ ÐºÐ°ÑÑÐ¸Ð½ÐºÐ° ÑÐ¸Ð¼Ð¿Ð°Ð½Ð·Ðµ Ð°ÑÑÐ¸ÐºÐ°Ð½ÑÑÐºÐ¸Ñ  Ð»ÑÑÑÐ²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48" y="3286124"/>
            <a:ext cx="4857752" cy="3571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ÐÐ¾ÑÐ¾Ð¶ÐµÐµ Ð¸Ð·Ð¾Ð±ÑÐ°Ð¶ÐµÐ½Ð¸Ðµ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9118807" cy="6858000"/>
          </a:xfrm>
          <a:prstGeom prst="rect">
            <a:avLst/>
          </a:prstGeom>
          <a:noFill/>
        </p:spPr>
      </p:pic>
      <p:pic>
        <p:nvPicPr>
          <p:cNvPr id="4" name="Звук  літа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2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357158" y="4214818"/>
            <a:ext cx="850112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Цей  материк знаходиться у Західній  та Північній  півкулі. Він  омивається Тихим, Атлантичним та Північним Льодовитим океанами.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572132" y="285728"/>
            <a:ext cx="3143272" cy="107721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Гра «Впізнай</a:t>
            </a:r>
            <a:r>
              <a:rPr kumimoji="0" lang="uk-UA" sz="32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за описом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uk-UA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1" name="Picture 3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4857784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285728"/>
            <a:ext cx="742955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РЕКОРДИ  ПІВНІЧОЇ  АМЕРИКИ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2" descr="ÐÐ°ÑÑÐ¸Ð½ÐºÐ¸ Ð¿Ð¾ Ð·Ð°Ð¿ÑÐ¾ÑÑ ÐºÐ°ÑÑÐ¸Ð½ÐºÐ° Ð¿ÑÐ²Ð½ÑÑÐ½Ð° Ð°Ð¼ÐµÑÐ¸ÐºÐ° Ð³Ð¾ÑÐ¸ ÐºÐ¾ÑÐ´Ð¸Ð»ÑÑÑÐ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785926"/>
            <a:ext cx="7334250" cy="478157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214414" y="2071678"/>
            <a:ext cx="2214578" cy="50006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5844" name="Picture 4" descr="ÐÐ°ÑÑÐ¸Ð½ÐºÐ¸ Ð¿Ð¾ Ð·Ð°Ð¿ÑÐ¾ÑÑ ÐºÐ°ÑÑÐ¸Ð½ÐºÐ° Ð¿ÑÐ²Ð½ÑÑÐ½Ð° Ð°Ð¼ÐµÑÐ¸ÐºÐ° Ð½ÑÐ°Ð³Ð°ÑÑÑÐºÐ¸Ð¹ Ð²Ð¾Ð´Ð¾ÑÐ¿Ð°Ð´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785926"/>
            <a:ext cx="7500989" cy="478634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714480" y="2143116"/>
            <a:ext cx="6215106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Ніагарський  водоспад</a:t>
            </a:r>
            <a:endParaRPr lang="ru-RU" sz="4000" dirty="0"/>
          </a:p>
        </p:txBody>
      </p:sp>
      <p:pic>
        <p:nvPicPr>
          <p:cNvPr id="7" name="Picture 2" descr="ÐÐ°ÑÑÐ¸Ð½ÐºÐ¸ Ð¿Ð¾ Ð·Ð°Ð¿ÑÐ¾ÑÑ ÐºÐ°ÑÑÐ¸Ð½ÐºÐ° Ð¿ÑÐ²Ð½ÑÑÐ½Ð° Ð°Ð¼ÐµÑÐ¸ÐºÐ° Ð´Ð¾Ð»Ð¸Ð½Ð° ÑÐ¼ÐµÑÑÑ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1785926"/>
            <a:ext cx="7500990" cy="4791369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643174" y="2143116"/>
            <a:ext cx="4643470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Долина  смерті</a:t>
            </a:r>
            <a:endParaRPr lang="ru-RU" sz="4000" dirty="0"/>
          </a:p>
        </p:txBody>
      </p:sp>
      <p:pic>
        <p:nvPicPr>
          <p:cNvPr id="35846" name="Picture 6" descr="ÐÐ°ÑÑÐ¸Ð½ÐºÐ¸ Ð¿Ð¾ Ð·Ð°Ð¿ÑÐ¾ÑÑ ÐºÐ°ÑÑÐ¸Ð½ÐºÐ° Ð¿ÑÐ²Ð½ÑÑÐ½Ð° Ð°Ð¼ÐµÑÐ¸ÐºÐ° ÑÑÑÐºÐ° Ð¼ÑÑÑÑÑÑÐ¿Ñ Ð±Ð°ÑÑÐºÐ¾ Ð²Ð¾Ð´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1785926"/>
            <a:ext cx="7500990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ÐÐ¾ÑÐ¾Ð¶ÐµÐµ Ð¸Ð·Ð¾Ð±ÑÐ°Ð¶ÐµÐ½Ð¸Ðµ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9118807" cy="6858000"/>
          </a:xfrm>
          <a:prstGeom prst="rect">
            <a:avLst/>
          </a:prstGeom>
          <a:noFill/>
        </p:spPr>
      </p:pic>
      <p:pic>
        <p:nvPicPr>
          <p:cNvPr id="4" name="Звук  літа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2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14282" y="4071942"/>
            <a:ext cx="857256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Цей  материк вважається</a:t>
            </a:r>
            <a:r>
              <a:rPr kumimoji="0" lang="uk-UA" sz="36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найвологішим  материком. На його території  протікає найбільша, </a:t>
            </a:r>
            <a:r>
              <a:rPr kumimoji="0" lang="uk-UA" sz="3600" b="0" i="0" u="none" strike="noStrike" cap="none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найповноводніша</a:t>
            </a:r>
            <a:r>
              <a:rPr kumimoji="0" lang="uk-UA" sz="36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та найнебезпечніша  річка  світу.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7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4766659" cy="3571900"/>
          </a:xfrm>
          <a:prstGeom prst="rect">
            <a:avLst/>
          </a:prstGeom>
          <a:noFill/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286380" y="285728"/>
            <a:ext cx="3500462" cy="107721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Гра «Впізнай</a:t>
            </a:r>
            <a:r>
              <a:rPr kumimoji="0" lang="uk-UA" sz="32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за описом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uk-UA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ttps://svitppt.com.ua/images/45/44601/960/img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857232"/>
            <a:ext cx="8643998" cy="600076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857224" y="285728"/>
            <a:ext cx="74295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РЕКОРДИ  ПІВДЕННОЇ  АМЕРИКИ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58016" y="3786190"/>
            <a:ext cx="1928826" cy="857256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Високогірне  прісне  озеро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ÐÐ¾ÑÐ¾Ð¶ÐµÐµ Ð¸Ð·Ð¾Ð±ÑÐ°Ð¶ÐµÐ½Ð¸Ðµ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9118807" cy="6858000"/>
          </a:xfrm>
          <a:prstGeom prst="rect">
            <a:avLst/>
          </a:prstGeom>
          <a:noFill/>
        </p:spPr>
      </p:pic>
      <p:pic>
        <p:nvPicPr>
          <p:cNvPr id="4" name="Звук  літа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2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642918"/>
            <a:ext cx="7354142" cy="242889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0034" y="4000504"/>
            <a:ext cx="821537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-UA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Австралія</a:t>
            </a:r>
            <a:endParaRPr lang="uk-UA" sz="5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ÐÐÐ¢ÐÐ ÐÐÐ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285728"/>
            <a:ext cx="8358246" cy="138499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Знайдіть  Австралію  на карті. Зверніть увагу на розмір  та розташування материка. Який висновок можна зробити?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285728"/>
            <a:ext cx="8358246" cy="181588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endParaRPr lang="uk-UA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Австралія – найменший  та найвіддаленіший  материк.</a:t>
            </a:r>
          </a:p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ÐÐ¾ÑÐ¾Ð¶ÐµÐµ Ð¸Ð·Ð¾Ð±ÑÐ°Ð¶ÐµÐ½Ð¸Ðµ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8" y="285728"/>
            <a:ext cx="2381250" cy="2381250"/>
          </a:xfrm>
          <a:prstGeom prst="rect">
            <a:avLst/>
          </a:prstGeom>
          <a:noFill/>
        </p:spPr>
      </p:pic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214282" y="571480"/>
            <a:ext cx="600076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Скринька  гарного настрою</a:t>
            </a:r>
            <a:endParaRPr kumimoji="0" lang="ru-RU" sz="4400" b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2786058"/>
            <a:ext cx="842968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86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4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Усміхайтесь всім і всюди: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2286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4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Мамі, вчительці, всім людям!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2286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4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 тоді життя прекрасним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2286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4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Стане, радісним для всіх!</a:t>
            </a:r>
            <a:endParaRPr lang="uk-UA" sz="4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214290"/>
            <a:ext cx="821537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-UA" sz="4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Вправа </a:t>
            </a:r>
            <a:r>
              <a:rPr lang="uk-UA" sz="4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“Мікрофон”</a:t>
            </a:r>
            <a:endParaRPr lang="uk-UA" sz="4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4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(р</a:t>
            </a:r>
            <a:r>
              <a:rPr lang="uk-UA" sz="4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обота  </a:t>
            </a:r>
            <a:r>
              <a:rPr lang="uk-UA" sz="4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uk-UA" sz="4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атласом)</a:t>
            </a:r>
            <a:endParaRPr lang="uk-UA" sz="4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571612"/>
            <a:ext cx="8750665" cy="50167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0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.В  яких  півкулях розташований </a:t>
            </a:r>
          </a:p>
          <a:p>
            <a:pPr algn="ctr"/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материк?</a:t>
            </a:r>
          </a:p>
          <a:p>
            <a:pPr algn="just"/>
            <a:endParaRPr lang="uk-UA" sz="40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2.Які  океани  його  омивають?</a:t>
            </a:r>
          </a:p>
          <a:p>
            <a:pPr algn="just"/>
            <a:endParaRPr lang="uk-UA" sz="40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3.Які  острови  розташовані на </a:t>
            </a:r>
          </a:p>
          <a:p>
            <a:pPr algn="ctr"/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півночі  та</a:t>
            </a:r>
          </a:p>
          <a:p>
            <a:pPr algn="ctr"/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на  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півдні  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материка?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ÐÐ°ÑÑÐ¸Ð½ÐºÐ¸ Ð¿Ð¾ Ð·Ð°Ð¿ÑÐ¾ÑÑ ÐºÐ°ÑÑÐ¸Ð½ÐºÐ°  Ð¾ÑÑÑÑÐ² ÐÐ¾Ð²Ð° ÐÐ²ÑÐ½ÐµÑ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428860" y="428604"/>
            <a:ext cx="4004366" cy="76944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о. Нова  Гвінея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ÐÑÑÑÐ¾Ð² Ð¢Ð°ÑÐ¼Ð°Ð½Ð¸Ñ â Â«Ð´ÑÑÐ²Ð¾Ð»ÑÑÐºÐ¸Ð¹Â» Ð¾ÑÑÑÐ¾Ð² Ð² ÐÐ²ÑÑÑÐ°Ð»Ð¸Ð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2582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8" y="214290"/>
            <a:ext cx="8572560" cy="10772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Острів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Тасманія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— «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диявольский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острів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Австралії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Ð¢Ð°ÑÐ¼Ð°Ð½Ð¸Ð¹ÑÐºÐ¸Ð¹ Ð´ÑÑÐ²Ð¾Ð» ÐÐ²ÑÑÑÐ°Ð»Ð¸Ñ, ÐÑÐ¸ÑÐ¾Ð´Ð°, ÐÐ¸Ð²Ð¾ÑÐ½ÑÐµ, Ð¢Ð°ÑÐ¼Ð°Ð½ÑÐºÐ¸Ð¹ ÐÑÑÐ²Ð¾Ð», Ð¤Ð¾ÑÐ¾Ð³ÑÐ°ÑÐ¸Ñ, ÐÐ»Ð¸Ð½Ð½Ð¾Ð¿Ð¾ÑÑ, ÐÐ½ÑÐµÑÐµÑÐ½Ð¾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815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8"/>
            <a:ext cx="8210446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Робота  з підручником </a:t>
            </a:r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(ст</a:t>
            </a:r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86</a:t>
            </a:r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/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 атласом</a:t>
            </a:r>
            <a:endParaRPr lang="uk-UA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428736"/>
            <a:ext cx="8358246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-UA" sz="4200" dirty="0" smtClean="0">
                <a:latin typeface="Times New Roman" pitchFamily="18" charset="0"/>
                <a:cs typeface="Times New Roman" pitchFamily="18" charset="0"/>
              </a:rPr>
              <a:t>1.Які  природні  зони розташовані</a:t>
            </a:r>
          </a:p>
          <a:p>
            <a:pPr algn="ctr"/>
            <a:r>
              <a:rPr lang="uk-UA" sz="4200" dirty="0" smtClean="0">
                <a:latin typeface="Times New Roman" pitchFamily="18" charset="0"/>
                <a:cs typeface="Times New Roman" pitchFamily="18" charset="0"/>
              </a:rPr>
              <a:t>на материку?</a:t>
            </a:r>
          </a:p>
          <a:p>
            <a:pPr algn="ctr"/>
            <a:endParaRPr lang="uk-UA" sz="4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4200" dirty="0" smtClean="0">
                <a:latin typeface="Times New Roman" pitchFamily="18" charset="0"/>
                <a:cs typeface="Times New Roman" pitchFamily="18" charset="0"/>
              </a:rPr>
              <a:t>2.Назвіть найвищу вершину </a:t>
            </a:r>
          </a:p>
          <a:p>
            <a:pPr algn="ctr"/>
            <a:r>
              <a:rPr lang="uk-UA" sz="4200" dirty="0" smtClean="0">
                <a:latin typeface="Times New Roman" pitchFamily="18" charset="0"/>
                <a:cs typeface="Times New Roman" pitchFamily="18" charset="0"/>
              </a:rPr>
              <a:t>Австралії. Знайдіть  її на карті.</a:t>
            </a:r>
          </a:p>
          <a:p>
            <a:pPr algn="ctr"/>
            <a:endParaRPr lang="uk-UA" sz="4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4200" dirty="0" smtClean="0">
                <a:latin typeface="Times New Roman" pitchFamily="18" charset="0"/>
                <a:cs typeface="Times New Roman" pitchFamily="18" charset="0"/>
              </a:rPr>
              <a:t>3.Що  є особливістю материка? Знайдіть його на карті.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77643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428860" y="428604"/>
            <a:ext cx="3405291" cy="76944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uk-UA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Косцюшко</a:t>
            </a:r>
            <a:endParaRPr lang="uk-UA" sz="4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857356" y="428604"/>
            <a:ext cx="6341801" cy="76944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Великий бар</a:t>
            </a:r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`</a:t>
            </a:r>
            <a:r>
              <a:rPr lang="uk-UA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єрний</a:t>
            </a:r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риф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6848" y="857232"/>
            <a:ext cx="8797152" cy="33239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200" dirty="0" smtClean="0">
                <a:latin typeface="Times New Roman" pitchFamily="18" charset="0"/>
                <a:cs typeface="Times New Roman" pitchFamily="18" charset="0"/>
              </a:rPr>
              <a:t>4.Які найбільші водойми материка?</a:t>
            </a:r>
          </a:p>
          <a:p>
            <a:pPr algn="ctr"/>
            <a:r>
              <a:rPr lang="uk-UA" sz="4200" dirty="0" smtClean="0">
                <a:latin typeface="Times New Roman" pitchFamily="18" charset="0"/>
                <a:cs typeface="Times New Roman" pitchFamily="18" charset="0"/>
              </a:rPr>
              <a:t>Знайдіть їх на карті.</a:t>
            </a:r>
          </a:p>
          <a:p>
            <a:pPr algn="ctr"/>
            <a:endParaRPr lang="uk-UA" sz="4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4200" dirty="0" smtClean="0">
                <a:latin typeface="Times New Roman" pitchFamily="18" charset="0"/>
                <a:cs typeface="Times New Roman" pitchFamily="18" charset="0"/>
              </a:rPr>
              <a:t>5.Які кліматичні  умови переважають</a:t>
            </a:r>
          </a:p>
          <a:p>
            <a:pPr algn="ctr"/>
            <a:r>
              <a:rPr lang="uk-UA" sz="4200" dirty="0" smtClean="0">
                <a:latin typeface="Times New Roman" pitchFamily="18" charset="0"/>
                <a:cs typeface="Times New Roman" pitchFamily="18" charset="0"/>
              </a:rPr>
              <a:t> на материку?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ÐÐ°ÑÑÐ¸Ð½ÐºÐ¸ Ð¿Ð¾ Ð·Ð°Ð¿ÑÐ¾ÑÑ ÐºÐ°ÑÑÐ¸Ð½ÐºÐ° ÑÑÐºÐ° Ð¼ÑÑÑÐµÐ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ozero-ejr-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2563" cy="6858000"/>
          </a:xfrm>
          <a:prstGeom prst="rect">
            <a:avLst/>
          </a:prstGeom>
          <a:noFill/>
        </p:spPr>
      </p:pic>
      <p:pic>
        <p:nvPicPr>
          <p:cNvPr id="7" name="Picture 8" descr="ozero-ejr-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22563" cy="6858000"/>
          </a:xfrm>
          <a:prstGeom prst="rect">
            <a:avLst/>
          </a:prstGeom>
          <a:noFill/>
        </p:spPr>
      </p:pic>
      <p:pic>
        <p:nvPicPr>
          <p:cNvPr id="8" name="Picture 6" descr="ozero-ejr-2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22563" cy="6858000"/>
          </a:xfrm>
          <a:prstGeom prst="rect">
            <a:avLst/>
          </a:prstGeom>
          <a:noFill/>
        </p:spPr>
      </p:pic>
      <p:pic>
        <p:nvPicPr>
          <p:cNvPr id="9" name="Picture 10" descr="ozero-ejr-1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" y="0"/>
            <a:ext cx="912256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s://svitppt.com.ua/images/13/12294/960/img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ÐÐ°ÑÑÐ¸Ð½ÐºÐ¸ Ð¿Ð¾ Ð·Ð°Ð¿ÑÐ¾ÑÑ ÐºÐ°ÑÑÐ¸Ð½ÐºÐ° Ð¼Ð°ÑÐµÑÐ¸Ðº Ð°Ð²ÑÑÑÐ°Ð»ÑÑ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571480"/>
            <a:ext cx="80010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Домашнє  завдання:</a:t>
            </a:r>
          </a:p>
          <a:p>
            <a:pPr algn="ctr"/>
            <a:endParaRPr lang="uk-UA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1. Робота з підручником:ст. 86 – 87, питання, робота з атласом.</a:t>
            </a:r>
          </a:p>
          <a:p>
            <a:pPr algn="just"/>
            <a:endParaRPr lang="uk-UA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2. Цікава інформація про мешканців Австралії.</a:t>
            </a:r>
          </a:p>
          <a:p>
            <a:pPr algn="just"/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2643182"/>
            <a:ext cx="82153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http://1savana.blogspot.com/2015/05/blog-post.html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3143248"/>
            <a:ext cx="85725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https://1news.com.ua/tsikave/kozhni-20-tisyach-rokiv-pustelya-sahara-kardinalno-zminyuye-sviy-klimat-vcheni.html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857364"/>
            <a:ext cx="85011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http://opogode.ua/ua/article/2014-05-08-iak-za-dopomoghoiu-google-earth-bulo-viiavlieno-tropichnii-lis-u-afritsi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357298"/>
            <a:ext cx="80010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https://www.youtube.com/watch?v=DYzt_ZZhdig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3857628"/>
            <a:ext cx="81439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http://fastpost.org/at/blog/ehfiopskijj_joj,_udivitelnye_jivotnye_nashejj_planety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4572008"/>
            <a:ext cx="78581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7.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https://vitchenko21.wordpress.com/about/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5143512"/>
            <a:ext cx="8501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8.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http://africaners.com/uk/tvarinnij-svit/sered-dikih-shimpanze-chastina-druga/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071670" y="14285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ДЖЕРЕЛА: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8596" y="5715016"/>
            <a:ext cx="8286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9.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https://svitppt.com.ua/geografiya/pivnichna-amerika-zagalni-vidomosti-istoriya-vidkrittya-ta-osvoennya-p.html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57158" y="857232"/>
            <a:ext cx="79296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https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://gifer.com/ru/Lceh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14290"/>
            <a:ext cx="8286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10.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https://svitppt.com.ua/geografiya/pivdenna-amerika-zagalni-vidomosti-osoblivosti-geografichnogo-polozhe1.html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928670"/>
            <a:ext cx="77867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11.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https://svitppt.com.ua/turizm/pivdenna-amerika.html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357298"/>
            <a:ext cx="8286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12.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https://svitppt.com.ua/geografiya/relef-i-korisni-kopalini-pivnichnoi-ameriki.html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2143116"/>
            <a:ext cx="79296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13.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http://mapme.club/poradi/6509-najbilshij-vodospad.html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2643182"/>
            <a:ext cx="82153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14.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https://svitppt.com.ua/geografiya/zagalna-harakteristika-pivnichnoi-ameriki.html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3357562"/>
            <a:ext cx="82153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15.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https://svitppt.com.ua/geografiya/praktichna-robota-viznachennya-materikiv-zemli-na-globusi-i-karti.html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4143380"/>
            <a:ext cx="52149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16.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https://en.ppt-online.org/133306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1472" y="4643446"/>
            <a:ext cx="46185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17.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http://world-countries.net/archives/9671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71472" y="5143512"/>
            <a:ext cx="8286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18.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https://sites.google.com/site/sajtgoncarovoj/interesno/interesnenko/gorakoscusko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1472" y="5857892"/>
            <a:ext cx="81439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19.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http://vmireinteresnogo.com/krasota-priroda/ozero-ehjjr-v-avstralii.html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286520"/>
            <a:ext cx="79296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20.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://allforchildren.ru/rebus/rebus13.php?page=18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ÐÐ¾ÑÐ¾Ð¶ÐµÐµ Ð¸Ð·Ð¾Ð±ÑÐ°Ð¶ÐµÐ½Ð¸Ðµ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9118807" cy="6858000"/>
          </a:xfrm>
          <a:prstGeom prst="rect">
            <a:avLst/>
          </a:prstGeom>
          <a:noFill/>
        </p:spPr>
      </p:pic>
      <p:pic>
        <p:nvPicPr>
          <p:cNvPr id="4" name="Звук  літа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2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вук Слон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28595" y="357166"/>
            <a:ext cx="8191557" cy="61436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ÐÐ°ÑÑÐ¸Ð½ÐºÐ¸ Ð¿Ð¾ Ð·Ð°Ð¿ÑÐ¾ÑÑ ÐºÐ°ÑÑÐ¸Ð½ÐºÐ° ÑÐ°Ð²Ð°Ð½Ð½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18051" cy="6858000"/>
          </a:xfrm>
          <a:prstGeom prst="rect">
            <a:avLst/>
          </a:prstGeom>
          <a:noFill/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286116" y="428604"/>
            <a:ext cx="557216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7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АФРИКА</a:t>
            </a:r>
            <a:endParaRPr kumimoji="0" lang="uk-UA" sz="7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1000100" y="285728"/>
            <a:ext cx="7500990" cy="769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Гра «Доповни речення»</a:t>
            </a:r>
            <a:endParaRPr kumimoji="0" lang="uk-UA" sz="4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1225689"/>
            <a:ext cx="85725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0" indent="-742950" algn="just" fontAlgn="base">
              <a:spcBef>
                <a:spcPct val="0"/>
              </a:spcBef>
              <a:spcAft>
                <a:spcPct val="0"/>
              </a:spcAft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1. Африка – </a:t>
            </a:r>
            <a:r>
              <a:rPr lang="uk-UA" sz="3600" u="sng" dirty="0" smtClean="0"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материк  Землі.</a:t>
            </a:r>
          </a:p>
          <a:p>
            <a:pPr marL="742950" lvl="0" indent="-74295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2. Африка розташована у </a:t>
            </a:r>
            <a:r>
              <a:rPr kumimoji="0" lang="uk-UA" sz="3600" b="0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			</a:t>
            </a:r>
            <a:r>
              <a:rPr kumimoji="0" lang="uk-UA" sz="3600" b="0" i="0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   та </a:t>
            </a:r>
            <a:r>
              <a:rPr kumimoji="0" lang="uk-UA" sz="3600" b="0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				</a:t>
            </a:r>
            <a:r>
              <a:rPr kumimoji="0" lang="uk-UA" sz="3600" b="0" i="0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півкулях.</a:t>
            </a:r>
          </a:p>
          <a:p>
            <a:pPr marL="742950" lvl="0" indent="-742950" algn="just" fontAlgn="base">
              <a:spcBef>
                <a:spcPct val="0"/>
              </a:spcBef>
              <a:spcAft>
                <a:spcPct val="0"/>
              </a:spcAft>
            </a:pPr>
            <a:r>
              <a:rPr lang="uk-UA" sz="3600" u="none" dirty="0" smtClean="0">
                <a:latin typeface="Times New Roman" pitchFamily="18" charset="0"/>
                <a:cs typeface="Times New Roman" pitchFamily="18" charset="0"/>
              </a:rPr>
              <a:t>3.Найвищою вершиною материка є гора    </a:t>
            </a:r>
            <a:r>
              <a:rPr lang="uk-UA" sz="3600" u="sng" dirty="0" smtClean="0">
                <a:latin typeface="Times New Roman" pitchFamily="18" charset="0"/>
                <a:cs typeface="Times New Roman" pitchFamily="18" charset="0"/>
              </a:rPr>
              <a:t>				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.</a:t>
            </a:r>
          </a:p>
          <a:p>
            <a:pPr marL="742950" lvl="0" indent="-74295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4.Найбільшою пустелею світу є </a:t>
            </a:r>
            <a:r>
              <a:rPr kumimoji="0" lang="uk-UA" sz="3600" b="0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			 </a:t>
            </a:r>
            <a:endParaRPr lang="uk-UA" sz="3600" u="sng" dirty="0">
              <a:latin typeface="Times New Roman" pitchFamily="18" charset="0"/>
              <a:cs typeface="Times New Roman" pitchFamily="18" charset="0"/>
            </a:endParaRPr>
          </a:p>
          <a:p>
            <a:pPr marL="742950" lvl="0" indent="-742950" algn="just" fontAlgn="base">
              <a:spcBef>
                <a:spcPct val="0"/>
              </a:spcBef>
              <a:spcAft>
                <a:spcPct val="0"/>
              </a:spcAft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5.Найбільші річки Африки: </a:t>
            </a:r>
            <a:r>
              <a:rPr lang="uk-UA" sz="3600" u="sng" dirty="0" smtClean="0"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та    </a:t>
            </a:r>
            <a:r>
              <a:rPr lang="uk-UA" sz="3600" u="sng" dirty="0" smtClean="0"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.</a:t>
            </a:r>
          </a:p>
          <a:p>
            <a:pPr marL="742950" lvl="0" indent="-74295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uk-UA" sz="3600" b="0" i="0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6.Озеро, назване на честь королеви – озеро </a:t>
            </a:r>
            <a:r>
              <a:rPr kumimoji="0" lang="uk-UA" sz="3600" b="0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			 </a:t>
            </a:r>
            <a:r>
              <a:rPr kumimoji="0" lang="uk-UA" sz="3600" b="0" i="0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8" y="9525"/>
            <a:ext cx="9115425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ÐÑÐ°ÐºÐ¾Ð½Ð¾Ð²Ðµ Ð´ÐµÑÐµÐ²Ð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4500563" cy="3386042"/>
          </a:xfrm>
          <a:prstGeom prst="rect">
            <a:avLst/>
          </a:prstGeom>
          <a:noFill/>
        </p:spPr>
      </p:pic>
      <p:pic>
        <p:nvPicPr>
          <p:cNvPr id="3" name="Picture 2" descr="ÐÐµÐ»ÑÐ²ÑÑÑÑ Ð´Ð¸Ð²Ð¾Ð²Ð¸Ð¶Ð½Ð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0"/>
            <a:ext cx="4643438" cy="3357562"/>
          </a:xfrm>
          <a:prstGeom prst="rect">
            <a:avLst/>
          </a:prstGeom>
          <a:noFill/>
        </p:spPr>
      </p:pic>
      <p:pic>
        <p:nvPicPr>
          <p:cNvPr id="29698" name="Picture 2" descr="ÐÐ°ÑÑÐ¸Ð½ÐºÐ¸ Ð¿Ð¾ Ð·Ð°Ð¿ÑÐ¾ÑÑ ÐºÐ°ÑÑÐ¸Ð½ÐºÐ° ÑÐ¸Ð½Ð¸ÐºÐ¾Ð²Ð°Ñ Ð¿Ð°Ð»ÑÐ¼Ð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429000"/>
            <a:ext cx="4500562" cy="3429000"/>
          </a:xfrm>
          <a:prstGeom prst="rect">
            <a:avLst/>
          </a:prstGeom>
          <a:noFill/>
        </p:spPr>
      </p:pic>
      <p:pic>
        <p:nvPicPr>
          <p:cNvPr id="29700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3446060"/>
            <a:ext cx="4572000" cy="34119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390</TotalTime>
  <Words>374</Words>
  <Application>Microsoft Office PowerPoint</Application>
  <PresentationFormat>Экран (4:3)</PresentationFormat>
  <Paragraphs>86</Paragraphs>
  <Slides>33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moon</dc:creator>
  <cp:lastModifiedBy>moon</cp:lastModifiedBy>
  <cp:revision>20</cp:revision>
  <dcterms:created xsi:type="dcterms:W3CDTF">2019-02-02T17:15:29Z</dcterms:created>
  <dcterms:modified xsi:type="dcterms:W3CDTF">2019-02-03T12:05:43Z</dcterms:modified>
</cp:coreProperties>
</file>