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5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89BD575-FA35-4A00-86C0-BEBD7BE441FE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7B059A8-2E49-429E-B4AB-0655A195AE0A}" type="slidenum">
              <a:rPr lang="ru-RU" smtClean="0"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BD575-FA35-4A00-86C0-BEBD7BE441FE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59A8-2E49-429E-B4AB-0655A195AE0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F89BD575-FA35-4A00-86C0-BEBD7BE441FE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7B059A8-2E49-429E-B4AB-0655A195AE0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BD575-FA35-4A00-86C0-BEBD7BE441FE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59A8-2E49-429E-B4AB-0655A195AE0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89BD575-FA35-4A00-86C0-BEBD7BE441FE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77B059A8-2E49-429E-B4AB-0655A195AE0A}" type="slidenum">
              <a:rPr lang="ru-RU" smtClean="0"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BD575-FA35-4A00-86C0-BEBD7BE441FE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59A8-2E49-429E-B4AB-0655A195AE0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BD575-FA35-4A00-86C0-BEBD7BE441FE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59A8-2E49-429E-B4AB-0655A195AE0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BD575-FA35-4A00-86C0-BEBD7BE441FE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59A8-2E49-429E-B4AB-0655A195AE0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89BD575-FA35-4A00-86C0-BEBD7BE441FE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59A8-2E49-429E-B4AB-0655A195AE0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BD575-FA35-4A00-86C0-BEBD7BE441FE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59A8-2E49-429E-B4AB-0655A195AE0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BD575-FA35-4A00-86C0-BEBD7BE441FE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59A8-2E49-429E-B4AB-0655A195AE0A}" type="slidenum">
              <a:rPr lang="ru-RU" smtClean="0"/>
              <a:t>‹№›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89BD575-FA35-4A00-86C0-BEBD7BE441FE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7B059A8-2E49-429E-B4AB-0655A195AE0A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udystack.com/flashcard-2618197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studystack.com/flashcard-2618197" TargetMode="Externa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kornieievat73.blogspot.com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1840" y="404664"/>
            <a:ext cx="5688632" cy="475252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uk-UA" sz="3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Застосування </a:t>
            </a:r>
            <a:br>
              <a:rPr lang="uk-UA" sz="3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3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онлайн платформи </a:t>
            </a: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 stack 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3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 засіб підвищення ефективності </a:t>
            </a:r>
            <a:br>
              <a:rPr lang="uk-UA" sz="3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3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уроку іноземної мови</a:t>
            </a:r>
            <a:r>
              <a:rPr lang="en-US" sz="3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5445224"/>
            <a:ext cx="5114778" cy="1101248"/>
          </a:xfrm>
        </p:spPr>
        <p:txBody>
          <a:bodyPr/>
          <a:lstStyle/>
          <a:p>
            <a:r>
              <a:rPr lang="uk-UA" dirty="0" smtClean="0"/>
              <a:t>Підготувала учитель англійської мови</a:t>
            </a:r>
          </a:p>
          <a:p>
            <a:r>
              <a:rPr lang="uk-UA" dirty="0" err="1" smtClean="0"/>
              <a:t>Корнєєва</a:t>
            </a:r>
            <a:r>
              <a:rPr lang="uk-UA" dirty="0" smtClean="0"/>
              <a:t> Тетяна Анатоліївна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774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6995120" cy="1173480"/>
          </a:xfrm>
        </p:spPr>
        <p:txBody>
          <a:bodyPr>
            <a:normAutofit/>
          </a:bodyPr>
          <a:lstStyle/>
          <a:p>
            <a:r>
              <a:rPr lang="uk-UA" sz="3600" dirty="0" smtClean="0"/>
              <a:t>Крок 6</a:t>
            </a:r>
            <a:br>
              <a:rPr lang="uk-UA" sz="3600" dirty="0" smtClean="0"/>
            </a:br>
            <a:r>
              <a:rPr lang="uk-UA" sz="3200" dirty="0" smtClean="0"/>
              <a:t>створення візуальних опор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11560" y="1700808"/>
            <a:ext cx="6840760" cy="576064"/>
          </a:xfrm>
        </p:spPr>
        <p:txBody>
          <a:bodyPr>
            <a:noAutofit/>
          </a:bodyPr>
          <a:lstStyle/>
          <a:p>
            <a:pPr algn="ctr"/>
            <a:r>
              <a:rPr lang="uk-UA" sz="2000" dirty="0" smtClean="0"/>
              <a:t>Обираємо колір заднього плану та тексту</a:t>
            </a:r>
            <a:endParaRPr lang="ru-RU" sz="2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30846"/>
            <a:ext cx="7239000" cy="3377483"/>
          </a:xfrm>
        </p:spPr>
      </p:pic>
    </p:spTree>
    <p:extLst>
      <p:ext uri="{BB962C8B-B14F-4D97-AF65-F5344CB8AC3E}">
        <p14:creationId xmlns:p14="http://schemas.microsoft.com/office/powerpoint/2010/main" val="381485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571184" cy="1256184"/>
          </a:xfrm>
        </p:spPr>
        <p:txBody>
          <a:bodyPr>
            <a:normAutofit/>
          </a:bodyPr>
          <a:lstStyle/>
          <a:p>
            <a:r>
              <a:rPr lang="uk-UA" sz="3600" dirty="0" smtClean="0"/>
              <a:t>Крок 7</a:t>
            </a:r>
            <a:br>
              <a:rPr lang="uk-UA" sz="3600" dirty="0" smtClean="0"/>
            </a:br>
            <a:r>
              <a:rPr lang="uk-UA" sz="3200" dirty="0" smtClean="0"/>
              <a:t>робота з завданнями онлайн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331640" y="1628800"/>
            <a:ext cx="5256584" cy="602512"/>
          </a:xfrm>
        </p:spPr>
        <p:txBody>
          <a:bodyPr>
            <a:noAutofit/>
          </a:bodyPr>
          <a:lstStyle/>
          <a:p>
            <a:pPr algn="ctr"/>
            <a:r>
              <a:rPr lang="uk-UA" sz="2000" dirty="0" smtClean="0"/>
              <a:t>Ввівши лише одну групу слів, </a:t>
            </a:r>
          </a:p>
          <a:p>
            <a:pPr algn="ctr"/>
            <a:r>
              <a:rPr lang="uk-UA" sz="2000" dirty="0" smtClean="0"/>
              <a:t>ми отримуємо 14 різних завдань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92" y="2372855"/>
            <a:ext cx="7239000" cy="3362873"/>
          </a:xfrm>
        </p:spPr>
      </p:pic>
      <p:sp>
        <p:nvSpPr>
          <p:cNvPr id="6" name="Прямоугольник 5"/>
          <p:cNvSpPr/>
          <p:nvPr/>
        </p:nvSpPr>
        <p:spPr>
          <a:xfrm>
            <a:off x="1475656" y="5877272"/>
            <a:ext cx="5400600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2060"/>
                </a:solidFill>
                <a:hlinkClick r:id="rId3"/>
              </a:rPr>
              <a:t>https://</a:t>
            </a:r>
            <a:r>
              <a:rPr lang="en-GB" dirty="0" smtClean="0">
                <a:solidFill>
                  <a:srgbClr val="002060"/>
                </a:solidFill>
                <a:hlinkClick r:id="rId3"/>
              </a:rPr>
              <a:t>www.studystack.com/flashcard-2618197</a:t>
            </a:r>
            <a:r>
              <a:rPr lang="en-GB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98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8600"/>
            <a:ext cx="7632848" cy="1184176"/>
          </a:xfrm>
        </p:spPr>
        <p:txBody>
          <a:bodyPr>
            <a:normAutofit fontScale="90000"/>
          </a:bodyPr>
          <a:lstStyle/>
          <a:p>
            <a:r>
              <a:rPr lang="uk-UA" sz="4000" dirty="0" smtClean="0"/>
              <a:t>Крок</a:t>
            </a:r>
            <a:r>
              <a:rPr lang="uk-UA" sz="3600" dirty="0" smtClean="0"/>
              <a:t> </a:t>
            </a:r>
            <a:r>
              <a:rPr lang="uk-UA" sz="4000" dirty="0"/>
              <a:t>8</a:t>
            </a:r>
            <a:r>
              <a:rPr lang="uk-UA" sz="3600" dirty="0" smtClean="0"/>
              <a:t/>
            </a:r>
            <a:br>
              <a:rPr lang="uk-UA" sz="3600" dirty="0" smtClean="0"/>
            </a:br>
            <a:r>
              <a:rPr lang="uk-UA" sz="3600" dirty="0" smtClean="0"/>
              <a:t>робота з друкованим матеріалом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1628800"/>
            <a:ext cx="7200800" cy="720080"/>
          </a:xfrm>
        </p:spPr>
        <p:txBody>
          <a:bodyPr>
            <a:noAutofit/>
          </a:bodyPr>
          <a:lstStyle/>
          <a:p>
            <a:pPr algn="ctr"/>
            <a:r>
              <a:rPr lang="uk-UA" sz="2000" dirty="0" smtClean="0"/>
              <a:t>Ввівши лише одну групу слів, ми отримуємо можливість</a:t>
            </a:r>
          </a:p>
          <a:p>
            <a:pPr algn="ctr"/>
            <a:r>
              <a:rPr lang="uk-UA" sz="2000" dirty="0" smtClean="0"/>
              <a:t> роздрукувати дидактичний матеріал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04121" y="6136378"/>
            <a:ext cx="5400600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GB">
                <a:solidFill>
                  <a:srgbClr val="002060"/>
                </a:solidFill>
                <a:hlinkClick r:id="rId2"/>
              </a:rPr>
              <a:t>https://</a:t>
            </a:r>
            <a:r>
              <a:rPr lang="en-GB" smtClean="0">
                <a:solidFill>
                  <a:srgbClr val="002060"/>
                </a:solidFill>
                <a:hlinkClick r:id="rId2"/>
              </a:rPr>
              <a:t>www.studystack.com/flashcard-2618197</a:t>
            </a:r>
            <a:r>
              <a:rPr lang="en-GB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492896"/>
            <a:ext cx="7239000" cy="3362873"/>
          </a:xfrm>
        </p:spPr>
      </p:pic>
    </p:spTree>
    <p:extLst>
      <p:ext uri="{BB962C8B-B14F-4D97-AF65-F5344CB8AC3E}">
        <p14:creationId xmlns:p14="http://schemas.microsoft.com/office/powerpoint/2010/main" val="381569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 smtClean="0"/>
              <a:t>Крок 9</a:t>
            </a:r>
            <a:br>
              <a:rPr lang="uk-UA" sz="3600" dirty="0" smtClean="0"/>
            </a:br>
            <a:r>
              <a:rPr lang="uk-UA" sz="3200" dirty="0" smtClean="0"/>
              <a:t>робота з блогом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7283152" cy="602512"/>
          </a:xfrm>
        </p:spPr>
        <p:txBody>
          <a:bodyPr>
            <a:normAutofit lnSpcReduction="10000"/>
          </a:bodyPr>
          <a:lstStyle/>
          <a:p>
            <a:pPr algn="ctr"/>
            <a:r>
              <a:rPr lang="uk-UA" sz="2000" dirty="0" smtClean="0"/>
              <a:t>Кожну папку з лексикою можна прив’язати </a:t>
            </a:r>
          </a:p>
          <a:p>
            <a:pPr algn="ctr"/>
            <a:r>
              <a:rPr lang="uk-UA" sz="2000" dirty="0" smtClean="0"/>
              <a:t>до блогу або сайту вчителя</a:t>
            </a:r>
            <a:endParaRPr lang="ru-RU" sz="20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204864"/>
            <a:ext cx="7239000" cy="3638226"/>
          </a:xfrm>
        </p:spPr>
      </p:pic>
    </p:spTree>
    <p:extLst>
      <p:ext uri="{BB962C8B-B14F-4D97-AF65-F5344CB8AC3E}">
        <p14:creationId xmlns:p14="http://schemas.microsoft.com/office/powerpoint/2010/main" val="420269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 smtClean="0"/>
              <a:t>Крок 9</a:t>
            </a:r>
            <a:br>
              <a:rPr lang="uk-UA" sz="3600" dirty="0" smtClean="0"/>
            </a:br>
            <a:r>
              <a:rPr lang="uk-UA" sz="3200" dirty="0" smtClean="0"/>
              <a:t>робота з блогом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7283152" cy="602512"/>
          </a:xfrm>
        </p:spPr>
        <p:txBody>
          <a:bodyPr>
            <a:normAutofit/>
          </a:bodyPr>
          <a:lstStyle/>
          <a:p>
            <a:pPr algn="ctr"/>
            <a:r>
              <a:rPr lang="uk-UA" sz="2000" dirty="0" smtClean="0"/>
              <a:t>Відкриваємо </a:t>
            </a:r>
            <a:r>
              <a:rPr lang="en-US" sz="2000" dirty="0" smtClean="0"/>
              <a:t>Flashcards</a:t>
            </a:r>
            <a:r>
              <a:rPr lang="uk-UA" sz="2000" dirty="0" smtClean="0"/>
              <a:t>, копіюємо адресу посилання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83026"/>
            <a:ext cx="7239000" cy="3673122"/>
          </a:xfrm>
        </p:spPr>
      </p:pic>
    </p:spTree>
    <p:extLst>
      <p:ext uri="{BB962C8B-B14F-4D97-AF65-F5344CB8AC3E}">
        <p14:creationId xmlns:p14="http://schemas.microsoft.com/office/powerpoint/2010/main" val="48696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 smtClean="0"/>
              <a:t>Крок 9</a:t>
            </a:r>
            <a:br>
              <a:rPr lang="uk-UA" sz="3600" dirty="0" smtClean="0"/>
            </a:br>
            <a:r>
              <a:rPr lang="uk-UA" sz="3200" dirty="0" smtClean="0"/>
              <a:t>робота з блогом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7283152" cy="602512"/>
          </a:xfrm>
        </p:spPr>
        <p:txBody>
          <a:bodyPr>
            <a:normAutofit/>
          </a:bodyPr>
          <a:lstStyle/>
          <a:p>
            <a:pPr algn="ctr"/>
            <a:r>
              <a:rPr lang="uk-UA" sz="2000" dirty="0" smtClean="0"/>
              <a:t>Прив’язуємо адресу посилання до тексту завдання</a:t>
            </a:r>
            <a:endParaRPr lang="ru-RU" sz="2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12495"/>
            <a:ext cx="7239000" cy="3614185"/>
          </a:xfrm>
        </p:spPr>
      </p:pic>
    </p:spTree>
    <p:extLst>
      <p:ext uri="{BB962C8B-B14F-4D97-AF65-F5344CB8AC3E}">
        <p14:creationId xmlns:p14="http://schemas.microsoft.com/office/powerpoint/2010/main" val="28975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 smtClean="0"/>
              <a:t>Крок 9</a:t>
            </a:r>
            <a:br>
              <a:rPr lang="uk-UA" sz="3600" dirty="0" smtClean="0"/>
            </a:br>
            <a:r>
              <a:rPr lang="uk-UA" sz="3200" dirty="0" smtClean="0"/>
              <a:t>робота з блогом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7283152" cy="602512"/>
          </a:xfrm>
        </p:spPr>
        <p:txBody>
          <a:bodyPr>
            <a:normAutofit lnSpcReduction="10000"/>
          </a:bodyPr>
          <a:lstStyle/>
          <a:p>
            <a:pPr algn="ctr"/>
            <a:r>
              <a:rPr lang="uk-UA" sz="2000" dirty="0" smtClean="0"/>
              <a:t>На блозі з’являються активні посилання </a:t>
            </a:r>
          </a:p>
          <a:p>
            <a:pPr algn="ctr"/>
            <a:r>
              <a:rPr lang="uk-UA" sz="2000" dirty="0" smtClean="0"/>
              <a:t>для виконання завдань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132856"/>
            <a:ext cx="7239000" cy="3641012"/>
          </a:xfrm>
        </p:spPr>
      </p:pic>
      <p:sp>
        <p:nvSpPr>
          <p:cNvPr id="7" name="Прямоугольник 6"/>
          <p:cNvSpPr/>
          <p:nvPr/>
        </p:nvSpPr>
        <p:spPr>
          <a:xfrm>
            <a:off x="1691680" y="6093296"/>
            <a:ext cx="4116833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>
            <a:spAutoFit/>
          </a:bodyPr>
          <a:lstStyle/>
          <a:p>
            <a:r>
              <a:rPr lang="en-GB" dirty="0">
                <a:hlinkClick r:id="rId3"/>
              </a:rPr>
              <a:t>https://kornieievat73.blogspot.com</a:t>
            </a:r>
            <a:r>
              <a:rPr lang="en-GB" dirty="0" smtClean="0">
                <a:hlinkClick r:id="rId3"/>
              </a:rPr>
              <a:t>/</a:t>
            </a:r>
            <a:r>
              <a:rPr lang="uk-UA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85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260648"/>
            <a:ext cx="3814050" cy="1152128"/>
          </a:xfrm>
        </p:spPr>
        <p:txBody>
          <a:bodyPr/>
          <a:lstStyle/>
          <a:p>
            <a:pPr algn="ctr"/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Що таке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 stack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148064" y="1772816"/>
            <a:ext cx="3888432" cy="489654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400" dirty="0" smtClean="0"/>
              <a:t>цікаве засвоєння лексичних одиниць;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400" dirty="0"/>
              <a:t>л</a:t>
            </a:r>
            <a:r>
              <a:rPr lang="uk-UA" sz="2400" dirty="0" smtClean="0"/>
              <a:t>егке створення дидактичного матеріалу;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400" dirty="0" smtClean="0"/>
              <a:t>різноманіття завдань;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400" dirty="0"/>
              <a:t>в</a:t>
            </a:r>
            <a:r>
              <a:rPr lang="uk-UA" sz="2400" dirty="0" smtClean="0"/>
              <a:t>иконання завдань, граючись за комп’ютером;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400" dirty="0"/>
              <a:t>в</a:t>
            </a:r>
            <a:r>
              <a:rPr lang="uk-UA" sz="2400" dirty="0" smtClean="0"/>
              <a:t>икористання друкованого дидактичного матеріалу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uk-UA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</p:txBody>
      </p:sp>
      <p:pic>
        <p:nvPicPr>
          <p:cNvPr id="8" name="Місце для зображення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25000"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9" b="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005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dirty="0" smtClean="0"/>
              <a:t>Крок  1</a:t>
            </a:r>
            <a:br>
              <a:rPr lang="uk-UA" sz="3600" dirty="0" smtClean="0"/>
            </a:br>
            <a:r>
              <a:rPr lang="uk-UA" sz="3200" dirty="0" smtClean="0"/>
              <a:t>Реєстрація</a:t>
            </a:r>
            <a:r>
              <a:rPr lang="en-US" sz="3200" dirty="0" smtClean="0"/>
              <a:t> </a:t>
            </a:r>
            <a:r>
              <a:rPr lang="uk-UA" sz="3200" dirty="0" smtClean="0"/>
              <a:t>на </a:t>
            </a:r>
            <a:r>
              <a:rPr lang="en-US" sz="3200" dirty="0" smtClean="0"/>
              <a:t>study stack</a:t>
            </a:r>
            <a:r>
              <a:rPr lang="uk-UA" sz="3200" dirty="0" smtClean="0"/>
              <a:t> </a:t>
            </a:r>
            <a:endParaRPr lang="ru-RU" sz="3200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457200" y="1628800"/>
            <a:ext cx="7283152" cy="792088"/>
          </a:xfrm>
        </p:spPr>
        <p:txBody>
          <a:bodyPr>
            <a:noAutofit/>
          </a:bodyPr>
          <a:lstStyle/>
          <a:p>
            <a:pPr algn="ctr"/>
            <a:r>
              <a:rPr lang="ru-RU" sz="2000" dirty="0" err="1" smtClean="0"/>
              <a:t>Зайдіть</a:t>
            </a:r>
            <a:r>
              <a:rPr lang="ru-RU" sz="2000" dirty="0" smtClean="0"/>
              <a:t> на платформу </a:t>
            </a:r>
            <a:r>
              <a:rPr lang="ru-RU" sz="2000" b="1" i="1" dirty="0" err="1"/>
              <a:t>Study</a:t>
            </a:r>
            <a:r>
              <a:rPr lang="ru-RU" sz="2000" b="1" i="1" dirty="0"/>
              <a:t> </a:t>
            </a:r>
            <a:r>
              <a:rPr lang="ru-RU" sz="2000" b="1" i="1" dirty="0" err="1"/>
              <a:t>Stack</a:t>
            </a:r>
            <a:r>
              <a:rPr lang="ru-RU" sz="2000" b="1" i="1" dirty="0"/>
              <a:t> </a:t>
            </a:r>
            <a:endParaRPr lang="ru-RU" sz="2000" b="1" i="1" dirty="0" smtClean="0"/>
          </a:p>
          <a:p>
            <a:pPr algn="ctr"/>
            <a:r>
              <a:rPr lang="ru-RU" sz="2000" dirty="0" smtClean="0"/>
              <a:t>за </a:t>
            </a:r>
            <a:r>
              <a:rPr lang="ru-RU" sz="2000" dirty="0" err="1"/>
              <a:t>адресою</a:t>
            </a:r>
            <a:r>
              <a:rPr lang="ru-RU" sz="2000" dirty="0"/>
              <a:t> </a:t>
            </a:r>
            <a:r>
              <a:rPr lang="ru-RU" sz="2000" u="sng" dirty="0">
                <a:solidFill>
                  <a:srgbClr val="002060"/>
                </a:solidFill>
              </a:rPr>
              <a:t>http://www.studystack.com </a:t>
            </a:r>
            <a:r>
              <a:rPr lang="ru-RU" sz="2000" dirty="0"/>
              <a:t>та </a:t>
            </a:r>
            <a:r>
              <a:rPr lang="ru-RU" sz="2000" dirty="0" err="1"/>
              <a:t>зареєструватися</a:t>
            </a:r>
            <a:endParaRPr lang="ru-RU" sz="20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11177"/>
            <a:ext cx="7239000" cy="3616820"/>
          </a:xfrm>
        </p:spPr>
      </p:pic>
    </p:spTree>
    <p:extLst>
      <p:ext uri="{BB962C8B-B14F-4D97-AF65-F5344CB8AC3E}">
        <p14:creationId xmlns:p14="http://schemas.microsoft.com/office/powerpoint/2010/main" val="369114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err="1"/>
              <a:t>Крок</a:t>
            </a:r>
            <a:r>
              <a:rPr lang="ru-RU" sz="3600" dirty="0"/>
              <a:t>  1</a:t>
            </a:r>
            <a:br>
              <a:rPr lang="ru-RU" sz="3600" dirty="0"/>
            </a:br>
            <a:r>
              <a:rPr lang="ru-RU" sz="3200" dirty="0" err="1" smtClean="0"/>
              <a:t>Реєстрація</a:t>
            </a:r>
            <a:r>
              <a:rPr lang="ru-RU" sz="3200" dirty="0" smtClean="0"/>
              <a:t> на </a:t>
            </a:r>
            <a:r>
              <a:rPr lang="en-US" sz="3200" dirty="0" smtClean="0"/>
              <a:t>study stack</a:t>
            </a:r>
            <a:endParaRPr lang="ru-RU" sz="36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2400" dirty="0" smtClean="0"/>
              <a:t>через </a:t>
            </a:r>
            <a:r>
              <a:rPr lang="en-US" sz="2400" dirty="0" smtClean="0"/>
              <a:t>Facebook</a:t>
            </a:r>
            <a:endParaRPr lang="ru-RU" sz="24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729952"/>
          </a:xfrm>
        </p:spPr>
        <p:txBody>
          <a:bodyPr>
            <a:noAutofit/>
          </a:bodyPr>
          <a:lstStyle/>
          <a:p>
            <a:r>
              <a:rPr lang="uk-UA" sz="2400" dirty="0" smtClean="0"/>
              <a:t>через адресу електронної пошти</a:t>
            </a:r>
            <a:endParaRPr lang="ru-RU" sz="2400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159" y="1711325"/>
            <a:ext cx="2715156" cy="4114800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384" y="1711325"/>
            <a:ext cx="2732906" cy="4114800"/>
          </a:xfrm>
        </p:spPr>
      </p:pic>
    </p:spTree>
    <p:extLst>
      <p:ext uri="{BB962C8B-B14F-4D97-AF65-F5344CB8AC3E}">
        <p14:creationId xmlns:p14="http://schemas.microsoft.com/office/powerpoint/2010/main" val="400711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99176" cy="1173480"/>
          </a:xfrm>
        </p:spPr>
        <p:txBody>
          <a:bodyPr>
            <a:noAutofit/>
          </a:bodyPr>
          <a:lstStyle/>
          <a:p>
            <a:r>
              <a:rPr lang="ru-RU" sz="3600" dirty="0" err="1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</a:rPr>
              <a:t>Крок</a:t>
            </a:r>
            <a:r>
              <a:rPr lang="ru-RU" sz="3600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</a:rPr>
              <a:t>  </a:t>
            </a:r>
            <a:r>
              <a:rPr lang="ru-RU" sz="3600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</a:rPr>
              <a:t>2</a:t>
            </a:r>
            <a:r>
              <a:rPr lang="ru-RU" sz="3600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</a:rPr>
              <a:t/>
            </a:r>
            <a:br>
              <a:rPr lang="ru-RU" sz="3600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</a:rPr>
            </a:br>
            <a:r>
              <a:rPr lang="ru-RU" sz="3200" dirty="0" err="1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</a:rPr>
              <a:t>вхід</a:t>
            </a:r>
            <a:r>
              <a:rPr lang="ru-RU" sz="3200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</a:rPr>
              <a:t> на </a:t>
            </a:r>
            <a:r>
              <a:rPr lang="ru-RU" sz="3200" dirty="0" err="1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</a:rPr>
              <a:t>особисту</a:t>
            </a:r>
            <a:r>
              <a:rPr lang="ru-RU" sz="3200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</a:rPr>
              <a:t> </a:t>
            </a:r>
            <a:r>
              <a:rPr lang="ru-RU" sz="3200" dirty="0" err="1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</a:rPr>
              <a:t>сторінку</a:t>
            </a:r>
            <a:r>
              <a:rPr lang="ru-RU" sz="3200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</a:rPr>
              <a:t>  </a:t>
            </a:r>
            <a:endParaRPr lang="ru-RU" sz="3200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457200" y="1628800"/>
            <a:ext cx="7211144" cy="720080"/>
          </a:xfrm>
        </p:spPr>
        <p:txBody>
          <a:bodyPr>
            <a:noAutofit/>
          </a:bodyPr>
          <a:lstStyle/>
          <a:p>
            <a:pPr algn="ctr"/>
            <a:r>
              <a:rPr lang="uk-UA" sz="2000" dirty="0" smtClean="0"/>
              <a:t>щоб ввійти на свою особисту сторінку на </a:t>
            </a:r>
            <a:r>
              <a:rPr lang="en-GB" sz="2000" b="1" i="1" dirty="0" smtClean="0"/>
              <a:t>Study Stack</a:t>
            </a:r>
            <a:r>
              <a:rPr lang="uk-UA" sz="2000" dirty="0" smtClean="0"/>
              <a:t>,</a:t>
            </a:r>
            <a:r>
              <a:rPr lang="en-GB" sz="2000" dirty="0" smtClean="0"/>
              <a:t> </a:t>
            </a:r>
            <a:r>
              <a:rPr lang="ru-RU" sz="2000" dirty="0" err="1" smtClean="0"/>
              <a:t>натисніть</a:t>
            </a:r>
            <a:r>
              <a:rPr lang="ru-RU" sz="2000" dirty="0" smtClean="0"/>
              <a:t> </a:t>
            </a:r>
            <a:r>
              <a:rPr lang="en-GB" sz="2000" b="1" i="1" dirty="0"/>
              <a:t>Log in </a:t>
            </a:r>
            <a:r>
              <a:rPr lang="uk-UA" sz="2000" dirty="0" smtClean="0"/>
              <a:t>та</a:t>
            </a:r>
            <a:r>
              <a:rPr lang="ru-RU" sz="2000" dirty="0" smtClean="0"/>
              <a:t> </a:t>
            </a:r>
            <a:r>
              <a:rPr lang="ru-RU" sz="2000" dirty="0" err="1" smtClean="0"/>
              <a:t>підтвердіть</a:t>
            </a:r>
            <a:r>
              <a:rPr lang="ru-RU" sz="2000" dirty="0" smtClean="0"/>
              <a:t> </a:t>
            </a:r>
            <a:r>
              <a:rPr lang="ru-RU" sz="2000" dirty="0" err="1"/>
              <a:t>свій</a:t>
            </a:r>
            <a:r>
              <a:rPr lang="ru-RU" sz="2000" dirty="0"/>
              <a:t> </a:t>
            </a:r>
            <a:r>
              <a:rPr lang="ru-RU" sz="2000" dirty="0" err="1"/>
              <a:t>логін</a:t>
            </a:r>
            <a:r>
              <a:rPr lang="ru-RU" sz="2000" dirty="0"/>
              <a:t> </a:t>
            </a:r>
            <a:r>
              <a:rPr lang="ru-RU" sz="2000" dirty="0" smtClean="0"/>
              <a:t>і </a:t>
            </a:r>
            <a:r>
              <a:rPr lang="ru-RU" sz="2000" dirty="0"/>
              <a:t>пароль</a:t>
            </a:r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55571"/>
            <a:ext cx="7239000" cy="3328032"/>
          </a:xfrm>
        </p:spPr>
      </p:pic>
    </p:spTree>
    <p:extLst>
      <p:ext uri="{BB962C8B-B14F-4D97-AF65-F5344CB8AC3E}">
        <p14:creationId xmlns:p14="http://schemas.microsoft.com/office/powerpoint/2010/main" val="281329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55160" cy="1173480"/>
          </a:xfrm>
        </p:spPr>
        <p:txBody>
          <a:bodyPr>
            <a:noAutofit/>
          </a:bodyPr>
          <a:lstStyle/>
          <a:p>
            <a:r>
              <a:rPr lang="uk-UA" sz="3600" dirty="0" smtClean="0"/>
              <a:t>Крок 3</a:t>
            </a:r>
            <a:r>
              <a:rPr lang="uk-UA" sz="4000" dirty="0" smtClean="0"/>
              <a:t/>
            </a:r>
            <a:br>
              <a:rPr lang="uk-UA" sz="4000" dirty="0" smtClean="0"/>
            </a:br>
            <a:r>
              <a:rPr lang="uk-UA" sz="3200" dirty="0" smtClean="0"/>
              <a:t>робота з особистою сторінкою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628800"/>
            <a:ext cx="7283152" cy="792088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н</a:t>
            </a:r>
            <a:r>
              <a:rPr lang="ru-RU" sz="2400" dirty="0" smtClean="0"/>
              <a:t>а  </a:t>
            </a:r>
            <a:r>
              <a:rPr lang="ru-RU" sz="2400" dirty="0" err="1" smtClean="0"/>
              <a:t>особистій</a:t>
            </a:r>
            <a:r>
              <a:rPr lang="ru-RU" sz="2400" dirty="0" smtClean="0"/>
              <a:t> </a:t>
            </a:r>
            <a:r>
              <a:rPr lang="ru-RU" sz="2400" dirty="0" err="1" smtClean="0"/>
              <a:t>сторінці</a:t>
            </a:r>
            <a:r>
              <a:rPr lang="ru-RU" sz="2400" dirty="0" smtClean="0"/>
              <a:t> </a:t>
            </a:r>
            <a:r>
              <a:rPr lang="ru-RU" sz="2400" dirty="0" err="1" smtClean="0"/>
              <a:t>можна</a:t>
            </a:r>
            <a:r>
              <a:rPr lang="ru-RU" sz="2400" dirty="0" smtClean="0"/>
              <a:t> внести </a:t>
            </a:r>
            <a:r>
              <a:rPr lang="ru-RU" sz="2400" dirty="0" err="1" smtClean="0"/>
              <a:t>зміни</a:t>
            </a:r>
            <a:r>
              <a:rPr lang="ru-RU" sz="2400" dirty="0" smtClean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 </a:t>
            </a:r>
            <a:r>
              <a:rPr lang="ru-RU" sz="2400" dirty="0" err="1"/>
              <a:t>створити</a:t>
            </a:r>
            <a:r>
              <a:rPr lang="ru-RU" sz="2400" dirty="0"/>
              <a:t> </a:t>
            </a:r>
            <a:r>
              <a:rPr lang="ru-RU" sz="2400" dirty="0" err="1" smtClean="0"/>
              <a:t>нову</a:t>
            </a:r>
            <a:r>
              <a:rPr lang="ru-RU" sz="2400" dirty="0" smtClean="0"/>
              <a:t> папку з </a:t>
            </a:r>
            <a:r>
              <a:rPr lang="ru-RU" sz="2400" dirty="0" err="1" smtClean="0"/>
              <a:t>лексичними</a:t>
            </a:r>
            <a:r>
              <a:rPr lang="ru-RU" sz="2400" dirty="0" smtClean="0"/>
              <a:t> </a:t>
            </a:r>
            <a:r>
              <a:rPr lang="ru-RU" sz="2400" dirty="0" err="1" smtClean="0"/>
              <a:t>одиницями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28882"/>
            <a:ext cx="7239000" cy="3381410"/>
          </a:xfrm>
        </p:spPr>
      </p:pic>
    </p:spTree>
    <p:extLst>
      <p:ext uri="{BB962C8B-B14F-4D97-AF65-F5344CB8AC3E}">
        <p14:creationId xmlns:p14="http://schemas.microsoft.com/office/powerpoint/2010/main" val="19480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8600"/>
            <a:ext cx="7848872" cy="1173480"/>
          </a:xfrm>
        </p:spPr>
        <p:txBody>
          <a:bodyPr>
            <a:noAutofit/>
          </a:bodyPr>
          <a:lstStyle/>
          <a:p>
            <a:r>
              <a:rPr lang="uk-UA" sz="3600" dirty="0" smtClean="0"/>
              <a:t>Крок 4</a:t>
            </a:r>
            <a:br>
              <a:rPr lang="uk-UA" sz="3600" dirty="0" smtClean="0"/>
            </a:br>
            <a:r>
              <a:rPr lang="uk-UA" sz="3200" dirty="0" smtClean="0"/>
              <a:t>створення нової паки з лексикою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03648" y="1497416"/>
            <a:ext cx="4951432" cy="1355520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“Settings”:</a:t>
            </a:r>
            <a:endParaRPr lang="uk-UA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 smtClean="0"/>
              <a:t>назва;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/>
              <a:t>о</a:t>
            </a:r>
            <a:r>
              <a:rPr lang="uk-UA" sz="2000" dirty="0" smtClean="0"/>
              <a:t>пис;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/>
              <a:t>д</a:t>
            </a:r>
            <a:r>
              <a:rPr lang="uk-UA" sz="2000" dirty="0" smtClean="0"/>
              <a:t>озвіл на внесення змін;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 smtClean="0"/>
              <a:t>категорія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924944"/>
            <a:ext cx="7239000" cy="3425886"/>
          </a:xfrm>
        </p:spPr>
      </p:pic>
    </p:spTree>
    <p:extLst>
      <p:ext uri="{BB962C8B-B14F-4D97-AF65-F5344CB8AC3E}">
        <p14:creationId xmlns:p14="http://schemas.microsoft.com/office/powerpoint/2010/main" val="378818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dirty="0" smtClean="0"/>
              <a:t>Крок 5</a:t>
            </a:r>
            <a:br>
              <a:rPr lang="uk-UA" sz="4000" dirty="0" smtClean="0"/>
            </a:br>
            <a:r>
              <a:rPr lang="uk-UA" sz="3200" dirty="0" smtClean="0"/>
              <a:t>введення нової лексики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56792"/>
            <a:ext cx="5897880" cy="720080"/>
          </a:xfrm>
        </p:spPr>
        <p:txBody>
          <a:bodyPr>
            <a:noAutofit/>
          </a:bodyPr>
          <a:lstStyle/>
          <a:p>
            <a:pPr algn="ctr"/>
            <a:r>
              <a:rPr lang="en-US" sz="2000" dirty="0" smtClean="0"/>
              <a:t>“Data” </a:t>
            </a:r>
          </a:p>
          <a:p>
            <a:pPr algn="ctr"/>
            <a:r>
              <a:rPr lang="uk-UA" sz="2000" dirty="0" smtClean="0"/>
              <a:t>вносимо в таблицю слова та</a:t>
            </a:r>
            <a:r>
              <a:rPr lang="en-US" sz="2000" dirty="0" smtClean="0"/>
              <a:t> </a:t>
            </a:r>
            <a:r>
              <a:rPr lang="uk-UA" sz="2000" dirty="0" smtClean="0"/>
              <a:t>переклад</a:t>
            </a:r>
            <a:endParaRPr lang="ru-RU" sz="20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33997"/>
            <a:ext cx="7239000" cy="3771180"/>
          </a:xfrm>
        </p:spPr>
      </p:pic>
    </p:spTree>
    <p:extLst>
      <p:ext uri="{BB962C8B-B14F-4D97-AF65-F5344CB8AC3E}">
        <p14:creationId xmlns:p14="http://schemas.microsoft.com/office/powerpoint/2010/main" val="18948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6995120" cy="1173480"/>
          </a:xfrm>
        </p:spPr>
        <p:txBody>
          <a:bodyPr>
            <a:normAutofit/>
          </a:bodyPr>
          <a:lstStyle/>
          <a:p>
            <a:r>
              <a:rPr lang="uk-UA" sz="3600" dirty="0" smtClean="0"/>
              <a:t>Крок 6</a:t>
            </a:r>
            <a:br>
              <a:rPr lang="uk-UA" sz="3600" dirty="0" smtClean="0"/>
            </a:br>
            <a:r>
              <a:rPr lang="uk-UA" sz="3200" dirty="0" smtClean="0"/>
              <a:t>створення візуальних опор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619672" y="1497416"/>
            <a:ext cx="4735408" cy="1571544"/>
          </a:xfrm>
        </p:spPr>
        <p:txBody>
          <a:bodyPr>
            <a:noAutofit/>
          </a:bodyPr>
          <a:lstStyle/>
          <a:p>
            <a:r>
              <a:rPr lang="en-US" sz="2000" dirty="0" smtClean="0"/>
              <a:t>“Slides”: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uk-UA" sz="2000" dirty="0"/>
              <a:t>обирається файл;</a:t>
            </a:r>
            <a:endParaRPr lang="ru-RU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uk-UA" sz="2000" dirty="0"/>
              <a:t>додається зображення;</a:t>
            </a:r>
            <a:endParaRPr lang="ru-RU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uk-UA" sz="2000" dirty="0"/>
              <a:t>створюється надпис;</a:t>
            </a:r>
            <a:endParaRPr lang="ru-RU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000" dirty="0"/>
              <a:t>додається надпис</a:t>
            </a:r>
            <a:r>
              <a:rPr lang="en-US" sz="2000" dirty="0" smtClean="0"/>
              <a:t> 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140968"/>
            <a:ext cx="7239000" cy="3437574"/>
          </a:xfrm>
        </p:spPr>
      </p:pic>
    </p:spTree>
    <p:extLst>
      <p:ext uri="{BB962C8B-B14F-4D97-AF65-F5344CB8AC3E}">
        <p14:creationId xmlns:p14="http://schemas.microsoft.com/office/powerpoint/2010/main" val="276457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509</TotalTime>
  <Words>219</Words>
  <Application>Microsoft Office PowerPoint</Application>
  <PresentationFormat>Екран (4:3)</PresentationFormat>
  <Paragraphs>55</Paragraphs>
  <Slides>16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21" baseType="lpstr">
      <vt:lpstr>Arial</vt:lpstr>
      <vt:lpstr>Trebuchet MS</vt:lpstr>
      <vt:lpstr>Wingdings</vt:lpstr>
      <vt:lpstr>Wingdings 2</vt:lpstr>
      <vt:lpstr>Изящная</vt:lpstr>
      <vt:lpstr>Застосування  онлайн платформи  Study stack  як засіб підвищення ефективності  уроку іноземної мови </vt:lpstr>
      <vt:lpstr>Що таке  Study stack</vt:lpstr>
      <vt:lpstr>Крок  1 Реєстрація на study stack </vt:lpstr>
      <vt:lpstr>Крок  1 Реєстрація на study stack</vt:lpstr>
      <vt:lpstr>Крок  2 вхід на особисту сторінку  </vt:lpstr>
      <vt:lpstr>Крок 3 робота з особистою сторінкою</vt:lpstr>
      <vt:lpstr>Крок 4 створення нової паки з лексикою</vt:lpstr>
      <vt:lpstr>Крок 5 введення нової лексики</vt:lpstr>
      <vt:lpstr>Крок 6 створення візуальних опор</vt:lpstr>
      <vt:lpstr>Крок 6 створення візуальних опор</vt:lpstr>
      <vt:lpstr>Крок 7 робота з завданнями онлайн</vt:lpstr>
      <vt:lpstr>Крок 8 робота з друкованим матеріалом</vt:lpstr>
      <vt:lpstr>Крок 9 робота з блогом</vt:lpstr>
      <vt:lpstr>Крок 9 робота з блогом</vt:lpstr>
      <vt:lpstr>Крок 9 робота з блогом</vt:lpstr>
      <vt:lpstr>Крок 9 робота з блогом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Застосування онлайн платформи  Study stack  як засіб підвищення ефективності уроку іноземної мови </dc:title>
  <dc:creator>Татьяна Корнеева</dc:creator>
  <cp:lastModifiedBy>Us01</cp:lastModifiedBy>
  <cp:revision>52</cp:revision>
  <dcterms:created xsi:type="dcterms:W3CDTF">2017-10-18T13:46:41Z</dcterms:created>
  <dcterms:modified xsi:type="dcterms:W3CDTF">2017-10-24T08:48:01Z</dcterms:modified>
</cp:coreProperties>
</file>