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  <p:sldMasterId id="2147483684" r:id="rId3"/>
    <p:sldMasterId id="2147483696" r:id="rId4"/>
    <p:sldMasterId id="2147483708" r:id="rId5"/>
  </p:sldMasterIdLst>
  <p:notesMasterIdLst>
    <p:notesMasterId r:id="rId12"/>
  </p:notesMasterIdLst>
  <p:sldIdLst>
    <p:sldId id="257" r:id="rId6"/>
    <p:sldId id="262" r:id="rId7"/>
    <p:sldId id="263" r:id="rId8"/>
    <p:sldId id="264" r:id="rId9"/>
    <p:sldId id="265" r:id="rId10"/>
    <p:sldId id="267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6" d="100"/>
          <a:sy n="66" d="100"/>
        </p:scale>
        <p:origin x="-1494" y="-15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2.xml"/><Relationship Id="rId12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5.xml"/><Relationship Id="rId15" Type="http://schemas.openxmlformats.org/officeDocument/2006/relationships/theme" Target="theme/theme1.xml"/><Relationship Id="rId10" Type="http://schemas.openxmlformats.org/officeDocument/2006/relationships/slide" Target="slides/slide5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FF6CAA9-53E0-425E-A2FB-7FB52887F3AF}" type="datetimeFigureOut">
              <a:rPr lang="ru-RU" smtClean="0"/>
              <a:t>08.02.2018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2FE5906-D2BA-4238-9E55-EA272F16B9E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25990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FE5906-D2BA-4238-9E55-EA272F16B9EF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132389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A9D6BC-F250-472E-B9AF-60577E7FC834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08.02.2018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D65006-CEA9-465E-8AFF-BC43AFF971F9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73755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AD68EE-ED9A-4C19-AC00-5A07F2379A03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08.02.2018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1A00E6-A272-49E7-8B67-520E15421E88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96795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53C8F5-A97A-4FC7-8174-7DCD1827C765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08.02.2018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6FC18F-C80A-4CD4-9483-561A0B4D161A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673166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A9D6BC-F250-472E-B9AF-60577E7FC834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08.02.2018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D65006-CEA9-465E-8AFF-BC43AFF971F9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778463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5205D3-A78D-4801-AE8C-1A071E344188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08.02.2018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E713AD-52AF-4655-85D7-7DEC79A055D7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166665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253CFD-9E73-46E3-8BEB-B644906334DB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08.02.2018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251F9A-D39E-447E-A9CD-FAF4C74A609A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224377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044FE9-FE38-429C-9E93-8AC72900B715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08.02.2018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1EEA7A-4CE2-4E01-B7DC-5A1D99B78B44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270040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BD97D9-1017-43C6-8971-147259829FDB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08.02.2018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31ADB1-3BD2-4A06-85CF-8646141C2F4D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217364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CBBC3C-5DF2-4D28-ABCB-CF75387BD478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08.02.2018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8938C8-273C-46A2-8F98-09E8646A5C6A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657639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6005AF-0C4D-4451-93E1-D8F4533171C1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08.02.2018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5810C7-C5AC-4BD9-AD06-643A4BAD176E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673271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09A7C3-9E73-4698-B77A-024CDB35DE4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08.02.2018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172DA4-C9C0-4334-A0F3-A777D4341D41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80459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5205D3-A78D-4801-AE8C-1A071E344188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08.02.2018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E713AD-52AF-4655-85D7-7DEC79A055D7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15821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7AE133-65FF-4667-B7F6-35D81DAD68A6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08.02.2018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F31461-1B62-4D55-9155-AA141941FCDA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782848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AD68EE-ED9A-4C19-AC00-5A07F2379A03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08.02.2018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1A00E6-A272-49E7-8B67-520E15421E88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424262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53C8F5-A97A-4FC7-8174-7DCD1827C765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08.02.2018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6FC18F-C80A-4CD4-9483-561A0B4D161A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104515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A9D6BC-F250-472E-B9AF-60577E7FC834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08.02.2018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D65006-CEA9-465E-8AFF-BC43AFF971F9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473811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5205D3-A78D-4801-AE8C-1A071E344188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08.02.2018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E713AD-52AF-4655-85D7-7DEC79A055D7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903925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253CFD-9E73-46E3-8BEB-B644906334DB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08.02.2018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251F9A-D39E-447E-A9CD-FAF4C74A609A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376313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044FE9-FE38-429C-9E93-8AC72900B715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08.02.2018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1EEA7A-4CE2-4E01-B7DC-5A1D99B78B44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690645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BD97D9-1017-43C6-8971-147259829FDB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08.02.2018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31ADB1-3BD2-4A06-85CF-8646141C2F4D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7663253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CBBC3C-5DF2-4D28-ABCB-CF75387BD478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08.02.2018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8938C8-273C-46A2-8F98-09E8646A5C6A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105649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6005AF-0C4D-4451-93E1-D8F4533171C1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08.02.2018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5810C7-C5AC-4BD9-AD06-643A4BAD176E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91103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253CFD-9E73-46E3-8BEB-B644906334DB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08.02.2018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251F9A-D39E-447E-A9CD-FAF4C74A609A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7946406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09A7C3-9E73-4698-B77A-024CDB35DE4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08.02.2018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172DA4-C9C0-4334-A0F3-A777D4341D41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2260176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7AE133-65FF-4667-B7F6-35D81DAD68A6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08.02.2018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F31461-1B62-4D55-9155-AA141941FCDA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2681700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AD68EE-ED9A-4C19-AC00-5A07F2379A03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08.02.2018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1A00E6-A272-49E7-8B67-520E15421E88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37716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53C8F5-A97A-4FC7-8174-7DCD1827C765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08.02.2018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6FC18F-C80A-4CD4-9483-561A0B4D161A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8011292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A9D6BC-F250-472E-B9AF-60577E7FC834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08.02.2018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D65006-CEA9-465E-8AFF-BC43AFF971F9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0453821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5205D3-A78D-4801-AE8C-1A071E344188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08.02.2018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E713AD-52AF-4655-85D7-7DEC79A055D7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6551681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253CFD-9E73-46E3-8BEB-B644906334DB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08.02.2018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251F9A-D39E-447E-A9CD-FAF4C74A609A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1155787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044FE9-FE38-429C-9E93-8AC72900B715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08.02.2018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1EEA7A-4CE2-4E01-B7DC-5A1D99B78B44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0482701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BD97D9-1017-43C6-8971-147259829FDB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08.02.2018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31ADB1-3BD2-4A06-85CF-8646141C2F4D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8490978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CBBC3C-5DF2-4D28-ABCB-CF75387BD478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08.02.2018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8938C8-273C-46A2-8F98-09E8646A5C6A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71099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044FE9-FE38-429C-9E93-8AC72900B715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08.02.2018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1EEA7A-4CE2-4E01-B7DC-5A1D99B78B44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8712235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6005AF-0C4D-4451-93E1-D8F4533171C1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08.02.2018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5810C7-C5AC-4BD9-AD06-643A4BAD176E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2257149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09A7C3-9E73-4698-B77A-024CDB35DE4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08.02.2018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172DA4-C9C0-4334-A0F3-A777D4341D41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6279267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7AE133-65FF-4667-B7F6-35D81DAD68A6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08.02.2018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F31461-1B62-4D55-9155-AA141941FCDA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62710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AD68EE-ED9A-4C19-AC00-5A07F2379A03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08.02.2018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1A00E6-A272-49E7-8B67-520E15421E88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3244670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53C8F5-A97A-4FC7-8174-7DCD1827C765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08.02.2018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6FC18F-C80A-4CD4-9483-561A0B4D161A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0160890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A9D6BC-F250-472E-B9AF-60577E7FC834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08.02.2018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D65006-CEA9-465E-8AFF-BC43AFF971F9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1492141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5205D3-A78D-4801-AE8C-1A071E344188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08.02.2018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E713AD-52AF-4655-85D7-7DEC79A055D7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3632580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253CFD-9E73-46E3-8BEB-B644906334DB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08.02.2018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251F9A-D39E-447E-A9CD-FAF4C74A609A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5765385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044FE9-FE38-429C-9E93-8AC72900B715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08.02.2018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1EEA7A-4CE2-4E01-B7DC-5A1D99B78B44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0236411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BD97D9-1017-43C6-8971-147259829FDB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08.02.2018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31ADB1-3BD2-4A06-85CF-8646141C2F4D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07885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BD97D9-1017-43C6-8971-147259829FDB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08.02.2018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31ADB1-3BD2-4A06-85CF-8646141C2F4D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5019565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CBBC3C-5DF2-4D28-ABCB-CF75387BD478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08.02.2018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8938C8-273C-46A2-8F98-09E8646A5C6A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8354335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6005AF-0C4D-4451-93E1-D8F4533171C1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08.02.2018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5810C7-C5AC-4BD9-AD06-643A4BAD176E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8860416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09A7C3-9E73-4698-B77A-024CDB35DE4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08.02.2018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172DA4-C9C0-4334-A0F3-A777D4341D41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3547970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7AE133-65FF-4667-B7F6-35D81DAD68A6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08.02.2018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F31461-1B62-4D55-9155-AA141941FCDA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2206569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AD68EE-ED9A-4C19-AC00-5A07F2379A03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08.02.2018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1A00E6-A272-49E7-8B67-520E15421E88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9582872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53C8F5-A97A-4FC7-8174-7DCD1827C765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08.02.2018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6FC18F-C80A-4CD4-9483-561A0B4D161A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18050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CBBC3C-5DF2-4D28-ABCB-CF75387BD478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08.02.2018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8938C8-273C-46A2-8F98-09E8646A5C6A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47481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6005AF-0C4D-4451-93E1-D8F4533171C1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08.02.2018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5810C7-C5AC-4BD9-AD06-643A4BAD176E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88655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09A7C3-9E73-4698-B77A-024CDB35DE4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08.02.2018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172DA4-C9C0-4334-A0F3-A777D4341D41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66331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7AE133-65FF-4667-B7F6-35D81DAD68A6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08.02.2018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F31461-1B62-4D55-9155-AA141941FCDA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08690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BF3856C2-9A36-4BC7-BA0C-51F8D158CC66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08.02.2018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DA8A515E-3EBE-4E6F-AA2D-FD20CD2B1874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12308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BF3856C2-9A36-4BC7-BA0C-51F8D158CC66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08.02.2018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DA8A515E-3EBE-4E6F-AA2D-FD20CD2B1874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71908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BF3856C2-9A36-4BC7-BA0C-51F8D158CC66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08.02.2018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DA8A515E-3EBE-4E6F-AA2D-FD20CD2B1874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74586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BF3856C2-9A36-4BC7-BA0C-51F8D158CC66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08.02.2018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DA8A515E-3EBE-4E6F-AA2D-FD20CD2B1874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3071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BF3856C2-9A36-4BC7-BA0C-51F8D158CC66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08.02.2018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DA8A515E-3EBE-4E6F-AA2D-FD20CD2B1874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97754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9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0.xml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5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extBox 2"/>
          <p:cNvSpPr txBox="1">
            <a:spLocks noChangeArrowheads="1"/>
          </p:cNvSpPr>
          <p:nvPr/>
        </p:nvSpPr>
        <p:spPr bwMode="auto">
          <a:xfrm>
            <a:off x="323529" y="2856518"/>
            <a:ext cx="4176464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z="9600" b="1" i="1" dirty="0" smtClean="0">
                <a:solidFill>
                  <a:srgbClr val="990000"/>
                </a:solidFill>
                <a:latin typeface="Cambria" pitchFamily="18" charset="0"/>
              </a:rPr>
              <a:t>TEST</a:t>
            </a:r>
            <a:endParaRPr lang="ru-RU" sz="9600" b="1" i="1" dirty="0" smtClean="0">
              <a:solidFill>
                <a:srgbClr val="990000"/>
              </a:solidFill>
              <a:latin typeface="Cambria" pitchFamily="18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0"/>
            <a:ext cx="4688307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36" y="188640"/>
            <a:ext cx="2554287" cy="2000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43038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1" descr="D:\КАРТИНКИ\Города и страны\Великобритания\LONDON\london_bridge_2004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4938" y="214313"/>
            <a:ext cx="3029470" cy="2143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747" name="Rectangle 2"/>
          <p:cNvSpPr>
            <a:spLocks noChangeArrowheads="1"/>
          </p:cNvSpPr>
          <p:nvPr/>
        </p:nvSpPr>
        <p:spPr bwMode="auto">
          <a:xfrm>
            <a:off x="285749" y="399028"/>
            <a:ext cx="5000625" cy="2246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</a:pPr>
            <a:r>
              <a:rPr lang="en-US" sz="2000" i="1" dirty="0" smtClean="0">
                <a:solidFill>
                  <a:prstClr val="black"/>
                </a:solidFill>
                <a:latin typeface="Arial" pitchFamily="34" charset="0"/>
                <a:cs typeface="Times New Roman" pitchFamily="18" charset="0"/>
              </a:rPr>
              <a:t>I</a:t>
            </a:r>
            <a:r>
              <a:rPr lang="en-US" sz="2400" i="1" dirty="0" smtClean="0">
                <a:solidFill>
                  <a:prstClr val="black"/>
                </a:solidFill>
                <a:latin typeface="Arial" pitchFamily="34" charset="0"/>
                <a:cs typeface="Times New Roman" pitchFamily="18" charset="0"/>
              </a:rPr>
              <a:t>) London is situated on the river... </a:t>
            </a:r>
            <a:endParaRPr lang="ru-RU" dirty="0" smtClean="0">
              <a:solidFill>
                <a:prstClr val="black"/>
              </a:solidFill>
              <a:latin typeface="Arial" pitchFamily="34" charset="0"/>
            </a:endParaRPr>
          </a:p>
          <a:p>
            <a:pPr marL="457200" indent="-457200" eaLnBrk="0" fontAlgn="base" hangingPunct="0">
              <a:spcBef>
                <a:spcPct val="0"/>
              </a:spcBef>
              <a:spcAft>
                <a:spcPct val="0"/>
              </a:spcAft>
              <a:buFont typeface="+mj-lt"/>
              <a:buAutoNum type="alphaLcParenR"/>
              <a:tabLst>
                <a:tab pos="457200" algn="l"/>
              </a:tabLst>
            </a:pPr>
            <a:r>
              <a:rPr lang="en-US" sz="2400" i="1" dirty="0" smtClean="0">
                <a:solidFill>
                  <a:prstClr val="black"/>
                </a:solidFill>
                <a:latin typeface="Arial" pitchFamily="34" charset="0"/>
                <a:cs typeface="Times New Roman" pitchFamily="18" charset="0"/>
              </a:rPr>
              <a:t>Severn;</a:t>
            </a:r>
            <a:endParaRPr lang="en-US" dirty="0">
              <a:solidFill>
                <a:prstClr val="black"/>
              </a:solidFill>
              <a:latin typeface="Arial" pitchFamily="34" charset="0"/>
            </a:endParaRPr>
          </a:p>
          <a:p>
            <a:pPr marL="457200" indent="-457200" eaLnBrk="0" fontAlgn="base" hangingPunct="0">
              <a:spcBef>
                <a:spcPct val="0"/>
              </a:spcBef>
              <a:spcAft>
                <a:spcPct val="0"/>
              </a:spcAft>
              <a:buFont typeface="+mj-lt"/>
              <a:buAutoNum type="alphaLcParenR"/>
              <a:tabLst>
                <a:tab pos="457200" algn="l"/>
              </a:tabLst>
            </a:pPr>
            <a:r>
              <a:rPr lang="en-US" sz="2400" i="1" dirty="0" smtClean="0">
                <a:solidFill>
                  <a:prstClr val="black"/>
                </a:solidFill>
                <a:latin typeface="Arial" pitchFamily="34" charset="0"/>
                <a:cs typeface="Times New Roman" pitchFamily="18" charset="0"/>
              </a:rPr>
              <a:t>Thames; </a:t>
            </a:r>
            <a:endParaRPr lang="en-US" dirty="0">
              <a:solidFill>
                <a:prstClr val="black"/>
              </a:solidFill>
              <a:latin typeface="Arial" pitchFamily="34" charset="0"/>
            </a:endParaRPr>
          </a:p>
          <a:p>
            <a:pPr marL="457200" indent="-457200" eaLnBrk="0" fontAlgn="base" hangingPunct="0">
              <a:spcBef>
                <a:spcPct val="0"/>
              </a:spcBef>
              <a:spcAft>
                <a:spcPct val="0"/>
              </a:spcAft>
              <a:buFont typeface="+mj-lt"/>
              <a:buAutoNum type="alphaLcParenR"/>
              <a:tabLst>
                <a:tab pos="457200" algn="l"/>
              </a:tabLst>
            </a:pPr>
            <a:r>
              <a:rPr lang="en-US" sz="2400" i="1" dirty="0" smtClean="0">
                <a:solidFill>
                  <a:prstClr val="black"/>
                </a:solidFill>
                <a:latin typeface="Arial" pitchFamily="34" charset="0"/>
                <a:cs typeface="Times New Roman" pitchFamily="18" charset="0"/>
              </a:rPr>
              <a:t>Clyde. </a:t>
            </a:r>
          </a:p>
          <a:p>
            <a:pPr algn="just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457200" algn="l"/>
              </a:tabLst>
            </a:pPr>
            <a:endParaRPr lang="en-US" sz="4400" dirty="0" smtClean="0">
              <a:solidFill>
                <a:prstClr val="black"/>
              </a:solidFill>
              <a:latin typeface="Arial" pitchFamily="34" charset="0"/>
            </a:endParaRPr>
          </a:p>
        </p:txBody>
      </p:sp>
      <p:sp>
        <p:nvSpPr>
          <p:cNvPr id="31748" name="Rectangle 1"/>
          <p:cNvSpPr>
            <a:spLocks noChangeArrowheads="1"/>
          </p:cNvSpPr>
          <p:nvPr/>
        </p:nvSpPr>
        <p:spPr bwMode="auto">
          <a:xfrm>
            <a:off x="214313" y="2214890"/>
            <a:ext cx="5072062" cy="2985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Ins="539580" anchor="ctr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</a:pPr>
            <a:r>
              <a:rPr lang="en-US" sz="2400" i="1" dirty="0" smtClean="0">
                <a:solidFill>
                  <a:prstClr val="black"/>
                </a:solidFill>
                <a:latin typeface="Arial" pitchFamily="34" charset="0"/>
                <a:cs typeface="Times New Roman" pitchFamily="18" charset="0"/>
              </a:rPr>
              <a:t>2) The administrative </a:t>
            </a:r>
            <a:r>
              <a:rPr lang="en-US" sz="2400" i="1" dirty="0" err="1" smtClean="0">
                <a:solidFill>
                  <a:prstClr val="black"/>
                </a:solidFill>
                <a:latin typeface="Arial" pitchFamily="34" charset="0"/>
                <a:cs typeface="Times New Roman" pitchFamily="18" charset="0"/>
              </a:rPr>
              <a:t>centre</a:t>
            </a:r>
            <a:r>
              <a:rPr lang="en-US" sz="2400" i="1" dirty="0" smtClean="0">
                <a:solidFill>
                  <a:prstClr val="black"/>
                </a:solidFill>
                <a:latin typeface="Arial" pitchFamily="34" charset="0"/>
                <a:cs typeface="Times New Roman" pitchFamily="18" charset="0"/>
              </a:rPr>
              <a:t> of London is... </a:t>
            </a:r>
            <a:endParaRPr lang="ru-RU" sz="2400" dirty="0" smtClean="0">
              <a:solidFill>
                <a:prstClr val="black"/>
              </a:solidFill>
              <a:latin typeface="Arial" pitchFamily="34" charset="0"/>
            </a:endParaRPr>
          </a:p>
          <a:p>
            <a:pPr marL="457200" indent="-457200" eaLnBrk="0" fontAlgn="base" hangingPunct="0">
              <a:spcBef>
                <a:spcPct val="0"/>
              </a:spcBef>
              <a:spcAft>
                <a:spcPct val="0"/>
              </a:spcAft>
              <a:buFont typeface="+mj-lt"/>
              <a:buAutoNum type="alphaLcParenR"/>
              <a:tabLst>
                <a:tab pos="457200" algn="l"/>
              </a:tabLst>
            </a:pPr>
            <a:r>
              <a:rPr lang="en-US" sz="2400" i="1" dirty="0" smtClean="0">
                <a:solidFill>
                  <a:prstClr val="black"/>
                </a:solidFill>
                <a:latin typeface="Arial" pitchFamily="34" charset="0"/>
                <a:cs typeface="Times New Roman" pitchFamily="18" charset="0"/>
              </a:rPr>
              <a:t>the Westminster; </a:t>
            </a:r>
            <a:endParaRPr lang="en-US" sz="2400" dirty="0">
              <a:solidFill>
                <a:prstClr val="black"/>
              </a:solidFill>
              <a:latin typeface="Arial" pitchFamily="34" charset="0"/>
            </a:endParaRPr>
          </a:p>
          <a:p>
            <a:pPr marL="457200" indent="-457200" eaLnBrk="0" fontAlgn="base" hangingPunct="0">
              <a:spcBef>
                <a:spcPct val="0"/>
              </a:spcBef>
              <a:spcAft>
                <a:spcPct val="0"/>
              </a:spcAft>
              <a:buFont typeface="+mj-lt"/>
              <a:buAutoNum type="alphaLcParenR"/>
              <a:tabLst>
                <a:tab pos="457200" algn="l"/>
              </a:tabLst>
            </a:pPr>
            <a:r>
              <a:rPr lang="en-US" sz="2400" i="1" dirty="0" smtClean="0">
                <a:solidFill>
                  <a:prstClr val="black"/>
                </a:solidFill>
                <a:latin typeface="Arial" pitchFamily="34" charset="0"/>
                <a:cs typeface="Times New Roman" pitchFamily="18" charset="0"/>
              </a:rPr>
              <a:t>the West End; </a:t>
            </a:r>
            <a:endParaRPr lang="en-US" sz="2400" dirty="0">
              <a:solidFill>
                <a:prstClr val="black"/>
              </a:solidFill>
              <a:latin typeface="Arial" pitchFamily="34" charset="0"/>
            </a:endParaRPr>
          </a:p>
          <a:p>
            <a:pPr marL="457200" indent="-457200" eaLnBrk="0" fontAlgn="base" hangingPunct="0">
              <a:spcBef>
                <a:spcPct val="0"/>
              </a:spcBef>
              <a:spcAft>
                <a:spcPct val="0"/>
              </a:spcAft>
              <a:buFont typeface="+mj-lt"/>
              <a:buAutoNum type="alphaLcParenR"/>
              <a:tabLst>
                <a:tab pos="457200" algn="l"/>
              </a:tabLst>
            </a:pPr>
            <a:r>
              <a:rPr lang="en-US" sz="2400" i="1" dirty="0" smtClean="0">
                <a:solidFill>
                  <a:prstClr val="black"/>
                </a:solidFill>
                <a:latin typeface="Arial" pitchFamily="34" charset="0"/>
                <a:cs typeface="Times New Roman" pitchFamily="18" charset="0"/>
              </a:rPr>
              <a:t>the City. </a:t>
            </a:r>
            <a:endParaRPr lang="en-US" sz="2800" i="1" dirty="0" smtClean="0">
              <a:solidFill>
                <a:prstClr val="black"/>
              </a:solidFill>
              <a:latin typeface="Arial" pitchFamily="34" charset="0"/>
              <a:cs typeface="Times New Roman" pitchFamily="18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</a:pPr>
            <a:r>
              <a:rPr lang="en-US" sz="2800" i="1" dirty="0" smtClean="0">
                <a:solidFill>
                  <a:prstClr val="black"/>
                </a:solidFill>
                <a:latin typeface="Arial" pitchFamily="34" charset="0"/>
                <a:cs typeface="Times New Roman" pitchFamily="18" charset="0"/>
              </a:rPr>
              <a:t/>
            </a:r>
            <a:br>
              <a:rPr lang="en-US" sz="2800" i="1" dirty="0" smtClean="0">
                <a:solidFill>
                  <a:prstClr val="black"/>
                </a:solidFill>
                <a:latin typeface="Arial" pitchFamily="34" charset="0"/>
                <a:cs typeface="Times New Roman" pitchFamily="18" charset="0"/>
              </a:rPr>
            </a:br>
            <a:endParaRPr lang="en-US" sz="4000" dirty="0" smtClean="0">
              <a:solidFill>
                <a:prstClr val="black"/>
              </a:solidFill>
              <a:latin typeface="Arial" pitchFamily="34" charset="0"/>
            </a:endParaRPr>
          </a:p>
        </p:txBody>
      </p:sp>
      <p:sp>
        <p:nvSpPr>
          <p:cNvPr id="31750" name="Rectangle 1"/>
          <p:cNvSpPr>
            <a:spLocks noChangeArrowheads="1"/>
          </p:cNvSpPr>
          <p:nvPr/>
        </p:nvSpPr>
        <p:spPr bwMode="auto">
          <a:xfrm>
            <a:off x="285750" y="4357360"/>
            <a:ext cx="7500938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</a:pPr>
            <a:r>
              <a:rPr lang="en-US" sz="2400" i="1" dirty="0" smtClean="0">
                <a:solidFill>
                  <a:prstClr val="black"/>
                </a:solidFill>
                <a:latin typeface="Arial" pitchFamily="34" charset="0"/>
                <a:cs typeface="Times New Roman" pitchFamily="18" charset="0"/>
              </a:rPr>
              <a:t>3) The official London residence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</a:pPr>
            <a:r>
              <a:rPr lang="en-US" sz="2400" i="1" dirty="0" smtClean="0">
                <a:solidFill>
                  <a:prstClr val="black"/>
                </a:solidFill>
                <a:latin typeface="Arial" pitchFamily="34" charset="0"/>
                <a:cs typeface="Times New Roman" pitchFamily="18" charset="0"/>
              </a:rPr>
              <a:t>of the Queen  is... </a:t>
            </a:r>
            <a:endParaRPr lang="ru-RU" dirty="0" smtClean="0">
              <a:solidFill>
                <a:prstClr val="black"/>
              </a:solidFill>
              <a:latin typeface="Arial" pitchFamily="34" charset="0"/>
            </a:endParaRPr>
          </a:p>
          <a:p>
            <a:pPr marL="457200" indent="-457200" eaLnBrk="0" fontAlgn="base" hangingPunct="0">
              <a:spcBef>
                <a:spcPct val="0"/>
              </a:spcBef>
              <a:spcAft>
                <a:spcPct val="0"/>
              </a:spcAft>
              <a:buFont typeface="+mj-lt"/>
              <a:buAutoNum type="alphaLcParenR"/>
              <a:tabLst>
                <a:tab pos="457200" algn="l"/>
              </a:tabLst>
            </a:pPr>
            <a:r>
              <a:rPr lang="en-US" sz="2400" i="1" dirty="0" smtClean="0">
                <a:solidFill>
                  <a:prstClr val="black"/>
                </a:solidFill>
                <a:latin typeface="Arial" pitchFamily="34" charset="0"/>
                <a:cs typeface="Times New Roman" pitchFamily="18" charset="0"/>
              </a:rPr>
              <a:t>Buckingham Palace; </a:t>
            </a:r>
            <a:endParaRPr lang="en-US" dirty="0">
              <a:solidFill>
                <a:prstClr val="black"/>
              </a:solidFill>
              <a:latin typeface="Arial" pitchFamily="34" charset="0"/>
            </a:endParaRPr>
          </a:p>
          <a:p>
            <a:pPr marL="457200" indent="-457200" eaLnBrk="0" fontAlgn="base" hangingPunct="0">
              <a:spcBef>
                <a:spcPct val="0"/>
              </a:spcBef>
              <a:spcAft>
                <a:spcPct val="0"/>
              </a:spcAft>
              <a:buFont typeface="+mj-lt"/>
              <a:buAutoNum type="alphaLcParenR"/>
              <a:tabLst>
                <a:tab pos="457200" algn="l"/>
              </a:tabLst>
            </a:pPr>
            <a:r>
              <a:rPr lang="en-US" sz="2400" i="1" dirty="0" smtClean="0">
                <a:solidFill>
                  <a:prstClr val="black"/>
                </a:solidFill>
                <a:latin typeface="Arial" pitchFamily="34" charset="0"/>
                <a:cs typeface="Times New Roman" pitchFamily="18" charset="0"/>
              </a:rPr>
              <a:t>the Houses of Parliament; </a:t>
            </a:r>
            <a:endParaRPr lang="en-US" dirty="0">
              <a:solidFill>
                <a:prstClr val="black"/>
              </a:solidFill>
              <a:latin typeface="Arial" pitchFamily="34" charset="0"/>
            </a:endParaRPr>
          </a:p>
          <a:p>
            <a:pPr marL="457200" indent="-457200" eaLnBrk="0" fontAlgn="base" hangingPunct="0">
              <a:spcBef>
                <a:spcPct val="0"/>
              </a:spcBef>
              <a:spcAft>
                <a:spcPct val="0"/>
              </a:spcAft>
              <a:buFont typeface="+mj-lt"/>
              <a:buAutoNum type="alphaLcParenR"/>
              <a:tabLst>
                <a:tab pos="457200" algn="l"/>
              </a:tabLst>
            </a:pPr>
            <a:r>
              <a:rPr lang="en-US" sz="2400" i="1" dirty="0" smtClean="0">
                <a:solidFill>
                  <a:prstClr val="black"/>
                </a:solidFill>
                <a:latin typeface="Arial" pitchFamily="34" charset="0"/>
                <a:cs typeface="Times New Roman" pitchFamily="18" charset="0"/>
              </a:rPr>
              <a:t>Westminster Abbey. </a:t>
            </a:r>
            <a:endParaRPr lang="en-US" dirty="0" smtClean="0">
              <a:solidFill>
                <a:prstClr val="black"/>
              </a:solidFill>
              <a:latin typeface="Arial" pitchFamily="34" charset="0"/>
            </a:endParaRPr>
          </a:p>
        </p:txBody>
      </p:sp>
      <p:pic>
        <p:nvPicPr>
          <p:cNvPr id="31751" name="Picture 3" descr="D:\Новая папка (3)\London1\buckingham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4938" y="3786188"/>
            <a:ext cx="3245494" cy="25101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2197022"/>
            <a:ext cx="3816423" cy="1847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824559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3" descr="D:\Новая папка (3)\London1\westminster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57875" y="285750"/>
            <a:ext cx="2928938" cy="2197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771" name="Rectangle 2"/>
          <p:cNvSpPr>
            <a:spLocks noChangeArrowheads="1"/>
          </p:cNvSpPr>
          <p:nvPr/>
        </p:nvSpPr>
        <p:spPr bwMode="auto">
          <a:xfrm>
            <a:off x="571500" y="253514"/>
            <a:ext cx="4929188" cy="24314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</a:pPr>
            <a:r>
              <a:rPr lang="en-US" sz="2400" i="1" dirty="0" smtClean="0">
                <a:solidFill>
                  <a:prstClr val="black"/>
                </a:solidFill>
                <a:latin typeface="Arial" pitchFamily="34" charset="0"/>
                <a:cs typeface="Times New Roman" pitchFamily="18" charset="0"/>
              </a:rPr>
              <a:t>4) The Palace of Westminster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</a:pPr>
            <a:r>
              <a:rPr lang="en-US" sz="2400" i="1" dirty="0" smtClean="0">
                <a:solidFill>
                  <a:prstClr val="black"/>
                </a:solidFill>
                <a:latin typeface="Arial" pitchFamily="34" charset="0"/>
                <a:cs typeface="Times New Roman" pitchFamily="18" charset="0"/>
              </a:rPr>
              <a:t> is usually known as... </a:t>
            </a:r>
            <a:endParaRPr lang="ru-RU" dirty="0" smtClean="0">
              <a:solidFill>
                <a:prstClr val="black"/>
              </a:solidFill>
              <a:latin typeface="Arial" pitchFamily="34" charset="0"/>
            </a:endParaRPr>
          </a:p>
          <a:p>
            <a:pPr marL="457200" indent="-457200" algn="just" eaLnBrk="0" fontAlgn="base" hangingPunct="0">
              <a:spcBef>
                <a:spcPct val="0"/>
              </a:spcBef>
              <a:spcAft>
                <a:spcPct val="0"/>
              </a:spcAft>
              <a:buFont typeface="+mj-lt"/>
              <a:buAutoNum type="alphaLcParenR"/>
              <a:tabLst>
                <a:tab pos="457200" algn="l"/>
              </a:tabLst>
            </a:pPr>
            <a:r>
              <a:rPr lang="en-US" sz="2400" i="1" dirty="0" smtClean="0">
                <a:solidFill>
                  <a:prstClr val="black"/>
                </a:solidFill>
                <a:latin typeface="Arial" pitchFamily="34" charset="0"/>
                <a:cs typeface="Times New Roman" pitchFamily="18" charset="0"/>
              </a:rPr>
              <a:t>Westminster  </a:t>
            </a:r>
            <a:endParaRPr lang="en-US" dirty="0">
              <a:solidFill>
                <a:prstClr val="black"/>
              </a:solidFill>
              <a:latin typeface="Arial" pitchFamily="34" charset="0"/>
            </a:endParaRPr>
          </a:p>
          <a:p>
            <a:pPr marL="457200" indent="-457200" algn="just" eaLnBrk="0" fontAlgn="base" hangingPunct="0">
              <a:spcBef>
                <a:spcPct val="0"/>
              </a:spcBef>
              <a:spcAft>
                <a:spcPct val="0"/>
              </a:spcAft>
              <a:buFont typeface="+mj-lt"/>
              <a:buAutoNum type="alphaLcParenR"/>
              <a:tabLst>
                <a:tab pos="457200" algn="l"/>
              </a:tabLst>
            </a:pPr>
            <a:r>
              <a:rPr lang="en-US" sz="2400" i="1" dirty="0" smtClean="0">
                <a:solidFill>
                  <a:prstClr val="black"/>
                </a:solidFill>
                <a:latin typeface="Arial" pitchFamily="34" charset="0"/>
                <a:cs typeface="Times New Roman" pitchFamily="18" charset="0"/>
              </a:rPr>
              <a:t>St. Paul’s Cathedral</a:t>
            </a:r>
            <a:endParaRPr lang="en-US" dirty="0">
              <a:solidFill>
                <a:prstClr val="black"/>
              </a:solidFill>
              <a:latin typeface="Arial" pitchFamily="34" charset="0"/>
            </a:endParaRPr>
          </a:p>
          <a:p>
            <a:pPr marL="457200" indent="-457200" algn="just" eaLnBrk="0" fontAlgn="base" hangingPunct="0">
              <a:spcBef>
                <a:spcPct val="0"/>
              </a:spcBef>
              <a:spcAft>
                <a:spcPct val="0"/>
              </a:spcAft>
              <a:buFont typeface="+mj-lt"/>
              <a:buAutoNum type="alphaLcParenR"/>
              <a:tabLst>
                <a:tab pos="457200" algn="l"/>
              </a:tabLst>
            </a:pPr>
            <a:r>
              <a:rPr lang="en-US" sz="2400" i="1" dirty="0" smtClean="0">
                <a:solidFill>
                  <a:prstClr val="black"/>
                </a:solidFill>
                <a:latin typeface="Arial" pitchFamily="34" charset="0"/>
                <a:cs typeface="Times New Roman" pitchFamily="18" charset="0"/>
              </a:rPr>
              <a:t>the Houses of Parliament </a:t>
            </a:r>
          </a:p>
          <a:p>
            <a:pPr algn="just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</a:pPr>
            <a:endParaRPr lang="en-US" sz="3200" dirty="0" smtClean="0">
              <a:solidFill>
                <a:prstClr val="black"/>
              </a:solidFill>
              <a:latin typeface="Arial" pitchFamily="34" charset="0"/>
            </a:endParaRPr>
          </a:p>
        </p:txBody>
      </p:sp>
      <p:sp>
        <p:nvSpPr>
          <p:cNvPr id="32772" name="Rectangle 1"/>
          <p:cNvSpPr>
            <a:spLocks noChangeArrowheads="1"/>
          </p:cNvSpPr>
          <p:nvPr/>
        </p:nvSpPr>
        <p:spPr bwMode="auto">
          <a:xfrm>
            <a:off x="500063" y="2396640"/>
            <a:ext cx="4000500" cy="24314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algn="just" fontAlgn="base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</a:pPr>
            <a:r>
              <a:rPr lang="en-US" sz="2400" i="1" dirty="0" smtClean="0">
                <a:solidFill>
                  <a:prstClr val="black"/>
                </a:solidFill>
                <a:latin typeface="Arial" pitchFamily="34" charset="0"/>
                <a:cs typeface="Times New Roman" pitchFamily="18" charset="0"/>
              </a:rPr>
              <a:t>5) </a:t>
            </a:r>
            <a:r>
              <a:rPr lang="en-US" sz="2400" i="1" dirty="0" smtClean="0">
                <a:solidFill>
                  <a:prstClr val="black"/>
                </a:solidFill>
                <a:latin typeface="Arial" pitchFamily="34" charset="0"/>
                <a:cs typeface="Times New Roman" pitchFamily="18" charset="0"/>
              </a:rPr>
              <a:t>10, </a:t>
            </a:r>
            <a:r>
              <a:rPr lang="en-US" sz="2400" i="1" dirty="0">
                <a:solidFill>
                  <a:prstClr val="black"/>
                </a:solidFill>
                <a:latin typeface="Arial" pitchFamily="34" charset="0"/>
                <a:cs typeface="Times New Roman" pitchFamily="18" charset="0"/>
              </a:rPr>
              <a:t>Downing </a:t>
            </a:r>
            <a:r>
              <a:rPr lang="en-US" sz="2400" i="1" dirty="0" smtClean="0">
                <a:solidFill>
                  <a:prstClr val="black"/>
                </a:solidFill>
                <a:latin typeface="Arial" pitchFamily="34" charset="0"/>
                <a:cs typeface="Times New Roman" pitchFamily="18" charset="0"/>
              </a:rPr>
              <a:t>Street is the </a:t>
            </a:r>
            <a:r>
              <a:rPr lang="en-US" sz="2400" i="1" dirty="0">
                <a:solidFill>
                  <a:prstClr val="black"/>
                </a:solidFill>
                <a:latin typeface="Arial" pitchFamily="34" charset="0"/>
                <a:cs typeface="Times New Roman" pitchFamily="18" charset="0"/>
              </a:rPr>
              <a:t>home of </a:t>
            </a:r>
            <a:r>
              <a:rPr lang="en-US" sz="2400" i="1" dirty="0" smtClean="0">
                <a:solidFill>
                  <a:prstClr val="black"/>
                </a:solidFill>
                <a:latin typeface="Arial" pitchFamily="34" charset="0"/>
                <a:cs typeface="Times New Roman" pitchFamily="18" charset="0"/>
              </a:rPr>
              <a:t>…</a:t>
            </a:r>
          </a:p>
          <a:p>
            <a:pPr marL="457200" indent="-457200" algn="just" fontAlgn="base">
              <a:spcBef>
                <a:spcPct val="0"/>
              </a:spcBef>
              <a:spcAft>
                <a:spcPct val="0"/>
              </a:spcAft>
              <a:buFont typeface="+mj-lt"/>
              <a:buAutoNum type="alphaLcParenR"/>
              <a:tabLst>
                <a:tab pos="457200" algn="l"/>
              </a:tabLst>
            </a:pPr>
            <a:r>
              <a:rPr lang="en-US" sz="2400" i="1" dirty="0">
                <a:solidFill>
                  <a:prstClr val="black"/>
                </a:solidFill>
                <a:latin typeface="Arial" pitchFamily="34" charset="0"/>
                <a:cs typeface="Times New Roman" pitchFamily="18" charset="0"/>
              </a:rPr>
              <a:t>t</a:t>
            </a:r>
            <a:r>
              <a:rPr lang="en-US" sz="2400" i="1" dirty="0" smtClean="0">
                <a:solidFill>
                  <a:prstClr val="black"/>
                </a:solidFill>
                <a:latin typeface="Arial" pitchFamily="34" charset="0"/>
                <a:cs typeface="Times New Roman" pitchFamily="18" charset="0"/>
              </a:rPr>
              <a:t>he British Queen</a:t>
            </a:r>
          </a:p>
          <a:p>
            <a:pPr marL="457200" indent="-457200" algn="just" fontAlgn="base">
              <a:spcBef>
                <a:spcPct val="0"/>
              </a:spcBef>
              <a:spcAft>
                <a:spcPct val="0"/>
              </a:spcAft>
              <a:buFont typeface="+mj-lt"/>
              <a:buAutoNum type="alphaLcParenR"/>
              <a:tabLst>
                <a:tab pos="457200" algn="l"/>
              </a:tabLst>
            </a:pPr>
            <a:r>
              <a:rPr lang="en-US" sz="2400" i="1" dirty="0" smtClean="0">
                <a:solidFill>
                  <a:prstClr val="black"/>
                </a:solidFill>
                <a:latin typeface="Arial" pitchFamily="34" charset="0"/>
                <a:cs typeface="Times New Roman" pitchFamily="18" charset="0"/>
              </a:rPr>
              <a:t>Prime Minister</a:t>
            </a:r>
          </a:p>
          <a:p>
            <a:pPr marL="457200" indent="-457200" algn="just" fontAlgn="base">
              <a:spcBef>
                <a:spcPct val="0"/>
              </a:spcBef>
              <a:spcAft>
                <a:spcPct val="0"/>
              </a:spcAft>
              <a:buFont typeface="+mj-lt"/>
              <a:buAutoNum type="alphaLcParenR"/>
              <a:tabLst>
                <a:tab pos="457200" algn="l"/>
              </a:tabLst>
            </a:pPr>
            <a:r>
              <a:rPr lang="en-US" sz="2400" i="1" dirty="0">
                <a:solidFill>
                  <a:prstClr val="black"/>
                </a:solidFill>
                <a:latin typeface="Arial" pitchFamily="34" charset="0"/>
                <a:cs typeface="Times New Roman" pitchFamily="18" charset="0"/>
              </a:rPr>
              <a:t>t</a:t>
            </a:r>
            <a:r>
              <a:rPr lang="en-US" sz="2400" i="1" dirty="0" smtClean="0">
                <a:solidFill>
                  <a:prstClr val="black"/>
                </a:solidFill>
                <a:latin typeface="Arial" pitchFamily="34" charset="0"/>
                <a:cs typeface="Times New Roman" pitchFamily="18" charset="0"/>
              </a:rPr>
              <a:t>he British Councilor</a:t>
            </a:r>
            <a:endParaRPr lang="en-US" sz="2400" i="1" dirty="0">
              <a:solidFill>
                <a:prstClr val="black"/>
              </a:solidFill>
              <a:latin typeface="Arial" pitchFamily="34" charset="0"/>
              <a:cs typeface="Times New Roman" pitchFamily="18" charset="0"/>
            </a:endParaRPr>
          </a:p>
          <a:p>
            <a:pPr marL="457200" indent="-457200" algn="just" fontAlgn="base">
              <a:spcBef>
                <a:spcPct val="0"/>
              </a:spcBef>
              <a:spcAft>
                <a:spcPct val="0"/>
              </a:spcAft>
              <a:buFont typeface="+mj-lt"/>
              <a:buAutoNum type="alphaLcParenR"/>
              <a:tabLst>
                <a:tab pos="457200" algn="l"/>
              </a:tabLst>
            </a:pPr>
            <a:endParaRPr lang="en-US" sz="3200" dirty="0" smtClean="0">
              <a:solidFill>
                <a:prstClr val="black"/>
              </a:solidFill>
              <a:latin typeface="Arial" pitchFamily="34" charset="0"/>
            </a:endParaRPr>
          </a:p>
        </p:txBody>
      </p:sp>
      <p:sp>
        <p:nvSpPr>
          <p:cNvPr id="32773" name="Rectangle 1"/>
          <p:cNvSpPr>
            <a:spLocks noChangeArrowheads="1"/>
          </p:cNvSpPr>
          <p:nvPr/>
        </p:nvSpPr>
        <p:spPr bwMode="auto">
          <a:xfrm>
            <a:off x="571500" y="4463338"/>
            <a:ext cx="7500938" cy="22159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 algn="just" fontAlgn="base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</a:pPr>
            <a:r>
              <a:rPr lang="en-US" sz="2400" i="1" dirty="0" smtClean="0">
                <a:solidFill>
                  <a:prstClr val="black"/>
                </a:solidFill>
                <a:latin typeface="Arial" pitchFamily="34" charset="0"/>
                <a:cs typeface="Times New Roman" pitchFamily="18" charset="0"/>
              </a:rPr>
              <a:t>6) London </a:t>
            </a:r>
            <a:r>
              <a:rPr lang="en-US" sz="2400" i="1" dirty="0">
                <a:solidFill>
                  <a:prstClr val="black"/>
                </a:solidFill>
                <a:latin typeface="Arial" pitchFamily="34" charset="0"/>
                <a:cs typeface="Times New Roman" pitchFamily="18" charset="0"/>
              </a:rPr>
              <a:t>is the capital of </a:t>
            </a:r>
            <a:r>
              <a:rPr lang="en-US" sz="2400" i="1" dirty="0" smtClean="0">
                <a:solidFill>
                  <a:prstClr val="black"/>
                </a:solidFill>
                <a:latin typeface="Arial" pitchFamily="34" charset="0"/>
                <a:cs typeface="Times New Roman" pitchFamily="18" charset="0"/>
              </a:rPr>
              <a:t>…</a:t>
            </a:r>
          </a:p>
          <a:p>
            <a:pPr marL="457200" indent="-457200" algn="just" fontAlgn="base">
              <a:spcBef>
                <a:spcPct val="0"/>
              </a:spcBef>
              <a:spcAft>
                <a:spcPct val="0"/>
              </a:spcAft>
              <a:buFont typeface="+mj-lt"/>
              <a:buAutoNum type="alphaLcParenR"/>
              <a:tabLst>
                <a:tab pos="457200" algn="l"/>
              </a:tabLst>
            </a:pPr>
            <a:r>
              <a:rPr lang="en-US" sz="2400" i="1" dirty="0" smtClean="0">
                <a:solidFill>
                  <a:prstClr val="black"/>
                </a:solidFill>
                <a:latin typeface="Arial" pitchFamily="34" charset="0"/>
                <a:cs typeface="Times New Roman" pitchFamily="18" charset="0"/>
              </a:rPr>
              <a:t>Great Britain only</a:t>
            </a:r>
          </a:p>
          <a:p>
            <a:pPr marL="457200" indent="-457200" algn="just" fontAlgn="base">
              <a:spcBef>
                <a:spcPct val="0"/>
              </a:spcBef>
              <a:spcAft>
                <a:spcPct val="0"/>
              </a:spcAft>
              <a:buFont typeface="+mj-lt"/>
              <a:buAutoNum type="alphaLcParenR"/>
              <a:tabLst>
                <a:tab pos="457200" algn="l"/>
              </a:tabLst>
            </a:pPr>
            <a:r>
              <a:rPr lang="en-US" sz="2400" i="1" dirty="0" smtClean="0">
                <a:solidFill>
                  <a:prstClr val="black"/>
                </a:solidFill>
                <a:latin typeface="Arial" pitchFamily="34" charset="0"/>
                <a:cs typeface="Times New Roman" pitchFamily="18" charset="0"/>
              </a:rPr>
              <a:t>England only</a:t>
            </a:r>
          </a:p>
          <a:p>
            <a:pPr marL="457200" indent="-457200" algn="just" fontAlgn="base">
              <a:spcBef>
                <a:spcPct val="0"/>
              </a:spcBef>
              <a:spcAft>
                <a:spcPct val="0"/>
              </a:spcAft>
              <a:buFont typeface="+mj-lt"/>
              <a:buAutoNum type="alphaLcParenR"/>
              <a:tabLst>
                <a:tab pos="457200" algn="l"/>
              </a:tabLst>
            </a:pPr>
            <a:r>
              <a:rPr lang="en-US" sz="2400" i="1" dirty="0" smtClean="0">
                <a:solidFill>
                  <a:prstClr val="black"/>
                </a:solidFill>
                <a:latin typeface="Arial" pitchFamily="34" charset="0"/>
                <a:cs typeface="Times New Roman" pitchFamily="18" charset="0"/>
              </a:rPr>
              <a:t>Great Britain and England both</a:t>
            </a:r>
            <a:endParaRPr lang="en-US" sz="2400" i="1" dirty="0">
              <a:solidFill>
                <a:prstClr val="black"/>
              </a:solidFill>
              <a:latin typeface="Arial" pitchFamily="34" charset="0"/>
              <a:cs typeface="Times New Roman" pitchFamily="18" charset="0"/>
            </a:endParaRPr>
          </a:p>
          <a:p>
            <a:pPr algn="just" fontAlgn="base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</a:pPr>
            <a:endParaRPr lang="en-US" sz="2400" i="1" dirty="0" smtClean="0">
              <a:solidFill>
                <a:prstClr val="black"/>
              </a:solidFill>
              <a:latin typeface="Arial" pitchFamily="34" charset="0"/>
              <a:cs typeface="Times New Roman" pitchFamily="18" charset="0"/>
            </a:endParaRPr>
          </a:p>
          <a:p>
            <a:pPr marL="342900" indent="-342900" algn="just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  <a:tabLst>
                <a:tab pos="457200" algn="l"/>
              </a:tabLst>
            </a:pPr>
            <a:endParaRPr lang="ru-RU" dirty="0" smtClean="0">
              <a:solidFill>
                <a:prstClr val="black"/>
              </a:solidFill>
              <a:latin typeface="Arial" pitchFamily="34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9" y="4463339"/>
            <a:ext cx="3062684" cy="22159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2204864"/>
            <a:ext cx="3600400" cy="24482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4077071"/>
            <a:ext cx="3641554" cy="7510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425561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ChangeArrowheads="1"/>
          </p:cNvSpPr>
          <p:nvPr/>
        </p:nvSpPr>
        <p:spPr bwMode="auto">
          <a:xfrm>
            <a:off x="179512" y="-381665"/>
            <a:ext cx="7488832" cy="69249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Ins="539580" anchor="ctr">
            <a:spAutoFit/>
          </a:bodyPr>
          <a:lstStyle/>
          <a:p>
            <a:pPr algn="just" fontAlgn="base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</a:pPr>
            <a:endParaRPr lang="en-US" sz="2400" i="1" dirty="0" smtClean="0">
              <a:solidFill>
                <a:prstClr val="black"/>
              </a:solidFill>
              <a:latin typeface="Arial" pitchFamily="34" charset="0"/>
              <a:cs typeface="Times New Roman" pitchFamily="18" charset="0"/>
            </a:endParaRPr>
          </a:p>
          <a:p>
            <a:pPr algn="just" fontAlgn="base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</a:pPr>
            <a:r>
              <a:rPr lang="en-US" sz="2400" i="1" dirty="0" smtClean="0">
                <a:solidFill>
                  <a:prstClr val="black"/>
                </a:solidFill>
                <a:latin typeface="Arial" pitchFamily="34" charset="0"/>
                <a:cs typeface="Times New Roman" pitchFamily="18" charset="0"/>
              </a:rPr>
              <a:t>7)… </a:t>
            </a:r>
            <a:r>
              <a:rPr lang="en-US" sz="2400" i="1" dirty="0">
                <a:latin typeface="Arial" pitchFamily="34" charset="0"/>
                <a:ea typeface="Times New Roman"/>
                <a:cs typeface="Arial" pitchFamily="34" charset="0"/>
              </a:rPr>
              <a:t>is the commercial part </a:t>
            </a:r>
            <a:r>
              <a:rPr lang="en-US" sz="2400" i="1" dirty="0" smtClean="0">
                <a:latin typeface="Arial" pitchFamily="34" charset="0"/>
                <a:ea typeface="Times New Roman"/>
                <a:cs typeface="Arial" pitchFamily="34" charset="0"/>
              </a:rPr>
              <a:t>of London.</a:t>
            </a:r>
          </a:p>
          <a:p>
            <a:pPr marL="457200" indent="-457200" algn="just" fontAlgn="base">
              <a:spcBef>
                <a:spcPct val="0"/>
              </a:spcBef>
              <a:spcAft>
                <a:spcPct val="0"/>
              </a:spcAft>
              <a:buFont typeface="+mj-lt"/>
              <a:buAutoNum type="alphaLcParenR"/>
              <a:tabLst>
                <a:tab pos="457200" algn="l"/>
              </a:tabLst>
            </a:pPr>
            <a:r>
              <a:rPr lang="en-US" sz="2400" i="1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the </a:t>
            </a:r>
            <a:r>
              <a:rPr lang="en-US" sz="2400" i="1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West End, </a:t>
            </a:r>
          </a:p>
          <a:p>
            <a:pPr marL="457200" indent="-457200" algn="just" fontAlgn="base">
              <a:spcBef>
                <a:spcPct val="0"/>
              </a:spcBef>
              <a:spcAft>
                <a:spcPct val="0"/>
              </a:spcAft>
              <a:buFont typeface="+mj-lt"/>
              <a:buAutoNum type="alphaLcParenR"/>
              <a:tabLst>
                <a:tab pos="457200" algn="l"/>
              </a:tabLst>
            </a:pPr>
            <a:r>
              <a:rPr lang="en-US" sz="2400" i="1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the </a:t>
            </a:r>
            <a:r>
              <a:rPr lang="en-US" sz="2400" i="1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East End </a:t>
            </a:r>
            <a:r>
              <a:rPr lang="en-US" sz="2400" i="1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,</a:t>
            </a:r>
          </a:p>
          <a:p>
            <a:pPr marL="457200" indent="-457200" algn="just" fontAlgn="base">
              <a:spcBef>
                <a:spcPct val="0"/>
              </a:spcBef>
              <a:spcAft>
                <a:spcPct val="0"/>
              </a:spcAft>
              <a:buFont typeface="+mj-lt"/>
              <a:buAutoNum type="alphaLcParenR"/>
              <a:tabLst>
                <a:tab pos="457200" algn="l"/>
              </a:tabLst>
            </a:pPr>
            <a:r>
              <a:rPr lang="en-US" sz="2400" i="1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Westminster,</a:t>
            </a:r>
          </a:p>
          <a:p>
            <a:pPr marL="457200" indent="-457200" algn="just" fontAlgn="base">
              <a:spcBef>
                <a:spcPct val="0"/>
              </a:spcBef>
              <a:spcAft>
                <a:spcPct val="0"/>
              </a:spcAft>
              <a:buFont typeface="+mj-lt"/>
              <a:buAutoNum type="alphaLcParenR"/>
              <a:tabLst>
                <a:tab pos="457200" algn="l"/>
              </a:tabLst>
            </a:pPr>
            <a:r>
              <a:rPr lang="en-US" sz="2400" i="1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the City</a:t>
            </a:r>
            <a:endParaRPr lang="en-US" sz="2400" i="1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  <a:p>
            <a:pPr algn="just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</a:pPr>
            <a:endParaRPr lang="ru-RU" dirty="0" smtClean="0">
              <a:solidFill>
                <a:prstClr val="black"/>
              </a:solidFill>
              <a:latin typeface="Arial" pitchFamily="34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</a:pPr>
            <a:r>
              <a:rPr lang="en-US" sz="2400" i="1" dirty="0" smtClean="0">
                <a:solidFill>
                  <a:prstClr val="black"/>
                </a:solidFill>
                <a:latin typeface="Arial" pitchFamily="34" charset="0"/>
                <a:cs typeface="Times New Roman" pitchFamily="18" charset="0"/>
              </a:rPr>
              <a:t>8) </a:t>
            </a:r>
            <a:r>
              <a:rPr lang="en-US" sz="2400" i="1" dirty="0">
                <a:solidFill>
                  <a:prstClr val="black"/>
                </a:solidFill>
                <a:latin typeface="Arial" pitchFamily="34" charset="0"/>
                <a:cs typeface="Times New Roman" pitchFamily="18" charset="0"/>
              </a:rPr>
              <a:t>The East End is the part of </a:t>
            </a:r>
            <a:r>
              <a:rPr lang="en-US" sz="2400" i="1" dirty="0" smtClean="0">
                <a:solidFill>
                  <a:prstClr val="black"/>
                </a:solidFill>
                <a:latin typeface="Arial" pitchFamily="34" charset="0"/>
                <a:cs typeface="Times New Roman" pitchFamily="18" charset="0"/>
              </a:rPr>
              <a:t>London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</a:pPr>
            <a:r>
              <a:rPr lang="en-US" sz="2400" i="1" dirty="0" smtClean="0">
                <a:solidFill>
                  <a:prstClr val="black"/>
                </a:solidFill>
                <a:latin typeface="Arial" pitchFamily="34" charset="0"/>
                <a:cs typeface="Times New Roman" pitchFamily="18" charset="0"/>
              </a:rPr>
              <a:t> where… live</a:t>
            </a:r>
            <a:r>
              <a:rPr lang="en-US" sz="2400" i="1" dirty="0">
                <a:solidFill>
                  <a:prstClr val="black"/>
                </a:solidFill>
                <a:latin typeface="Arial" pitchFamily="34" charset="0"/>
                <a:cs typeface="Times New Roman" pitchFamily="18" charset="0"/>
              </a:rPr>
              <a:t>. </a:t>
            </a:r>
            <a:endParaRPr lang="en-US" sz="2400" i="1" dirty="0" smtClean="0">
              <a:solidFill>
                <a:prstClr val="black"/>
              </a:solidFill>
              <a:latin typeface="Arial" pitchFamily="34" charset="0"/>
              <a:cs typeface="Times New Roman" pitchFamily="18" charset="0"/>
            </a:endParaRPr>
          </a:p>
          <a:p>
            <a:pPr marL="457200" indent="-457200" eaLnBrk="0" fontAlgn="base" hangingPunct="0">
              <a:spcBef>
                <a:spcPct val="0"/>
              </a:spcBef>
              <a:spcAft>
                <a:spcPct val="0"/>
              </a:spcAft>
              <a:buFont typeface="+mj-lt"/>
              <a:buAutoNum type="alphaLcParenR"/>
              <a:tabLst>
                <a:tab pos="457200" algn="l"/>
              </a:tabLst>
            </a:pPr>
            <a:r>
              <a:rPr lang="en-US" sz="2400" i="1" dirty="0">
                <a:solidFill>
                  <a:prstClr val="black"/>
                </a:solidFill>
                <a:latin typeface="Arial" pitchFamily="34" charset="0"/>
                <a:cs typeface="Times New Roman" pitchFamily="18" charset="0"/>
              </a:rPr>
              <a:t>the richest </a:t>
            </a:r>
            <a:r>
              <a:rPr lang="en-US" sz="2400" i="1" dirty="0" smtClean="0">
                <a:solidFill>
                  <a:prstClr val="black"/>
                </a:solidFill>
                <a:latin typeface="Arial" pitchFamily="34" charset="0"/>
                <a:cs typeface="Times New Roman" pitchFamily="18" charset="0"/>
              </a:rPr>
              <a:t>people</a:t>
            </a:r>
            <a:endParaRPr lang="en-US" sz="2400" i="1" dirty="0">
              <a:solidFill>
                <a:prstClr val="black"/>
              </a:solidFill>
              <a:latin typeface="Arial" pitchFamily="34" charset="0"/>
              <a:cs typeface="Times New Roman" pitchFamily="18" charset="0"/>
            </a:endParaRPr>
          </a:p>
          <a:p>
            <a:pPr marL="457200" indent="-457200" eaLnBrk="0" fontAlgn="base" hangingPunct="0">
              <a:spcBef>
                <a:spcPct val="0"/>
              </a:spcBef>
              <a:spcAft>
                <a:spcPct val="0"/>
              </a:spcAft>
              <a:buFont typeface="+mj-lt"/>
              <a:buAutoNum type="alphaLcParenR"/>
              <a:tabLst>
                <a:tab pos="457200" algn="l"/>
              </a:tabLst>
            </a:pPr>
            <a:r>
              <a:rPr lang="en-US" sz="2400" i="1" dirty="0" smtClean="0">
                <a:solidFill>
                  <a:prstClr val="black"/>
                </a:solidFill>
                <a:latin typeface="Arial" pitchFamily="34" charset="0"/>
                <a:cs typeface="Times New Roman" pitchFamily="18" charset="0"/>
              </a:rPr>
              <a:t>the foreigners</a:t>
            </a:r>
          </a:p>
          <a:p>
            <a:pPr marL="457200" indent="-457200" eaLnBrk="0" fontAlgn="base" hangingPunct="0">
              <a:spcBef>
                <a:spcPct val="0"/>
              </a:spcBef>
              <a:spcAft>
                <a:spcPct val="0"/>
              </a:spcAft>
              <a:buFont typeface="+mj-lt"/>
              <a:buAutoNum type="alphaLcParenR"/>
              <a:tabLst>
                <a:tab pos="457200" algn="l"/>
              </a:tabLst>
            </a:pPr>
            <a:r>
              <a:rPr lang="en-US" sz="2400" i="1" dirty="0" smtClean="0">
                <a:solidFill>
                  <a:prstClr val="black"/>
                </a:solidFill>
                <a:latin typeface="Arial" pitchFamily="34" charset="0"/>
                <a:cs typeface="Times New Roman" pitchFamily="18" charset="0"/>
              </a:rPr>
              <a:t>hard-working people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</a:pPr>
            <a:endParaRPr lang="en-US" sz="2400" i="1" dirty="0" smtClean="0">
              <a:solidFill>
                <a:prstClr val="black"/>
              </a:solidFill>
              <a:latin typeface="Arial" pitchFamily="34" charset="0"/>
              <a:cs typeface="Times New Roman" pitchFamily="18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</a:pPr>
            <a:r>
              <a:rPr lang="en-US" sz="2400" i="1" dirty="0" smtClean="0">
                <a:solidFill>
                  <a:prstClr val="black"/>
                </a:solidFill>
                <a:latin typeface="Arial" pitchFamily="34" charset="0"/>
                <a:cs typeface="Times New Roman" pitchFamily="18" charset="0"/>
              </a:rPr>
              <a:t>9)Tower </a:t>
            </a:r>
            <a:r>
              <a:rPr lang="en-US" sz="2400" i="1" dirty="0">
                <a:solidFill>
                  <a:prstClr val="black"/>
                </a:solidFill>
                <a:latin typeface="Arial" pitchFamily="34" charset="0"/>
                <a:cs typeface="Times New Roman" pitchFamily="18" charset="0"/>
              </a:rPr>
              <a:t>Bridge is a fine </a:t>
            </a:r>
            <a:r>
              <a:rPr lang="en-US" sz="2400" i="1" dirty="0" smtClean="0">
                <a:solidFill>
                  <a:prstClr val="black"/>
                </a:solidFill>
                <a:latin typeface="Arial" pitchFamily="34" charset="0"/>
                <a:cs typeface="Times New Roman" pitchFamily="18" charset="0"/>
              </a:rPr>
              <a:t>example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</a:pPr>
            <a:r>
              <a:rPr lang="en-US" sz="2400" i="1" dirty="0" smtClean="0">
                <a:solidFill>
                  <a:prstClr val="black"/>
                </a:solidFill>
                <a:latin typeface="Arial" pitchFamily="34" charset="0"/>
                <a:cs typeface="Times New Roman" pitchFamily="18" charset="0"/>
              </a:rPr>
              <a:t> of… engineering.</a:t>
            </a:r>
          </a:p>
          <a:p>
            <a:pPr marL="457200" indent="-457200" eaLnBrk="0" fontAlgn="base" hangingPunct="0">
              <a:spcBef>
                <a:spcPct val="0"/>
              </a:spcBef>
              <a:spcAft>
                <a:spcPct val="0"/>
              </a:spcAft>
              <a:buFont typeface="+mj-lt"/>
              <a:buAutoNum type="alphaLcParenR"/>
              <a:tabLst>
                <a:tab pos="457200" algn="l"/>
              </a:tabLst>
            </a:pPr>
            <a:r>
              <a:rPr lang="en-US" sz="2400" i="1" dirty="0" smtClean="0">
                <a:solidFill>
                  <a:prstClr val="black"/>
                </a:solidFill>
                <a:latin typeface="Arial" pitchFamily="34" charset="0"/>
                <a:cs typeface="Times New Roman" pitchFamily="18" charset="0"/>
              </a:rPr>
              <a:t>Victorian</a:t>
            </a:r>
          </a:p>
          <a:p>
            <a:pPr marL="457200" indent="-457200" eaLnBrk="0" fontAlgn="base" hangingPunct="0">
              <a:spcBef>
                <a:spcPct val="0"/>
              </a:spcBef>
              <a:spcAft>
                <a:spcPct val="0"/>
              </a:spcAft>
              <a:buFont typeface="+mj-lt"/>
              <a:buAutoNum type="alphaLcParenR"/>
              <a:tabLst>
                <a:tab pos="457200" algn="l"/>
              </a:tabLst>
            </a:pPr>
            <a:r>
              <a:rPr lang="en-US" sz="2400" i="1" dirty="0" smtClean="0">
                <a:solidFill>
                  <a:prstClr val="black"/>
                </a:solidFill>
                <a:latin typeface="Arial" pitchFamily="34" charset="0"/>
                <a:cs typeface="Times New Roman" pitchFamily="18" charset="0"/>
              </a:rPr>
              <a:t>Elizabeth’s</a:t>
            </a:r>
            <a:endParaRPr lang="en-US" sz="2400" i="1" dirty="0">
              <a:solidFill>
                <a:prstClr val="black"/>
              </a:solidFill>
              <a:latin typeface="Arial" pitchFamily="34" charset="0"/>
              <a:cs typeface="Times New Roman" pitchFamily="18" charset="0"/>
            </a:endParaRPr>
          </a:p>
          <a:p>
            <a:pPr marL="457200" indent="-457200" eaLnBrk="0" fontAlgn="base" hangingPunct="0">
              <a:spcBef>
                <a:spcPct val="0"/>
              </a:spcBef>
              <a:spcAft>
                <a:spcPct val="0"/>
              </a:spcAft>
              <a:buFont typeface="+mj-lt"/>
              <a:buAutoNum type="alphaLcParenR"/>
              <a:tabLst>
                <a:tab pos="457200" algn="l"/>
              </a:tabLst>
            </a:pPr>
            <a:r>
              <a:rPr lang="en-US" sz="2400" i="1" dirty="0" smtClean="0">
                <a:solidFill>
                  <a:prstClr val="black"/>
                </a:solidFill>
                <a:latin typeface="Arial" pitchFamily="34" charset="0"/>
                <a:cs typeface="Times New Roman" pitchFamily="18" charset="0"/>
              </a:rPr>
              <a:t> Paton’s</a:t>
            </a:r>
            <a:br>
              <a:rPr lang="en-US" sz="2400" i="1" dirty="0" smtClean="0">
                <a:solidFill>
                  <a:prstClr val="black"/>
                </a:solidFill>
                <a:latin typeface="Arial" pitchFamily="34" charset="0"/>
                <a:cs typeface="Times New Roman" pitchFamily="18" charset="0"/>
              </a:rPr>
            </a:br>
            <a:endParaRPr lang="ru-RU" dirty="0" smtClean="0">
              <a:solidFill>
                <a:prstClr val="black"/>
              </a:solidFill>
              <a:latin typeface="Arial" pitchFamily="34" charset="0"/>
            </a:endParaRPr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0" y="2060848"/>
            <a:ext cx="2953065" cy="26642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205409"/>
            <a:ext cx="3240360" cy="20714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928" y="4725144"/>
            <a:ext cx="4464496" cy="19442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8585842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1"/>
          <p:cNvSpPr>
            <a:spLocks noChangeArrowheads="1"/>
          </p:cNvSpPr>
          <p:nvPr/>
        </p:nvSpPr>
        <p:spPr bwMode="auto">
          <a:xfrm>
            <a:off x="323528" y="-36675"/>
            <a:ext cx="7488832" cy="83407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</a:pPr>
            <a:r>
              <a:rPr lang="en-US" sz="2400" i="1" dirty="0" smtClean="0">
                <a:solidFill>
                  <a:prstClr val="black"/>
                </a:solidFill>
                <a:latin typeface="Arial" pitchFamily="34" charset="0"/>
              </a:rPr>
              <a:t>10</a:t>
            </a:r>
            <a:r>
              <a:rPr lang="uk-UA" sz="2400" i="1" dirty="0" smtClean="0">
                <a:solidFill>
                  <a:prstClr val="black"/>
                </a:solidFill>
                <a:latin typeface="Arial" pitchFamily="34" charset="0"/>
              </a:rPr>
              <a:t>) </a:t>
            </a:r>
            <a:r>
              <a:rPr lang="en-US" sz="2400" i="1" dirty="0">
                <a:solidFill>
                  <a:prstClr val="black"/>
                </a:solidFill>
                <a:latin typeface="Arial" pitchFamily="34" charset="0"/>
              </a:rPr>
              <a:t>London consists of…</a:t>
            </a:r>
          </a:p>
          <a:p>
            <a:pPr marL="457200" lvl="0" indent="-457200" algn="just" fontAlgn="base">
              <a:spcBef>
                <a:spcPct val="0"/>
              </a:spcBef>
              <a:spcAft>
                <a:spcPct val="0"/>
              </a:spcAft>
              <a:buFont typeface="+mj-lt"/>
              <a:buAutoNum type="alphaLcParenR"/>
              <a:tabLst>
                <a:tab pos="457200" algn="l"/>
              </a:tabLst>
            </a:pPr>
            <a:r>
              <a:rPr lang="en-US" sz="2400" i="1" dirty="0">
                <a:solidFill>
                  <a:prstClr val="black"/>
                </a:solidFill>
                <a:latin typeface="Arial" pitchFamily="34" charset="0"/>
              </a:rPr>
              <a:t>four </a:t>
            </a:r>
            <a:r>
              <a:rPr lang="en-US" sz="2400" i="1" dirty="0" smtClean="0">
                <a:solidFill>
                  <a:prstClr val="black"/>
                </a:solidFill>
                <a:latin typeface="Arial" pitchFamily="34" charset="0"/>
              </a:rPr>
              <a:t>parts</a:t>
            </a:r>
          </a:p>
          <a:p>
            <a:pPr marL="457200" lvl="0" indent="-457200" algn="just" fontAlgn="base">
              <a:spcBef>
                <a:spcPct val="0"/>
              </a:spcBef>
              <a:spcAft>
                <a:spcPct val="0"/>
              </a:spcAft>
              <a:buFont typeface="+mj-lt"/>
              <a:buAutoNum type="alphaLcParenR"/>
              <a:tabLst>
                <a:tab pos="457200" algn="l"/>
              </a:tabLst>
            </a:pPr>
            <a:r>
              <a:rPr lang="en-US" sz="2400" i="1" dirty="0" smtClean="0">
                <a:solidFill>
                  <a:prstClr val="black"/>
                </a:solidFill>
                <a:latin typeface="Arial" pitchFamily="34" charset="0"/>
              </a:rPr>
              <a:t>three parts</a:t>
            </a:r>
          </a:p>
          <a:p>
            <a:pPr marL="457200" lvl="0" indent="-457200" algn="just" fontAlgn="base">
              <a:spcBef>
                <a:spcPct val="0"/>
              </a:spcBef>
              <a:spcAft>
                <a:spcPct val="0"/>
              </a:spcAft>
              <a:buFont typeface="+mj-lt"/>
              <a:buAutoNum type="alphaLcParenR"/>
              <a:tabLst>
                <a:tab pos="457200" algn="l"/>
              </a:tabLst>
            </a:pPr>
            <a:r>
              <a:rPr lang="en-US" sz="2400" i="1" dirty="0" smtClean="0">
                <a:solidFill>
                  <a:prstClr val="black"/>
                </a:solidFill>
                <a:latin typeface="Arial" pitchFamily="34" charset="0"/>
              </a:rPr>
              <a:t>two parts</a:t>
            </a:r>
          </a:p>
          <a:p>
            <a:pPr lvl="0" algn="just" fontAlgn="base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</a:pPr>
            <a:endParaRPr lang="en-US" sz="2400" i="1" dirty="0">
              <a:solidFill>
                <a:prstClr val="black"/>
              </a:solidFill>
              <a:latin typeface="Arial" pitchFamily="34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</a:pPr>
            <a:r>
              <a:rPr lang="en-US" sz="2400" i="1" dirty="0" smtClean="0">
                <a:solidFill>
                  <a:prstClr val="black"/>
                </a:solidFill>
                <a:latin typeface="Arial" pitchFamily="34" charset="0"/>
              </a:rPr>
              <a:t>11) </a:t>
            </a:r>
            <a:r>
              <a:rPr lang="en-US" sz="2400" i="1" dirty="0">
                <a:solidFill>
                  <a:prstClr val="black"/>
                </a:solidFill>
                <a:latin typeface="Arial" pitchFamily="34" charset="0"/>
              </a:rPr>
              <a:t>They are…</a:t>
            </a:r>
          </a:p>
          <a:p>
            <a:pPr marL="457200" indent="-457200" fontAlgn="base">
              <a:spcBef>
                <a:spcPct val="0"/>
              </a:spcBef>
              <a:spcAft>
                <a:spcPct val="0"/>
              </a:spcAft>
              <a:buFont typeface="+mj-lt"/>
              <a:buAutoNum type="alphaLcParenR"/>
              <a:tabLst>
                <a:tab pos="457200" algn="l"/>
              </a:tabLst>
            </a:pPr>
            <a:r>
              <a:rPr lang="en-US" sz="2400" i="1" dirty="0">
                <a:solidFill>
                  <a:prstClr val="black"/>
                </a:solidFill>
                <a:latin typeface="Arial" pitchFamily="34" charset="0"/>
              </a:rPr>
              <a:t> London, </a:t>
            </a:r>
            <a:r>
              <a:rPr lang="en-US" sz="2400" i="1" dirty="0" smtClean="0">
                <a:solidFill>
                  <a:prstClr val="black"/>
                </a:solidFill>
                <a:latin typeface="Arial" pitchFamily="34" charset="0"/>
              </a:rPr>
              <a:t>Cardiff, Edinburgh</a:t>
            </a:r>
            <a:r>
              <a:rPr lang="en-US" sz="2400" i="1" dirty="0">
                <a:solidFill>
                  <a:prstClr val="black"/>
                </a:solidFill>
                <a:latin typeface="Arial" pitchFamily="34" charset="0"/>
              </a:rPr>
              <a:t>, </a:t>
            </a:r>
            <a:r>
              <a:rPr lang="en-US" sz="2400" i="1" dirty="0" smtClean="0">
                <a:solidFill>
                  <a:prstClr val="black"/>
                </a:solidFill>
                <a:latin typeface="Arial" pitchFamily="34" charset="0"/>
              </a:rPr>
              <a:t>Belfast</a:t>
            </a:r>
          </a:p>
          <a:p>
            <a:pPr marL="457200" indent="-457200" fontAlgn="base">
              <a:spcBef>
                <a:spcPct val="0"/>
              </a:spcBef>
              <a:spcAft>
                <a:spcPct val="0"/>
              </a:spcAft>
              <a:buFont typeface="+mj-lt"/>
              <a:buAutoNum type="alphaLcParenR"/>
              <a:tabLst>
                <a:tab pos="457200" algn="l"/>
              </a:tabLst>
            </a:pPr>
            <a:r>
              <a:rPr lang="en-US" sz="2400" i="1" dirty="0" smtClean="0">
                <a:solidFill>
                  <a:prstClr val="black"/>
                </a:solidFill>
                <a:latin typeface="Arial" pitchFamily="34" charset="0"/>
              </a:rPr>
              <a:t>England</a:t>
            </a:r>
            <a:r>
              <a:rPr lang="en-US" sz="2400" i="1" dirty="0">
                <a:solidFill>
                  <a:prstClr val="black"/>
                </a:solidFill>
                <a:latin typeface="Arial" pitchFamily="34" charset="0"/>
              </a:rPr>
              <a:t>, Wales</a:t>
            </a:r>
            <a:r>
              <a:rPr lang="en-US" sz="2400" i="1" dirty="0" smtClean="0">
                <a:solidFill>
                  <a:prstClr val="black"/>
                </a:solidFill>
                <a:latin typeface="Arial" pitchFamily="34" charset="0"/>
              </a:rPr>
              <a:t>, </a:t>
            </a:r>
            <a:r>
              <a:rPr lang="en-US" sz="2400" i="1" dirty="0">
                <a:solidFill>
                  <a:prstClr val="black"/>
                </a:solidFill>
                <a:latin typeface="Arial" pitchFamily="34" charset="0"/>
              </a:rPr>
              <a:t>Scotland, </a:t>
            </a:r>
            <a:r>
              <a:rPr lang="en-US" sz="2400" i="1" dirty="0" smtClean="0">
                <a:solidFill>
                  <a:prstClr val="black"/>
                </a:solidFill>
                <a:latin typeface="Arial" pitchFamily="34" charset="0"/>
              </a:rPr>
              <a:t>Northern  Ireland</a:t>
            </a:r>
          </a:p>
          <a:p>
            <a:pPr marL="457200" indent="-457200" fontAlgn="base">
              <a:spcBef>
                <a:spcPct val="0"/>
              </a:spcBef>
              <a:spcAft>
                <a:spcPct val="0"/>
              </a:spcAft>
              <a:buFont typeface="+mj-lt"/>
              <a:buAutoNum type="alphaLcParenR"/>
              <a:tabLst>
                <a:tab pos="457200" algn="l"/>
              </a:tabLst>
            </a:pPr>
            <a:r>
              <a:rPr lang="en-US" sz="2400" i="1" dirty="0" smtClean="0">
                <a:solidFill>
                  <a:prstClr val="black"/>
                </a:solidFill>
                <a:latin typeface="Arial" pitchFamily="34" charset="0"/>
              </a:rPr>
              <a:t>the </a:t>
            </a:r>
            <a:r>
              <a:rPr lang="en-US" sz="2400" i="1" dirty="0">
                <a:solidFill>
                  <a:prstClr val="black"/>
                </a:solidFill>
                <a:latin typeface="Arial" pitchFamily="34" charset="0"/>
              </a:rPr>
              <a:t>City, the West </a:t>
            </a:r>
            <a:r>
              <a:rPr lang="en-US" sz="2400" i="1" dirty="0" smtClean="0">
                <a:solidFill>
                  <a:prstClr val="black"/>
                </a:solidFill>
                <a:latin typeface="Arial" pitchFamily="34" charset="0"/>
              </a:rPr>
              <a:t>End, </a:t>
            </a:r>
            <a:r>
              <a:rPr lang="en-US" sz="2400" i="1" dirty="0">
                <a:solidFill>
                  <a:prstClr val="black"/>
                </a:solidFill>
                <a:latin typeface="Arial" pitchFamily="34" charset="0"/>
              </a:rPr>
              <a:t>the East End </a:t>
            </a:r>
            <a:r>
              <a:rPr lang="en-US" sz="2400" i="1" dirty="0" smtClean="0">
                <a:solidFill>
                  <a:prstClr val="black"/>
                </a:solidFill>
                <a:latin typeface="Arial" pitchFamily="34" charset="0"/>
              </a:rPr>
              <a:t>and Westminster.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</a:pPr>
            <a:endParaRPr lang="en-US" sz="2400" i="1" dirty="0">
              <a:solidFill>
                <a:prstClr val="black"/>
              </a:solidFill>
              <a:latin typeface="Arial" pitchFamily="34" charset="0"/>
            </a:endParaRPr>
          </a:p>
          <a:p>
            <a:pPr lvl="0" algn="just" fontAlgn="base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</a:pPr>
            <a:r>
              <a:rPr lang="en-US" sz="2400" i="1" dirty="0">
                <a:solidFill>
                  <a:prstClr val="black"/>
                </a:solidFill>
                <a:latin typeface="Arial" pitchFamily="34" charset="0"/>
              </a:rPr>
              <a:t>12) The Houses of Parliament </a:t>
            </a:r>
            <a:r>
              <a:rPr lang="en-US" sz="2400" i="1" dirty="0" smtClean="0">
                <a:solidFill>
                  <a:prstClr val="black"/>
                </a:solidFill>
                <a:latin typeface="Arial" pitchFamily="34" charset="0"/>
              </a:rPr>
              <a:t>are</a:t>
            </a:r>
          </a:p>
          <a:p>
            <a:pPr lvl="0" algn="just" fontAlgn="base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</a:pPr>
            <a:r>
              <a:rPr lang="en-US" sz="2400" i="1" dirty="0" smtClean="0">
                <a:solidFill>
                  <a:prstClr val="black"/>
                </a:solidFill>
                <a:latin typeface="Arial" pitchFamily="34" charset="0"/>
              </a:rPr>
              <a:t> </a:t>
            </a:r>
            <a:r>
              <a:rPr lang="en-US" sz="2400" i="1" dirty="0">
                <a:solidFill>
                  <a:prstClr val="black"/>
                </a:solidFill>
                <a:latin typeface="Arial" pitchFamily="34" charset="0"/>
              </a:rPr>
              <a:t>officially </a:t>
            </a:r>
            <a:r>
              <a:rPr lang="en-US" sz="2400" i="1" dirty="0" smtClean="0">
                <a:solidFill>
                  <a:prstClr val="black"/>
                </a:solidFill>
                <a:latin typeface="Arial" pitchFamily="34" charset="0"/>
              </a:rPr>
              <a:t>called…</a:t>
            </a:r>
          </a:p>
          <a:p>
            <a:pPr marL="457200" lvl="0" indent="-457200" algn="just" fontAlgn="base">
              <a:spcBef>
                <a:spcPct val="0"/>
              </a:spcBef>
              <a:spcAft>
                <a:spcPct val="0"/>
              </a:spcAft>
              <a:buFont typeface="+mj-lt"/>
              <a:buAutoNum type="alphaLcParenR"/>
              <a:tabLst>
                <a:tab pos="457200" algn="l"/>
              </a:tabLst>
            </a:pPr>
            <a:r>
              <a:rPr lang="en-US" sz="2400" i="1" dirty="0">
                <a:solidFill>
                  <a:prstClr val="black"/>
                </a:solidFill>
                <a:latin typeface="Arial" pitchFamily="34" charset="0"/>
              </a:rPr>
              <a:t>the House of </a:t>
            </a:r>
            <a:r>
              <a:rPr lang="en-US" sz="2400" i="1" dirty="0" smtClean="0">
                <a:solidFill>
                  <a:prstClr val="black"/>
                </a:solidFill>
                <a:latin typeface="Arial" pitchFamily="34" charset="0"/>
              </a:rPr>
              <a:t>Lords</a:t>
            </a:r>
          </a:p>
          <a:p>
            <a:pPr marL="457200" lvl="0" indent="-457200" algn="just" fontAlgn="base">
              <a:spcBef>
                <a:spcPct val="0"/>
              </a:spcBef>
              <a:spcAft>
                <a:spcPct val="0"/>
              </a:spcAft>
              <a:buFont typeface="+mj-lt"/>
              <a:buAutoNum type="alphaLcParenR"/>
              <a:tabLst>
                <a:tab pos="457200" algn="l"/>
              </a:tabLst>
            </a:pPr>
            <a:r>
              <a:rPr lang="en-US" sz="2400" i="1" dirty="0" smtClean="0">
                <a:solidFill>
                  <a:prstClr val="black"/>
                </a:solidFill>
                <a:latin typeface="Arial" pitchFamily="34" charset="0"/>
              </a:rPr>
              <a:t>the </a:t>
            </a:r>
            <a:r>
              <a:rPr lang="en-US" sz="2400" i="1" dirty="0">
                <a:solidFill>
                  <a:prstClr val="black"/>
                </a:solidFill>
                <a:latin typeface="Arial" pitchFamily="34" charset="0"/>
              </a:rPr>
              <a:t>New Palace of </a:t>
            </a:r>
            <a:r>
              <a:rPr lang="en-US" sz="2400" i="1" dirty="0" smtClean="0">
                <a:solidFill>
                  <a:prstClr val="black"/>
                </a:solidFill>
                <a:latin typeface="Arial" pitchFamily="34" charset="0"/>
              </a:rPr>
              <a:t>Westminster</a:t>
            </a:r>
          </a:p>
          <a:p>
            <a:pPr marL="457200" lvl="0" indent="-457200" algn="just" fontAlgn="base">
              <a:spcBef>
                <a:spcPct val="0"/>
              </a:spcBef>
              <a:spcAft>
                <a:spcPct val="0"/>
              </a:spcAft>
              <a:buFont typeface="+mj-lt"/>
              <a:buAutoNum type="alphaLcParenR"/>
              <a:tabLst>
                <a:tab pos="457200" algn="l"/>
              </a:tabLst>
            </a:pPr>
            <a:r>
              <a:rPr lang="en-US" sz="2400" i="1" dirty="0" smtClean="0">
                <a:solidFill>
                  <a:prstClr val="black"/>
                </a:solidFill>
                <a:latin typeface="Arial" pitchFamily="34" charset="0"/>
              </a:rPr>
              <a:t> </a:t>
            </a:r>
            <a:r>
              <a:rPr lang="en-US" sz="2400" i="1" dirty="0">
                <a:solidFill>
                  <a:prstClr val="black"/>
                </a:solidFill>
                <a:latin typeface="Arial" pitchFamily="34" charset="0"/>
              </a:rPr>
              <a:t>the House of Commons </a:t>
            </a:r>
          </a:p>
          <a:p>
            <a:pPr marL="457200" lvl="0" indent="-457200" algn="just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  <a:tabLst>
                <a:tab pos="457200" algn="l"/>
              </a:tabLst>
            </a:pPr>
            <a:endParaRPr lang="en-US" sz="2400" i="1" dirty="0" smtClean="0">
              <a:solidFill>
                <a:prstClr val="black"/>
              </a:solidFill>
              <a:latin typeface="Arial" pitchFamily="34" charset="0"/>
            </a:endParaRPr>
          </a:p>
          <a:p>
            <a:pPr marL="457200" lvl="0" indent="-457200" algn="just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  <a:tabLst>
                <a:tab pos="457200" algn="l"/>
              </a:tabLst>
            </a:pPr>
            <a:endParaRPr lang="en-US" sz="2400" i="1" dirty="0">
              <a:solidFill>
                <a:prstClr val="black"/>
              </a:solidFill>
              <a:latin typeface="Arial" pitchFamily="34" charset="0"/>
            </a:endParaRPr>
          </a:p>
          <a:p>
            <a:pPr marL="457200" lvl="0" indent="-457200" algn="just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  <a:tabLst>
                <a:tab pos="457200" algn="l"/>
              </a:tabLst>
            </a:pPr>
            <a:endParaRPr lang="en-US" sz="2400" i="1" dirty="0" smtClean="0">
              <a:solidFill>
                <a:prstClr val="black"/>
              </a:solidFill>
              <a:latin typeface="Arial" pitchFamily="34" charset="0"/>
            </a:endParaRPr>
          </a:p>
          <a:p>
            <a:pPr marL="457200" lvl="0" indent="-457200" algn="just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  <a:tabLst>
                <a:tab pos="457200" algn="l"/>
              </a:tabLst>
            </a:pPr>
            <a:endParaRPr lang="en-US" sz="2400" i="1" dirty="0">
              <a:solidFill>
                <a:prstClr val="black"/>
              </a:solidFill>
              <a:latin typeface="Arial" pitchFamily="34" charset="0"/>
            </a:endParaRPr>
          </a:p>
          <a:p>
            <a:pPr lvl="0" algn="just" fontAlgn="base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</a:pPr>
            <a:endParaRPr lang="en-US" sz="2400" i="1" dirty="0">
              <a:solidFill>
                <a:prstClr val="black"/>
              </a:solidFill>
              <a:latin typeface="Arial" pitchFamily="34" charset="0"/>
            </a:endParaRPr>
          </a:p>
          <a:p>
            <a:pPr algn="just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457200" algn="l"/>
              </a:tabLst>
            </a:pPr>
            <a:endParaRPr lang="en-US" sz="3200" i="1" dirty="0" smtClean="0">
              <a:solidFill>
                <a:prstClr val="black"/>
              </a:solidFill>
              <a:latin typeface="Arial" pitchFamily="34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3429000"/>
            <a:ext cx="3312368" cy="31683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188641"/>
            <a:ext cx="4032447" cy="20882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764820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1"/>
          <p:cNvSpPr>
            <a:spLocks noChangeArrowheads="1"/>
          </p:cNvSpPr>
          <p:nvPr/>
        </p:nvSpPr>
        <p:spPr bwMode="auto">
          <a:xfrm>
            <a:off x="0" y="3173813"/>
            <a:ext cx="7488832" cy="24314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 marL="457200" lvl="0" indent="-457200" algn="just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  <a:tabLst>
                <a:tab pos="457200" algn="l"/>
              </a:tabLst>
            </a:pPr>
            <a:endParaRPr lang="en-US" sz="2400" i="1" dirty="0" smtClean="0">
              <a:solidFill>
                <a:prstClr val="black"/>
              </a:solidFill>
              <a:latin typeface="Arial" pitchFamily="34" charset="0"/>
            </a:endParaRPr>
          </a:p>
          <a:p>
            <a:pPr marL="457200" lvl="0" indent="-457200" algn="just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  <a:tabLst>
                <a:tab pos="457200" algn="l"/>
              </a:tabLst>
            </a:pPr>
            <a:endParaRPr lang="en-US" sz="2400" i="1" dirty="0">
              <a:solidFill>
                <a:prstClr val="black"/>
              </a:solidFill>
              <a:latin typeface="Arial" pitchFamily="34" charset="0"/>
            </a:endParaRPr>
          </a:p>
          <a:p>
            <a:pPr marL="457200" lvl="0" indent="-457200" algn="just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  <a:tabLst>
                <a:tab pos="457200" algn="l"/>
              </a:tabLst>
            </a:pPr>
            <a:endParaRPr lang="en-US" sz="2400" i="1" dirty="0" smtClean="0">
              <a:solidFill>
                <a:prstClr val="black"/>
              </a:solidFill>
              <a:latin typeface="Arial" pitchFamily="34" charset="0"/>
            </a:endParaRPr>
          </a:p>
          <a:p>
            <a:pPr marL="457200" lvl="0" indent="-457200" algn="just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  <a:tabLst>
                <a:tab pos="457200" algn="l"/>
              </a:tabLst>
            </a:pPr>
            <a:endParaRPr lang="en-US" sz="2400" i="1" dirty="0">
              <a:solidFill>
                <a:prstClr val="black"/>
              </a:solidFill>
              <a:latin typeface="Arial" pitchFamily="34" charset="0"/>
            </a:endParaRPr>
          </a:p>
          <a:p>
            <a:pPr lvl="0" algn="just" fontAlgn="base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</a:pPr>
            <a:endParaRPr lang="en-US" sz="2400" i="1" dirty="0">
              <a:solidFill>
                <a:prstClr val="black"/>
              </a:solidFill>
              <a:latin typeface="Arial" pitchFamily="34" charset="0"/>
            </a:endParaRPr>
          </a:p>
          <a:p>
            <a:pPr algn="just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457200" algn="l"/>
              </a:tabLst>
            </a:pPr>
            <a:endParaRPr lang="en-US" sz="3200" i="1" dirty="0" smtClean="0">
              <a:solidFill>
                <a:prstClr val="black"/>
              </a:solidFill>
              <a:latin typeface="Arial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971600" y="188641"/>
            <a:ext cx="7920880" cy="6669360"/>
          </a:xfrm>
          <a:prstGeom prst="rect">
            <a:avLst/>
          </a:prstGeom>
        </p:spPr>
        <p:txBody>
          <a:bodyPr wrap="square" numCol="2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</a:pPr>
            <a:r>
              <a:rPr lang="en-US" sz="2400" b="1" i="1" dirty="0" smtClean="0">
                <a:solidFill>
                  <a:srgbClr val="0070C0"/>
                </a:solidFill>
                <a:latin typeface="Arial" pitchFamily="34" charset="0"/>
              </a:rPr>
              <a:t>                                                       </a:t>
            </a:r>
            <a:r>
              <a:rPr lang="en-US" sz="4400" b="1" i="1" dirty="0" smtClean="0">
                <a:solidFill>
                  <a:srgbClr val="FF0000"/>
                </a:solidFill>
                <a:latin typeface="Arial" pitchFamily="34" charset="0"/>
              </a:rPr>
              <a:t>KEYS:</a:t>
            </a:r>
            <a:r>
              <a:rPr lang="en-US" sz="4400" i="1" dirty="0" smtClean="0">
                <a:solidFill>
                  <a:srgbClr val="FF0000"/>
                </a:solidFill>
                <a:latin typeface="Arial" pitchFamily="34" charset="0"/>
              </a:rPr>
              <a:t> 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</a:pPr>
            <a:r>
              <a:rPr lang="en-US" sz="6000" i="1" dirty="0" smtClean="0">
                <a:solidFill>
                  <a:prstClr val="black"/>
                </a:solidFill>
                <a:latin typeface="Arial" pitchFamily="34" charset="0"/>
              </a:rPr>
              <a:t>1.b 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</a:pPr>
            <a:r>
              <a:rPr lang="en-US" sz="6000" i="1" dirty="0" smtClean="0">
                <a:solidFill>
                  <a:prstClr val="black"/>
                </a:solidFill>
                <a:latin typeface="Arial" pitchFamily="34" charset="0"/>
              </a:rPr>
              <a:t>2.a 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</a:pPr>
            <a:r>
              <a:rPr lang="en-US" sz="6000" i="1" dirty="0" smtClean="0">
                <a:solidFill>
                  <a:prstClr val="black"/>
                </a:solidFill>
                <a:latin typeface="Arial" pitchFamily="34" charset="0"/>
              </a:rPr>
              <a:t>3.a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</a:pPr>
            <a:r>
              <a:rPr lang="en-US" sz="6000" i="1" dirty="0" smtClean="0">
                <a:solidFill>
                  <a:prstClr val="black"/>
                </a:solidFill>
                <a:latin typeface="Arial" pitchFamily="34" charset="0"/>
              </a:rPr>
              <a:t> 4.a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</a:pPr>
            <a:r>
              <a:rPr lang="en-US" sz="6000" i="1" dirty="0" smtClean="0">
                <a:solidFill>
                  <a:prstClr val="black"/>
                </a:solidFill>
                <a:latin typeface="Arial" pitchFamily="34" charset="0"/>
              </a:rPr>
              <a:t>5.b 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</a:pPr>
            <a:r>
              <a:rPr lang="en-US" sz="6000" i="1" dirty="0" smtClean="0">
                <a:solidFill>
                  <a:prstClr val="black"/>
                </a:solidFill>
                <a:latin typeface="Arial" pitchFamily="34" charset="0"/>
              </a:rPr>
              <a:t>6.c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</a:pPr>
            <a:endParaRPr lang="en-US" sz="6000" i="1" dirty="0">
              <a:solidFill>
                <a:prstClr val="black"/>
              </a:solidFill>
              <a:latin typeface="Arial" pitchFamily="34" charset="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</a:pPr>
            <a:r>
              <a:rPr lang="en-US" sz="6000" i="1" dirty="0" smtClean="0">
                <a:solidFill>
                  <a:prstClr val="black"/>
                </a:solidFill>
                <a:latin typeface="Arial" pitchFamily="34" charset="0"/>
              </a:rPr>
              <a:t>7.d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</a:pPr>
            <a:r>
              <a:rPr lang="en-US" sz="6000" i="1" dirty="0" smtClean="0">
                <a:solidFill>
                  <a:prstClr val="black"/>
                </a:solidFill>
                <a:latin typeface="Arial" pitchFamily="34" charset="0"/>
              </a:rPr>
              <a:t>8.c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</a:pPr>
            <a:r>
              <a:rPr lang="en-US" sz="6000" i="1" dirty="0" smtClean="0">
                <a:solidFill>
                  <a:prstClr val="black"/>
                </a:solidFill>
                <a:latin typeface="Arial" pitchFamily="34" charset="0"/>
              </a:rPr>
              <a:t>9.a</a:t>
            </a:r>
            <a:endParaRPr lang="en-US" sz="6000" i="1" dirty="0">
              <a:solidFill>
                <a:prstClr val="black"/>
              </a:solidFill>
              <a:latin typeface="Arial" pitchFamily="34" charset="0"/>
            </a:endParaRPr>
          </a:p>
          <a:p>
            <a:pPr lvl="0" algn="ctr" fontAlgn="base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</a:pPr>
            <a:r>
              <a:rPr lang="en-US" sz="6000" i="1" dirty="0" smtClean="0">
                <a:solidFill>
                  <a:prstClr val="black"/>
                </a:solidFill>
                <a:latin typeface="Arial" pitchFamily="34" charset="0"/>
              </a:rPr>
              <a:t>10.a 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</a:pPr>
            <a:r>
              <a:rPr lang="en-US" sz="6000" i="1" dirty="0" smtClean="0">
                <a:solidFill>
                  <a:prstClr val="black"/>
                </a:solidFill>
                <a:latin typeface="Arial" pitchFamily="34" charset="0"/>
              </a:rPr>
              <a:t>11.c 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</a:pPr>
            <a:r>
              <a:rPr lang="en-US" sz="6000" i="1" dirty="0" smtClean="0">
                <a:solidFill>
                  <a:prstClr val="black"/>
                </a:solidFill>
                <a:latin typeface="Arial" pitchFamily="34" charset="0"/>
              </a:rPr>
              <a:t>12.b</a:t>
            </a:r>
          </a:p>
        </p:txBody>
      </p:sp>
    </p:spTree>
    <p:extLst>
      <p:ext uri="{BB962C8B-B14F-4D97-AF65-F5344CB8AC3E}">
        <p14:creationId xmlns:p14="http://schemas.microsoft.com/office/powerpoint/2010/main" val="21060106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Тема Office">
  <a:themeElements>
    <a:clrScheme name="Литейная">
      <a:dk1>
        <a:sysClr val="windowText" lastClr="000000"/>
      </a:dk1>
      <a:lt1>
        <a:sysClr val="window" lastClr="FFFFFF"/>
      </a:lt1>
      <a:dk2>
        <a:srgbClr val="676A55"/>
      </a:dk2>
      <a:lt2>
        <a:srgbClr val="EAEBDE"/>
      </a:lt2>
      <a:accent1>
        <a:srgbClr val="72A376"/>
      </a:accent1>
      <a:accent2>
        <a:srgbClr val="B0CCB0"/>
      </a:accent2>
      <a:accent3>
        <a:srgbClr val="A8CDD7"/>
      </a:accent3>
      <a:accent4>
        <a:srgbClr val="C0BEAF"/>
      </a:accent4>
      <a:accent5>
        <a:srgbClr val="CEC597"/>
      </a:accent5>
      <a:accent6>
        <a:srgbClr val="E8B7B7"/>
      </a:accent6>
      <a:hlink>
        <a:srgbClr val="DB5353"/>
      </a:hlink>
      <a:folHlink>
        <a:srgbClr val="903638"/>
      </a:folHlink>
    </a:clrScheme>
    <a:fontScheme name="Стандартная 2">
      <a:majorFont>
        <a:latin typeface="Calibri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ambria"/>
        <a:ea typeface=""/>
        <a:cs typeface=""/>
        <a:font script="Jpan" typeface="HG明朝B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Литейная">
      <a:dk1>
        <a:sysClr val="windowText" lastClr="000000"/>
      </a:dk1>
      <a:lt1>
        <a:sysClr val="window" lastClr="FFFFFF"/>
      </a:lt1>
      <a:dk2>
        <a:srgbClr val="676A55"/>
      </a:dk2>
      <a:lt2>
        <a:srgbClr val="EAEBDE"/>
      </a:lt2>
      <a:accent1>
        <a:srgbClr val="72A376"/>
      </a:accent1>
      <a:accent2>
        <a:srgbClr val="B0CCB0"/>
      </a:accent2>
      <a:accent3>
        <a:srgbClr val="A8CDD7"/>
      </a:accent3>
      <a:accent4>
        <a:srgbClr val="C0BEAF"/>
      </a:accent4>
      <a:accent5>
        <a:srgbClr val="CEC597"/>
      </a:accent5>
      <a:accent6>
        <a:srgbClr val="E8B7B7"/>
      </a:accent6>
      <a:hlink>
        <a:srgbClr val="DB5353"/>
      </a:hlink>
      <a:folHlink>
        <a:srgbClr val="903638"/>
      </a:folHlink>
    </a:clrScheme>
    <a:fontScheme name="Стандартная 2">
      <a:majorFont>
        <a:latin typeface="Calibri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ambria"/>
        <a:ea typeface=""/>
        <a:cs typeface=""/>
        <a:font script="Jpan" typeface="HG明朝B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Тема Office">
  <a:themeElements>
    <a:clrScheme name="Литейная">
      <a:dk1>
        <a:sysClr val="windowText" lastClr="000000"/>
      </a:dk1>
      <a:lt1>
        <a:sysClr val="window" lastClr="FFFFFF"/>
      </a:lt1>
      <a:dk2>
        <a:srgbClr val="676A55"/>
      </a:dk2>
      <a:lt2>
        <a:srgbClr val="EAEBDE"/>
      </a:lt2>
      <a:accent1>
        <a:srgbClr val="72A376"/>
      </a:accent1>
      <a:accent2>
        <a:srgbClr val="B0CCB0"/>
      </a:accent2>
      <a:accent3>
        <a:srgbClr val="A8CDD7"/>
      </a:accent3>
      <a:accent4>
        <a:srgbClr val="C0BEAF"/>
      </a:accent4>
      <a:accent5>
        <a:srgbClr val="CEC597"/>
      </a:accent5>
      <a:accent6>
        <a:srgbClr val="E8B7B7"/>
      </a:accent6>
      <a:hlink>
        <a:srgbClr val="DB5353"/>
      </a:hlink>
      <a:folHlink>
        <a:srgbClr val="903638"/>
      </a:folHlink>
    </a:clrScheme>
    <a:fontScheme name="Стандартная 2">
      <a:majorFont>
        <a:latin typeface="Calibri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ambria"/>
        <a:ea typeface=""/>
        <a:cs typeface=""/>
        <a:font script="Jpan" typeface="HG明朝B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3_Тема Office">
  <a:themeElements>
    <a:clrScheme name="Литейная">
      <a:dk1>
        <a:sysClr val="windowText" lastClr="000000"/>
      </a:dk1>
      <a:lt1>
        <a:sysClr val="window" lastClr="FFFFFF"/>
      </a:lt1>
      <a:dk2>
        <a:srgbClr val="676A55"/>
      </a:dk2>
      <a:lt2>
        <a:srgbClr val="EAEBDE"/>
      </a:lt2>
      <a:accent1>
        <a:srgbClr val="72A376"/>
      </a:accent1>
      <a:accent2>
        <a:srgbClr val="B0CCB0"/>
      </a:accent2>
      <a:accent3>
        <a:srgbClr val="A8CDD7"/>
      </a:accent3>
      <a:accent4>
        <a:srgbClr val="C0BEAF"/>
      </a:accent4>
      <a:accent5>
        <a:srgbClr val="CEC597"/>
      </a:accent5>
      <a:accent6>
        <a:srgbClr val="E8B7B7"/>
      </a:accent6>
      <a:hlink>
        <a:srgbClr val="DB5353"/>
      </a:hlink>
      <a:folHlink>
        <a:srgbClr val="903638"/>
      </a:folHlink>
    </a:clrScheme>
    <a:fontScheme name="Стандартная 2">
      <a:majorFont>
        <a:latin typeface="Calibri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ambria"/>
        <a:ea typeface=""/>
        <a:cs typeface=""/>
        <a:font script="Jpan" typeface="HG明朝B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4_Тема Office">
  <a:themeElements>
    <a:clrScheme name="Литейная">
      <a:dk1>
        <a:sysClr val="windowText" lastClr="000000"/>
      </a:dk1>
      <a:lt1>
        <a:sysClr val="window" lastClr="FFFFFF"/>
      </a:lt1>
      <a:dk2>
        <a:srgbClr val="676A55"/>
      </a:dk2>
      <a:lt2>
        <a:srgbClr val="EAEBDE"/>
      </a:lt2>
      <a:accent1>
        <a:srgbClr val="72A376"/>
      </a:accent1>
      <a:accent2>
        <a:srgbClr val="B0CCB0"/>
      </a:accent2>
      <a:accent3>
        <a:srgbClr val="A8CDD7"/>
      </a:accent3>
      <a:accent4>
        <a:srgbClr val="C0BEAF"/>
      </a:accent4>
      <a:accent5>
        <a:srgbClr val="CEC597"/>
      </a:accent5>
      <a:accent6>
        <a:srgbClr val="E8B7B7"/>
      </a:accent6>
      <a:hlink>
        <a:srgbClr val="DB5353"/>
      </a:hlink>
      <a:folHlink>
        <a:srgbClr val="903638"/>
      </a:folHlink>
    </a:clrScheme>
    <a:fontScheme name="Стандартная 2">
      <a:majorFont>
        <a:latin typeface="Calibri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ambria"/>
        <a:ea typeface=""/>
        <a:cs typeface=""/>
        <a:font script="Jpan" typeface="HG明朝B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116</TotalTime>
  <Words>261</Words>
  <Application>Microsoft Office PowerPoint</Application>
  <PresentationFormat>Экран (4:3)</PresentationFormat>
  <Paragraphs>84</Paragraphs>
  <Slides>6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5</vt:i4>
      </vt:variant>
      <vt:variant>
        <vt:lpstr>Заголовки слайдов</vt:lpstr>
      </vt:variant>
      <vt:variant>
        <vt:i4>6</vt:i4>
      </vt:variant>
    </vt:vector>
  </HeadingPairs>
  <TitlesOfParts>
    <vt:vector size="11" baseType="lpstr">
      <vt:lpstr>1_Тема Office</vt:lpstr>
      <vt:lpstr>Тема Office</vt:lpstr>
      <vt:lpstr>2_Тема Office</vt:lpstr>
      <vt:lpstr>3_Тема Office</vt:lpstr>
      <vt:lpstr>4_Тема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Татьяна</dc:creator>
  <cp:lastModifiedBy>user</cp:lastModifiedBy>
  <cp:revision>13</cp:revision>
  <dcterms:created xsi:type="dcterms:W3CDTF">2018-02-08T17:38:07Z</dcterms:created>
  <dcterms:modified xsi:type="dcterms:W3CDTF">2018-02-08T19:51:28Z</dcterms:modified>
</cp:coreProperties>
</file>