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4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512" y="908720"/>
            <a:ext cx="9144000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7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de-DE" sz="7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de-DE" sz="7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de-DE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Schulleben.</a:t>
            </a:r>
          </a:p>
          <a:p>
            <a:pPr algn="ctr"/>
            <a:r>
              <a:rPr lang="de-DE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Meine </a:t>
            </a:r>
          </a:p>
          <a:p>
            <a:pPr algn="ctr"/>
            <a:r>
              <a:rPr lang="de-DE" sz="8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Schulfreunde</a:t>
            </a:r>
            <a:endParaRPr lang="ru-RU" sz="8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72313" y="1221725"/>
            <a:ext cx="754410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de-DE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de-DE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Hausaufgabe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Schreibe eine Mitteilung</a:t>
            </a:r>
            <a:r>
              <a:rPr kumimoji="0" lang="de-DE" sz="36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für ein Internet-Forum. Erzähle über deinen Schulfreund / deine </a:t>
            </a:r>
            <a:r>
              <a:rPr kumimoji="0" lang="de-DE" sz="36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Schulfreundin</a:t>
            </a:r>
            <a:r>
              <a:rPr kumimoji="0" lang="uk-UA" sz="3600" b="1" i="0" u="none" strike="noStrike" cap="none" normalizeH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de-DE" sz="3600" b="1" i="0" u="none" strike="noStrike" cap="none" normalizeH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de-DE" sz="4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640" y="140200"/>
            <a:ext cx="7560840" cy="645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Der Weg zur Schule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Im Winter, wenn es frieret,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Im Winter, wenn es schneit,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Dann ist der Weg zur Schule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Fürwahr noch mal so weit.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Und wenn der Kuckuck rufet,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Dann ist der Frühling da,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Dann ist der Weg zur Schule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Fürwahr noch mal so nah.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Wer aber gerne lernet,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Dem ist kein Weg zu fern: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Im Frühling wie im Winter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Geh' ich zur Schule gern.</a:t>
            </a:r>
            <a:endParaRPr kumimoji="0" lang="de-DE" sz="4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907704" y="2132856"/>
            <a:ext cx="5616624" cy="2592288"/>
          </a:xfrm>
          <a:prstGeom prst="ellipse">
            <a:avLst/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Schulleben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716016" y="4725144"/>
            <a:ext cx="0" cy="1296144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6300192" y="4509120"/>
            <a:ext cx="864096" cy="1080120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4" idx="0"/>
          </p:cNvCxnSpPr>
          <p:nvPr/>
        </p:nvCxnSpPr>
        <p:spPr>
          <a:xfrm flipV="1">
            <a:off x="4716016" y="1124744"/>
            <a:ext cx="0" cy="1008112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755576" y="3573016"/>
            <a:ext cx="1152128" cy="0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524328" y="3501008"/>
            <a:ext cx="1080120" cy="0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2051720" y="1340768"/>
            <a:ext cx="936104" cy="1080120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6516216" y="1412776"/>
            <a:ext cx="864096" cy="1008112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195736" y="4509120"/>
            <a:ext cx="1008112" cy="1080120"/>
          </a:xfrm>
          <a:prstGeom prst="straightConnector1">
            <a:avLst/>
          </a:prstGeom>
          <a:ln w="508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6512" y="45750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Womit assoziiert sich bei euch das Wort „Schulleben“?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39552" y="467960"/>
            <a:ext cx="1214298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</a:t>
            </a:r>
            <a:r>
              <a:rPr lang="de-DE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Sprichwörter</a:t>
            </a:r>
          </a:p>
          <a:p>
            <a:r>
              <a:rPr lang="de-DE" sz="28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Bildet aus Teilen Sprichwörter.</a:t>
            </a:r>
            <a:endParaRPr lang="ru-RU" sz="28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11560" y="1556792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a)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 Übung macht…                        a) Macht.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 Lerne was, …                            b) die Welt.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 Wissen ist…                              </a:t>
            </a:r>
            <a:r>
              <a:rPr kumimoji="0" lang="de-DE" sz="26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c) den Meister.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 Dem Tüchtigen gehört…         d) das Leben mehr.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 Lehre ist viel,                            e) so kannst du was</a:t>
            </a: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de-DE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11560" y="4073584"/>
            <a:ext cx="91440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b)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1)  Zum Lernen ist…                    a) man klug.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2)  Ohne Fleiß…                            b) das Können - leicht.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3)  Das Lernen ist schwer, …       c) Gold in Munde.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4)  Durch Fehler wird …              d) kein Preis.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5)  Morgenstunde hat…               e) niemand zu alt</a:t>
            </a:r>
            <a:r>
              <a:rPr kumimoji="0" lang="de-DE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de-DE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iger-14735143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2492896"/>
            <a:ext cx="5280587" cy="39604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39752" y="548680"/>
            <a:ext cx="47510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Kontrolle der Hausaufgabe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268760"/>
            <a:ext cx="900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Macht Präsentationen  über euer Schulleben und eure Schule.</a:t>
            </a:r>
            <a:endParaRPr lang="ru-RU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39752" y="548680"/>
            <a:ext cx="53270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Video „Schule in Deutschland“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39552" y="1236772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uk-UA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Richtig</a:t>
            </a:r>
            <a:r>
              <a:rPr kumimoji="0" lang="uk-U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oder falsch?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In Deutschland gehen die Kinder normalerweise mit 7 Jahren</a:t>
            </a: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 die Schule.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Der Unterricht beginnt um fünf Minuten vor acht und endet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um 13 Uhr.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Eine Stunde dauert 45 Minuten und nach jeweils 2 Stunden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gibt es eine Pause.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Die Schule von Max hat ungefähr 900 Schüler.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In Deutschland müssen die Schüler keine Uniform tragen.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 Normalerweise haben die Schüler 7 Stunden am Tag.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7) In der Schule lernt man Sprachen: Deutsch und Englisch.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8) In den Pausen unterhalten sich die Schüler und essen Pausenbrote.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9) Man kann in der Schule zu Mittag essen.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10) Es gibt Hausaufgaben und man muss sie am Nachmittag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de-DE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oder am Abend machen.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lang="de-DE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de-DE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f, 2-r, 3-r, 4-f, 5-r, 6-f, 7-f, 8-r, 9-r, 10-r</a:t>
            </a:r>
            <a:endParaRPr kumimoji="0" lang="de-DE" sz="2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5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76672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de-DE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Charaktereigenschaften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1"/>
          </p:nvPr>
        </p:nvSpPr>
        <p:spPr>
          <a:xfrm>
            <a:off x="611560" y="1196752"/>
            <a:ext cx="4038600" cy="4525963"/>
          </a:xfrm>
        </p:spPr>
        <p:txBody>
          <a:bodyPr>
            <a:noAutofit/>
          </a:bodyPr>
          <a:lstStyle/>
          <a:p>
            <a:r>
              <a:rPr lang="de-DE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sensibel</a:t>
            </a:r>
          </a:p>
          <a:p>
            <a:r>
              <a:rPr lang="de-DE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zielstrebig</a:t>
            </a:r>
          </a:p>
          <a:p>
            <a:r>
              <a:rPr lang="de-DE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verschlossen </a:t>
            </a:r>
          </a:p>
          <a:p>
            <a:r>
              <a:rPr lang="de-DE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tapfer</a:t>
            </a:r>
          </a:p>
          <a:p>
            <a:r>
              <a:rPr lang="de-DE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geschwätzig </a:t>
            </a:r>
          </a:p>
          <a:p>
            <a:r>
              <a:rPr lang="de-DE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frech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sz="half" idx="2"/>
          </p:nvPr>
        </p:nvSpPr>
        <p:spPr>
          <a:xfrm>
            <a:off x="4644008" y="1340768"/>
            <a:ext cx="4038600" cy="5517232"/>
          </a:xfrm>
        </p:spPr>
        <p:txBody>
          <a:bodyPr>
            <a:normAutofit fontScale="70000" lnSpcReduction="20000"/>
          </a:bodyPr>
          <a:lstStyle/>
          <a:p>
            <a:r>
              <a:rPr lang="de-DE" sz="6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humorlos</a:t>
            </a:r>
          </a:p>
          <a:p>
            <a:r>
              <a:rPr lang="de-DE" sz="6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ängstlich</a:t>
            </a:r>
          </a:p>
          <a:p>
            <a:r>
              <a:rPr lang="de-DE" sz="6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brav </a:t>
            </a:r>
          </a:p>
          <a:p>
            <a:r>
              <a:rPr lang="de-DE" sz="6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langweilig </a:t>
            </a:r>
          </a:p>
          <a:p>
            <a:r>
              <a:rPr lang="de-DE" sz="6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witzig </a:t>
            </a:r>
          </a:p>
          <a:p>
            <a:r>
              <a:rPr lang="de-DE" sz="6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entschlossen </a:t>
            </a:r>
          </a:p>
          <a:p>
            <a:r>
              <a:rPr lang="de-DE" sz="6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verantwortlich</a:t>
            </a:r>
            <a:endParaRPr lang="ru-RU" sz="63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19872" y="332656"/>
            <a:ext cx="26661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Grammatik</a:t>
            </a:r>
          </a:p>
          <a:p>
            <a:r>
              <a:rPr lang="de-DE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Temporalsätze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1397000"/>
          <a:ext cx="6648400" cy="449502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24200"/>
                <a:gridCol w="3324200"/>
              </a:tblGrid>
              <a:tr h="2276970"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„als “-</a:t>
                      </a:r>
                    </a:p>
                    <a:p>
                      <a:pPr algn="ctr"/>
                      <a:r>
                        <a:rPr lang="de-DE" sz="280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Einmalige Handlung in </a:t>
                      </a:r>
                      <a:r>
                        <a:rPr lang="de-DE" sz="280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der Vergangenheit</a:t>
                      </a:r>
                      <a:endParaRPr lang="uk-UA" sz="2800" dirty="0" smtClean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„wenn “-</a:t>
                      </a:r>
                    </a:p>
                    <a:p>
                      <a:pPr algn="ctr"/>
                      <a:r>
                        <a:rPr lang="de-DE" sz="280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Mehrmalige Handlung in der Vergangenheit, Gegenwart oder Zukunft </a:t>
                      </a:r>
                      <a:endParaRPr lang="ru-RU" sz="280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43262"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Als ich klein war, hatte ich viele Freunde im Kindergarten.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Wenn ich freie Zeit habe, gehe ich gern ins Kino.</a:t>
                      </a:r>
                      <a:endParaRPr lang="ru-RU" sz="2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72313" y="667727"/>
            <a:ext cx="840819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de-DE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de-DE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Rollenspiel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Hast du Schulfreunde?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2.Wie hei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ß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 deine beste </a:t>
            </a:r>
            <a:r>
              <a:rPr kumimoji="0" lang="de-DE" sz="3600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Schulfreundin/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dein bester Schulfreund?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3.Wie ist sie/er?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</a:tabLst>
            </a:pPr>
            <a:r>
              <a:rPr kumimoji="0" lang="de-DE" sz="3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4.Wie verbringt ihr eure Freizeit?</a:t>
            </a:r>
            <a:endParaRPr kumimoji="0" lang="de-DE" sz="4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514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22</cp:revision>
  <dcterms:created xsi:type="dcterms:W3CDTF">2019-01-20T14:31:53Z</dcterms:created>
  <dcterms:modified xsi:type="dcterms:W3CDTF">2019-01-28T15:46:44Z</dcterms:modified>
</cp:coreProperties>
</file>