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78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0F77AD-F89D-484B-B307-19174C0B4EB3}">
          <p14:sldIdLst>
            <p14:sldId id="256"/>
            <p14:sldId id="257"/>
            <p14:sldId id="258"/>
            <p14:sldId id="259"/>
            <p14:sldId id="279"/>
            <p14:sldId id="280"/>
            <p14:sldId id="278"/>
            <p14:sldId id="261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6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63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97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86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0361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1642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45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95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44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25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404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222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20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798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07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68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015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AEC29-FFA8-4BB8-8C67-9FC90F0C13D8}" type="datetimeFigureOut">
              <a:rPr lang="uk-UA" smtClean="0"/>
              <a:t>16.04.2016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4ABA0A-4982-4083-BA29-1E0C2BEA59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32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4112" y="179949"/>
            <a:ext cx="7766936" cy="93916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Вернісаж первоцвітів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1550" y="4494385"/>
            <a:ext cx="3671249" cy="2363615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Підготувала</a:t>
            </a:r>
          </a:p>
          <a:p>
            <a:r>
              <a:rPr lang="uk-UA" dirty="0">
                <a:solidFill>
                  <a:srgbClr val="0070C0"/>
                </a:solidFill>
              </a:rPr>
              <a:t>в</a:t>
            </a:r>
            <a:r>
              <a:rPr lang="uk-UA" dirty="0" smtClean="0">
                <a:solidFill>
                  <a:srgbClr val="0070C0"/>
                </a:solidFill>
              </a:rPr>
              <a:t>читель біології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  </a:t>
            </a:r>
            <a:r>
              <a:rPr lang="uk-UA" dirty="0" err="1" smtClean="0">
                <a:solidFill>
                  <a:srgbClr val="0070C0"/>
                </a:solidFill>
              </a:rPr>
              <a:t>Погірцівської</a:t>
            </a:r>
            <a:r>
              <a:rPr lang="uk-UA" dirty="0" smtClean="0">
                <a:solidFill>
                  <a:srgbClr val="0070C0"/>
                </a:solidFill>
              </a:rPr>
              <a:t> СЗШ І – ІІІ ст.</a:t>
            </a:r>
          </a:p>
          <a:p>
            <a:r>
              <a:rPr lang="uk-UA" dirty="0" err="1" smtClean="0">
                <a:solidFill>
                  <a:srgbClr val="0070C0"/>
                </a:solidFill>
              </a:rPr>
              <a:t>Іванчак</a:t>
            </a:r>
            <a:r>
              <a:rPr lang="uk-UA" dirty="0" smtClean="0">
                <a:solidFill>
                  <a:srgbClr val="0070C0"/>
                </a:solidFill>
              </a:rPr>
              <a:t> Руслана Іванівна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50" y="1226947"/>
            <a:ext cx="7199782" cy="5323977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8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"/>
    </mc:Choice>
    <mc:Fallback xmlns="">
      <p:transition spd="slow" advTm="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39" y="145577"/>
            <a:ext cx="8596668" cy="714233"/>
          </a:xfrm>
        </p:spPr>
        <p:txBody>
          <a:bodyPr/>
          <a:lstStyle/>
          <a:p>
            <a:r>
              <a:rPr lang="uk-UA" dirty="0" err="1" smtClean="0"/>
              <a:t>Підсніжник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0038" y="859810"/>
            <a:ext cx="6105603" cy="588485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7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624">
        <p15:prstTrans prst="peelOff"/>
      </p:transition>
    </mc:Choice>
    <mc:Fallback xmlns="">
      <p:transition spd="slow" advTm="18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Білоцвіт весняний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270000"/>
            <a:ext cx="7369791" cy="552023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43113"/>
      </p:ext>
    </p:extLst>
  </p:cSld>
  <p:clrMapOvr>
    <a:masterClrMapping/>
  </p:clrMapOvr>
  <p:transition spd="slow" advTm="1461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50293"/>
            <a:ext cx="8596668" cy="782472"/>
          </a:xfrm>
        </p:spPr>
        <p:txBody>
          <a:bodyPr/>
          <a:lstStyle/>
          <a:p>
            <a:r>
              <a:rPr lang="uk-UA" dirty="0" smtClean="0"/>
              <a:t>Рябчик шаховий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992590"/>
            <a:ext cx="6501388" cy="573971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4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543">
        <p15:prstTrans prst="fracture"/>
      </p:transition>
    </mc:Choice>
    <mc:Fallback xmlns="">
      <p:transition spd="slow" advTm="13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0167"/>
            <a:ext cx="8596668" cy="782472"/>
          </a:xfrm>
        </p:spPr>
        <p:txBody>
          <a:bodyPr/>
          <a:lstStyle/>
          <a:p>
            <a:r>
              <a:rPr lang="uk-UA" dirty="0" smtClean="0"/>
              <a:t>Крокус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982639"/>
            <a:ext cx="8408661" cy="559558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615">
        <p14:flash/>
      </p:transition>
    </mc:Choice>
    <mc:Fallback xmlns="">
      <p:transition spd="slow" advTm="20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8281"/>
            <a:ext cx="8596668" cy="673290"/>
          </a:xfrm>
        </p:spPr>
        <p:txBody>
          <a:bodyPr/>
          <a:lstStyle/>
          <a:p>
            <a:r>
              <a:rPr lang="uk-UA" dirty="0" smtClean="0"/>
              <a:t>Пролісок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3" y="791571"/>
            <a:ext cx="8160877" cy="595421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954">
        <p15:prstTrans prst="fallOver"/>
      </p:transition>
    </mc:Choice>
    <mc:Fallback xmlns="">
      <p:transition spd="slow" advTm="14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6520"/>
            <a:ext cx="8596668" cy="727881"/>
          </a:xfrm>
        </p:spPr>
        <p:txBody>
          <a:bodyPr/>
          <a:lstStyle/>
          <a:p>
            <a:r>
              <a:rPr lang="uk-UA" dirty="0" smtClean="0"/>
              <a:t>Сон – трава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852986"/>
            <a:ext cx="7784278" cy="583820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3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566">
        <p15:prstTrans prst="drape"/>
      </p:transition>
    </mc:Choice>
    <mc:Fallback xmlns="">
      <p:transition spd="slow" advTm="13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561" y="145576"/>
            <a:ext cx="8596668" cy="714233"/>
          </a:xfrm>
        </p:spPr>
        <p:txBody>
          <a:bodyPr/>
          <a:lstStyle/>
          <a:p>
            <a:r>
              <a:rPr lang="uk-UA" dirty="0" smtClean="0"/>
              <a:t>Анемона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3561" y="741221"/>
            <a:ext cx="7988994" cy="599174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973">
        <p15:prstTrans prst="fracture"/>
      </p:transition>
    </mc:Choice>
    <mc:Fallback xmlns="">
      <p:transition spd="slow" advTm="14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9224"/>
            <a:ext cx="8596668" cy="686937"/>
          </a:xfrm>
        </p:spPr>
        <p:txBody>
          <a:bodyPr/>
          <a:lstStyle/>
          <a:p>
            <a:r>
              <a:rPr lang="uk-UA" dirty="0" smtClean="0"/>
              <a:t>Маргаритка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846160"/>
            <a:ext cx="7866165" cy="5892031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5588"/>
      </p:ext>
    </p:extLst>
  </p:cSld>
  <p:clrMapOvr>
    <a:masterClrMapping/>
  </p:clrMapOvr>
  <p:transition spd="slow" advTm="138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2872"/>
            <a:ext cx="8596668" cy="782471"/>
          </a:xfrm>
        </p:spPr>
        <p:txBody>
          <a:bodyPr/>
          <a:lstStyle/>
          <a:p>
            <a:r>
              <a:rPr lang="uk-UA" dirty="0" smtClean="0"/>
              <a:t>Нарцис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825807"/>
            <a:ext cx="8596668" cy="572069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8219">
        <p15:prstTrans prst="curtains"/>
      </p:transition>
    </mc:Choice>
    <mc:Fallback xmlns="">
      <p:transition spd="slow" advTm="18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970" y="145576"/>
            <a:ext cx="8596668" cy="700585"/>
          </a:xfrm>
        </p:spPr>
        <p:txBody>
          <a:bodyPr/>
          <a:lstStyle/>
          <a:p>
            <a:r>
              <a:rPr lang="uk-UA" dirty="0" smtClean="0"/>
              <a:t>Мати-й-мачуха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8970" y="846161"/>
            <a:ext cx="7825221" cy="585946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145">
        <p:dissolve/>
      </p:transition>
    </mc:Choice>
    <mc:Fallback xmlns="">
      <p:transition spd="slow" advTm="191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8434" y="198068"/>
            <a:ext cx="8891353" cy="6659932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9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88"/>
    </mc:Choice>
    <mc:Fallback xmlns="">
      <p:transition advTm="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0167"/>
            <a:ext cx="8596668" cy="673290"/>
          </a:xfrm>
        </p:spPr>
        <p:txBody>
          <a:bodyPr/>
          <a:lstStyle/>
          <a:p>
            <a:r>
              <a:rPr lang="uk-UA" dirty="0" smtClean="0"/>
              <a:t>Первоцвіт весняний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872" y="873457"/>
            <a:ext cx="8501305" cy="555463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01448"/>
      </p:ext>
    </p:extLst>
  </p:cSld>
  <p:clrMapOvr>
    <a:masterClrMapping/>
  </p:clrMapOvr>
  <p:transition spd="slow" advTm="1529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Конвалії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1256352"/>
            <a:ext cx="7292959" cy="547957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364">
        <p14:warp dir="in"/>
      </p:transition>
    </mc:Choice>
    <mc:Fallback xmlns="">
      <p:transition spd="slow" advTm="15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altLang="uk-UA" b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►► Пам'ятка «Увага! Першоцвіти!»</a:t>
            </a:r>
            <a:r>
              <a:rPr lang="uk-UA" altLang="uk-UA" sz="2800" dirty="0">
                <a:solidFill>
                  <a:srgbClr val="0070C0"/>
                </a:solidFill>
              </a:rPr>
              <a:t/>
            </a:r>
            <a:br>
              <a:rPr lang="uk-UA" altLang="uk-UA" sz="2800" dirty="0">
                <a:solidFill>
                  <a:srgbClr val="0070C0"/>
                </a:solidFill>
              </a:rPr>
            </a:b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77334" y="1312502"/>
            <a:ext cx="9026224" cy="4985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10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Першоцвіти — неповторна краса нашої природи.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Запам'ятайте назви першоцвітів: сон-трава, медунка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мати-й-мачуха, </a:t>
            </a:r>
            <a:r>
              <a:rPr kumimoji="0" lang="uk-UA" altLang="uk-UA" sz="2800" b="0" i="0" u="sng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підсніжник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пролісок,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конвалія, горицвіт весняний, білоцвіт, первоцвіт, ряст.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Не рвіть першоцвіти, а тільки милуйтеся ними.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Майже усі види первоцвітів занесені до Червоної книги.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Їх кількість у природі щороку зменшується.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Торгівля першоцвітами заборонена.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Свідомо відмовтеся від купівлі квітів.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Станьте на захист первоцвітів!</a:t>
            </a: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uk-UA" altLang="uk-UA" sz="28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Цінуйте кожну рослину!</a:t>
            </a:r>
            <a:endParaRPr kumimoji="0" lang="uk-UA" altLang="uk-UA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36"/>
    </mc:Choice>
    <mc:Fallback xmlns="">
      <p:transition advTm="1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058" y="330061"/>
            <a:ext cx="8376226" cy="628216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447">
        <p:circle/>
      </p:transition>
    </mc:Choice>
    <mc:Fallback xmlns="">
      <p:transition spd="slow" advTm="1544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879" y="168015"/>
            <a:ext cx="8789123" cy="659184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9752">
        <p14:flip dir="r"/>
      </p:transition>
    </mc:Choice>
    <mc:Fallback xmlns="">
      <p:transition spd="slow" advTm="19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845" y="2492991"/>
            <a:ext cx="8596668" cy="13208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8000" dirty="0" smtClean="0">
                <a:solidFill>
                  <a:srgbClr val="0070C0"/>
                </a:solidFill>
              </a:rPr>
              <a:t>Дякую за увагу!</a:t>
            </a:r>
            <a:endParaRPr lang="uk-UA" sz="8000" dirty="0">
              <a:solidFill>
                <a:srgbClr val="0070C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5808"/>
      </p:ext>
    </p:extLst>
  </p:cSld>
  <p:clrMapOvr>
    <a:masterClrMapping/>
  </p:clrMapOvr>
  <p:transition spd="slow" advTm="6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2" y="279660"/>
            <a:ext cx="9580728" cy="6466636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3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97"/>
    </mc:Choice>
    <mc:Fallback xmlns="">
      <p:transition advTm="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7421" y="109183"/>
            <a:ext cx="9798442" cy="6520418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38"/>
    </mc:Choice>
    <mc:Fallback xmlns="">
      <p:transition advTm="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4487" y="484294"/>
            <a:ext cx="9784660" cy="5930154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7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49"/>
    </mc:Choice>
    <mc:Fallback xmlns="">
      <p:transition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7708" y="413675"/>
            <a:ext cx="8297802" cy="6223352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7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9"/>
    </mc:Choice>
    <mc:Fallback xmlns="">
      <p:transition advTm="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089" y="609600"/>
            <a:ext cx="10413143" cy="565958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45"/>
    </mc:Choice>
    <mc:Fallback xmlns="">
      <p:transition advTm="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862" y="175868"/>
            <a:ext cx="10864767" cy="6429648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88"/>
    </mc:Choice>
    <mc:Fallback xmlns="">
      <p:transition advTm="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465" y="183759"/>
            <a:ext cx="9386616" cy="6625303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876"/>
    </mc:Choice>
    <mc:Fallback xmlns="">
      <p:transition advTm="1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44</Words>
  <Application>Microsoft Office PowerPoint</Application>
  <PresentationFormat>Широкоэкранный</PresentationFormat>
  <Paragraphs>22</Paragraphs>
  <Slides>25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 3</vt:lpstr>
      <vt:lpstr>Грань</vt:lpstr>
      <vt:lpstr>Вернісаж первоцвітів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Підсніжник </vt:lpstr>
      <vt:lpstr>Білоцвіт весняний</vt:lpstr>
      <vt:lpstr>Рябчик шаховий</vt:lpstr>
      <vt:lpstr>Крокус </vt:lpstr>
      <vt:lpstr>Пролісок </vt:lpstr>
      <vt:lpstr>Сон – трава </vt:lpstr>
      <vt:lpstr>Анемона </vt:lpstr>
      <vt:lpstr>Маргаритка </vt:lpstr>
      <vt:lpstr>Нарцис </vt:lpstr>
      <vt:lpstr>Мати-й-мачуха</vt:lpstr>
      <vt:lpstr>Первоцвіт весняний </vt:lpstr>
      <vt:lpstr>Конвалії </vt:lpstr>
      <vt:lpstr>►► Пам'ятка «Увага! Першоцвіти!» 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верніса</dc:title>
  <dc:creator>Ruslana</dc:creator>
  <cp:lastModifiedBy>Ruslana</cp:lastModifiedBy>
  <cp:revision>17</cp:revision>
  <dcterms:created xsi:type="dcterms:W3CDTF">2016-04-12T14:46:01Z</dcterms:created>
  <dcterms:modified xsi:type="dcterms:W3CDTF">2016-04-15T21:51:18Z</dcterms:modified>
</cp:coreProperties>
</file>