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8" r:id="rId4"/>
    <p:sldId id="259" r:id="rId5"/>
    <p:sldId id="280" r:id="rId6"/>
    <p:sldId id="264" r:id="rId7"/>
    <p:sldId id="267" r:id="rId8"/>
    <p:sldId id="285" r:id="rId9"/>
    <p:sldId id="286" r:id="rId10"/>
    <p:sldId id="281" r:id="rId11"/>
    <p:sldId id="279" r:id="rId12"/>
    <p:sldId id="282" r:id="rId13"/>
    <p:sldId id="283" r:id="rId14"/>
    <p:sldId id="260" r:id="rId15"/>
    <p:sldId id="284" r:id="rId16"/>
    <p:sldId id="266" r:id="rId17"/>
    <p:sldId id="271" r:id="rId18"/>
    <p:sldId id="287" r:id="rId19"/>
    <p:sldId id="273" r:id="rId20"/>
    <p:sldId id="288" r:id="rId21"/>
    <p:sldId id="277" r:id="rId22"/>
    <p:sldId id="289" r:id="rId23"/>
    <p:sldId id="290" r:id="rId24"/>
    <p:sldId id="291" r:id="rId2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23.02.2019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N7vw4SZLGqA" TargetMode="External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852937"/>
            <a:ext cx="6681936" cy="1512168"/>
          </a:xfrm>
        </p:spPr>
        <p:txBody>
          <a:bodyPr/>
          <a:lstStyle/>
          <a:p>
            <a:pPr algn="ctr"/>
            <a:r>
              <a:rPr lang="uk-UA" dirty="0" smtClean="0"/>
              <a:t>Тематичний день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221088"/>
            <a:ext cx="7200800" cy="2636912"/>
          </a:xfrm>
        </p:spPr>
        <p:txBody>
          <a:bodyPr>
            <a:noAutofit/>
          </a:bodyPr>
          <a:lstStyle/>
          <a:p>
            <a:pPr algn="ctr"/>
            <a:r>
              <a:rPr lang="uk-UA" sz="7200" b="1" dirty="0" smtClean="0">
                <a:solidFill>
                  <a:srgbClr val="FF0000"/>
                </a:solidFill>
              </a:rPr>
              <a:t>Я і моя Батьківщина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12"/>
          <a:stretch/>
        </p:blipFill>
        <p:spPr>
          <a:xfrm>
            <a:off x="0" y="0"/>
            <a:ext cx="9144000" cy="758283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58283"/>
            <a:ext cx="8424936" cy="245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186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70C0"/>
                </a:solidFill>
              </a:rPr>
              <a:t> Кожна  родина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38" y="1628800"/>
            <a:ext cx="7856602" cy="4896544"/>
          </a:xfrm>
        </p:spPr>
      </p:pic>
    </p:spTree>
    <p:extLst>
      <p:ext uri="{BB962C8B-B14F-4D97-AF65-F5344CB8AC3E}">
        <p14:creationId xmlns:p14="http://schemas.microsoft.com/office/powerpoint/2010/main" val="1157532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Схожі слова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7" t="32075" r="31631" b="28882"/>
          <a:stretch/>
        </p:blipFill>
        <p:spPr>
          <a:xfrm>
            <a:off x="5227607" y="620688"/>
            <a:ext cx="3030295" cy="2450317"/>
          </a:xfrm>
        </p:spPr>
      </p:pic>
      <p:sp>
        <p:nvSpPr>
          <p:cNvPr id="5" name="TextBox 4"/>
          <p:cNvSpPr txBox="1"/>
          <p:nvPr/>
        </p:nvSpPr>
        <p:spPr>
          <a:xfrm>
            <a:off x="3131840" y="1628800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</a:rPr>
              <a:t>Батьк</a:t>
            </a:r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</a:rPr>
              <a:t>и</a:t>
            </a:r>
          </a:p>
          <a:p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rgbClr val="7030A0"/>
                </a:solidFill>
              </a:rPr>
              <a:t>Батьк</a:t>
            </a:r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</a:rPr>
              <a:t>івщина</a:t>
            </a:r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212976"/>
            <a:ext cx="5695136" cy="32035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2" y="1628800"/>
            <a:ext cx="3196767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4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0070C0"/>
                </a:solidFill>
              </a:rPr>
              <a:t>а</a:t>
            </a:r>
            <a:r>
              <a:rPr lang="uk-UA" b="1" dirty="0" smtClean="0">
                <a:solidFill>
                  <a:srgbClr val="0070C0"/>
                </a:solidFill>
              </a:rPr>
              <a:t> разом ми є  Батьківщина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68782"/>
            <a:ext cx="7488832" cy="5200578"/>
          </a:xfrm>
        </p:spPr>
      </p:pic>
    </p:spTree>
    <p:extLst>
      <p:ext uri="{BB962C8B-B14F-4D97-AF65-F5344CB8AC3E}">
        <p14:creationId xmlns:p14="http://schemas.microsoft.com/office/powerpoint/2010/main" val="3343042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Батьківщина моя Україна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09737"/>
            <a:ext cx="7620000" cy="4581525"/>
          </a:xfrm>
        </p:spPr>
      </p:pic>
    </p:spTree>
    <p:extLst>
      <p:ext uri="{BB962C8B-B14F-4D97-AF65-F5344CB8AC3E}">
        <p14:creationId xmlns:p14="http://schemas.microsoft.com/office/powerpoint/2010/main" val="1174531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solidFill>
                  <a:srgbClr val="0070C0"/>
                </a:solidFill>
              </a:rPr>
              <a:t>Символи України: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6707088" cy="39170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Содержимое 3" descr="608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16806"/>
            <a:ext cx="8352606" cy="540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137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70C0"/>
                </a:solidFill>
              </a:rPr>
              <a:t>Стяг України схожий на 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753036"/>
            <a:ext cx="4028390" cy="25177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3" b="54681"/>
          <a:stretch/>
        </p:blipFill>
        <p:spPr>
          <a:xfrm>
            <a:off x="323528" y="1447800"/>
            <a:ext cx="4636124" cy="310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53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0070C0"/>
                </a:solidFill>
              </a:rPr>
              <a:t>У</a:t>
            </a:r>
            <a:r>
              <a:rPr lang="uk-UA" b="1" dirty="0" smtClean="0">
                <a:solidFill>
                  <a:srgbClr val="0070C0"/>
                </a:solidFill>
              </a:rPr>
              <a:t>сі співають гімн України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7" b="11411"/>
          <a:stretch/>
        </p:blipFill>
        <p:spPr>
          <a:xfrm>
            <a:off x="-5091" y="1268760"/>
            <a:ext cx="3888432" cy="229462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33056"/>
            <a:ext cx="2609850" cy="27363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39952" y="1700808"/>
            <a:ext cx="432048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 </a:t>
            </a:r>
            <a:endParaRPr lang="ru-RU" dirty="0"/>
          </a:p>
          <a:p>
            <a:r>
              <a:rPr lang="ru-RU" dirty="0"/>
              <a:t> </a:t>
            </a:r>
            <a:r>
              <a:rPr lang="ru-RU" dirty="0">
                <a:solidFill>
                  <a:srgbClr val="00B050"/>
                </a:solidFill>
              </a:rPr>
              <a:t>Слова: </a:t>
            </a:r>
            <a:r>
              <a:rPr lang="ru-RU" dirty="0" err="1">
                <a:solidFill>
                  <a:srgbClr val="00B050"/>
                </a:solidFill>
              </a:rPr>
              <a:t>Павло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Чубинський</a:t>
            </a:r>
            <a:r>
              <a:rPr lang="ru-RU" dirty="0">
                <a:solidFill>
                  <a:srgbClr val="00B050"/>
                </a:solidFill>
              </a:rPr>
              <a:t>, С. Данилович</a:t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</a:rPr>
              <a:t> </a:t>
            </a:r>
            <a:r>
              <a:rPr lang="ru-RU" dirty="0" err="1">
                <a:solidFill>
                  <a:srgbClr val="00B050"/>
                </a:solidFill>
              </a:rPr>
              <a:t>Музика</a:t>
            </a:r>
            <a:r>
              <a:rPr lang="ru-RU" dirty="0">
                <a:solidFill>
                  <a:srgbClr val="00B050"/>
                </a:solidFill>
              </a:rPr>
              <a:t>: Михайло </a:t>
            </a:r>
            <a:r>
              <a:rPr lang="ru-RU" dirty="0" err="1">
                <a:solidFill>
                  <a:srgbClr val="00B050"/>
                </a:solidFill>
              </a:rPr>
              <a:t>Вербицький</a:t>
            </a:r>
            <a:endParaRPr lang="ru-RU" dirty="0">
              <a:solidFill>
                <a:srgbClr val="00B050"/>
              </a:solidFill>
            </a:endParaRPr>
          </a:p>
          <a:p>
            <a:endParaRPr lang="ru-RU" b="1" dirty="0" smtClean="0">
              <a:latin typeface="Arial Black" panose="020B0A04020102020204" pitchFamily="34" charset="0"/>
            </a:endParaRPr>
          </a:p>
          <a:p>
            <a:r>
              <a:rPr lang="ru-RU" b="1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Ще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не </a:t>
            </a:r>
            <a:r>
              <a:rPr lang="ru-RU" b="1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вмерла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Україна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і слава, і воля,</a:t>
            </a:r>
            <a:b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 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Ще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нам,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браття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молодії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усміхнеться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доля.</a:t>
            </a:r>
            <a:b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 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Згинуть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наші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вороженьки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, як роса на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сонці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,</a:t>
            </a:r>
            <a:b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 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Запануєм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і ми,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браття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, у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своїй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сторонці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</a:p>
          <a:p>
            <a:endParaRPr lang="ru-RU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b="1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Приспів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:</a:t>
            </a:r>
            <a:b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 Душу,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тіло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ми положим за нашу свободу.</a:t>
            </a:r>
            <a:b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 І покажем,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що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ми,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браття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козацького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роду.</a:t>
            </a:r>
          </a:p>
          <a:p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09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2981" cy="1143000"/>
          </a:xfrm>
        </p:spPr>
        <p:txBody>
          <a:bodyPr/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</a:rPr>
              <a:t>У кожного є паспорт </a:t>
            </a:r>
            <a:br>
              <a:rPr lang="uk-UA" sz="3600" b="1" dirty="0" smtClean="0">
                <a:solidFill>
                  <a:srgbClr val="0070C0"/>
                </a:solidFill>
              </a:rPr>
            </a:br>
            <a:r>
              <a:rPr lang="uk-UA" sz="3600" b="1" dirty="0" smtClean="0">
                <a:solidFill>
                  <a:srgbClr val="0070C0"/>
                </a:solidFill>
              </a:rPr>
              <a:t>громадянина України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" t="3019" b="10189"/>
          <a:stretch/>
        </p:blipFill>
        <p:spPr>
          <a:xfrm>
            <a:off x="323528" y="1832645"/>
            <a:ext cx="5147635" cy="3654185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5" r="10612"/>
          <a:stretch/>
        </p:blipFill>
        <p:spPr>
          <a:xfrm>
            <a:off x="5020574" y="4047883"/>
            <a:ext cx="3398808" cy="2736304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268760"/>
            <a:ext cx="3460839" cy="259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9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>Давайте зробимо паспорт, </a:t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>а справжній ви отримаєте у 14 років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8022" r="14618"/>
          <a:stretch/>
        </p:blipFill>
        <p:spPr>
          <a:xfrm>
            <a:off x="539552" y="2132856"/>
            <a:ext cx="2466005" cy="30842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15094" b="13962"/>
          <a:stretch/>
        </p:blipFill>
        <p:spPr>
          <a:xfrm>
            <a:off x="1475657" y="4437112"/>
            <a:ext cx="2769944" cy="21834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68" t="24267" r="8679" b="52150"/>
          <a:stretch/>
        </p:blipFill>
        <p:spPr>
          <a:xfrm>
            <a:off x="4245601" y="2132856"/>
            <a:ext cx="1138687" cy="14664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58" r="16321" b="32327"/>
          <a:stretch/>
        </p:blipFill>
        <p:spPr>
          <a:xfrm>
            <a:off x="6093812" y="1955789"/>
            <a:ext cx="973284" cy="46410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9" t="7181" r="15934" b="9354"/>
          <a:stretch/>
        </p:blipFill>
        <p:spPr>
          <a:xfrm>
            <a:off x="7061918" y="1611686"/>
            <a:ext cx="1209205" cy="198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131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7499176" cy="720080"/>
          </a:xfrm>
        </p:spPr>
        <p:txBody>
          <a:bodyPr/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</a:rPr>
              <a:t>Наші захисники</a:t>
            </a:r>
            <a:endParaRPr lang="ru-RU" sz="40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409" y="980728"/>
            <a:ext cx="3046492" cy="2016224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32" r="5947"/>
          <a:stretch/>
        </p:blipFill>
        <p:spPr>
          <a:xfrm>
            <a:off x="539552" y="836712"/>
            <a:ext cx="2026316" cy="24613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1" r="17736"/>
          <a:stretch/>
        </p:blipFill>
        <p:spPr>
          <a:xfrm>
            <a:off x="3995936" y="2996952"/>
            <a:ext cx="4019299" cy="4104456"/>
          </a:xfrm>
          <a:prstGeom prst="rect">
            <a:avLst/>
          </a:prstGeom>
        </p:spPr>
      </p:pic>
      <p:pic>
        <p:nvPicPr>
          <p:cNvPr id="11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44334"/>
            <a:ext cx="3096344" cy="33707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334791"/>
            <a:ext cx="1707763" cy="227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5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34680" cy="1066130"/>
          </a:xfrm>
        </p:spPr>
        <p:txBody>
          <a:bodyPr/>
          <a:lstStyle/>
          <a:p>
            <a:r>
              <a:rPr lang="uk-UA" b="1" dirty="0">
                <a:solidFill>
                  <a:srgbClr val="0070C0"/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 Мій дім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643" y="476672"/>
            <a:ext cx="3857571" cy="216024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3593434" cy="23896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3" r="29622"/>
          <a:stretch/>
        </p:blipFill>
        <p:spPr>
          <a:xfrm>
            <a:off x="6012160" y="2852934"/>
            <a:ext cx="2861608" cy="40039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39" y="4593820"/>
            <a:ext cx="3011933" cy="19502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983" y="2852934"/>
            <a:ext cx="2390788" cy="32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086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609656" cy="1052736"/>
          </a:xfrm>
        </p:spPr>
        <p:txBody>
          <a:bodyPr/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</a:rPr>
              <a:t>14 жовтня </a:t>
            </a:r>
            <a:br>
              <a:rPr lang="uk-UA" sz="3600" b="1" dirty="0" smtClean="0">
                <a:solidFill>
                  <a:srgbClr val="0070C0"/>
                </a:solidFill>
              </a:rPr>
            </a:br>
            <a:r>
              <a:rPr lang="uk-UA" sz="3600" b="1" dirty="0" smtClean="0">
                <a:solidFill>
                  <a:srgbClr val="0070C0"/>
                </a:solidFill>
              </a:rPr>
              <a:t>день захисника України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07184"/>
            <a:ext cx="8626893" cy="5650816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012160" y="1124744"/>
            <a:ext cx="2065040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40142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0070C0"/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   </a:t>
            </a:r>
            <a:r>
              <a:rPr lang="uk-UA" b="1" dirty="0">
                <a:solidFill>
                  <a:srgbClr val="0070C0"/>
                </a:solidFill>
              </a:rPr>
              <a:t>С</a:t>
            </a:r>
            <a:r>
              <a:rPr lang="uk-UA" b="1" dirty="0" smtClean="0">
                <a:solidFill>
                  <a:srgbClr val="0070C0"/>
                </a:solidFill>
              </a:rPr>
              <a:t>піваємо разом…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2"/>
          <a:stretch/>
        </p:blipFill>
        <p:spPr>
          <a:xfrm>
            <a:off x="467544" y="1268760"/>
            <a:ext cx="4915339" cy="3810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861048"/>
            <a:ext cx="4664380" cy="28083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196" y="908720"/>
            <a:ext cx="3582915" cy="25677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211967"/>
            <a:ext cx="1280929" cy="12981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323526" y="5265204"/>
            <a:ext cx="3528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6"/>
              </a:rPr>
              <a:t>https://youtu.be</a:t>
            </a:r>
            <a:r>
              <a:rPr lang="ru-RU" dirty="0">
                <a:hlinkClick r:id="rId6"/>
              </a:rPr>
              <a:t>/</a:t>
            </a:r>
            <a:r>
              <a:rPr lang="en-US" dirty="0" smtClean="0">
                <a:hlinkClick r:id="rId6"/>
              </a:rPr>
              <a:t>N7vw4SZLGqA</a:t>
            </a:r>
            <a:r>
              <a:rPr lang="uk-UA" dirty="0" smtClean="0"/>
              <a:t> 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2635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7" t="5587" r="9122" b="15239"/>
          <a:stretch/>
        </p:blipFill>
        <p:spPr>
          <a:xfrm>
            <a:off x="5004048" y="20112"/>
            <a:ext cx="3812180" cy="683788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3551763"/>
            <a:ext cx="2247900" cy="32861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51" y="332656"/>
            <a:ext cx="2989258" cy="22418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228" y="1780577"/>
            <a:ext cx="4048562" cy="21602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7" r="25094"/>
          <a:stretch/>
        </p:blipFill>
        <p:spPr>
          <a:xfrm>
            <a:off x="478046" y="3068960"/>
            <a:ext cx="1846054" cy="25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861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27" b="12705"/>
          <a:stretch/>
        </p:blipFill>
        <p:spPr>
          <a:xfrm>
            <a:off x="323528" y="332656"/>
            <a:ext cx="8285567" cy="6336704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836712"/>
            <a:ext cx="21240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0547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8239871" cy="6171949"/>
          </a:xfrm>
        </p:spPr>
      </p:pic>
    </p:spTree>
    <p:extLst>
      <p:ext uri="{BB962C8B-B14F-4D97-AF65-F5344CB8AC3E}">
        <p14:creationId xmlns:p14="http://schemas.microsoft.com/office/powerpoint/2010/main" val="1879114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0070C0"/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Побудуй свій </a:t>
            </a:r>
            <a:r>
              <a:rPr lang="uk-UA" b="1" dirty="0">
                <a:solidFill>
                  <a:srgbClr val="0070C0"/>
                </a:solidFill>
              </a:rPr>
              <a:t>дім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62" y="3439888"/>
            <a:ext cx="4964063" cy="341811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32656"/>
            <a:ext cx="3563888" cy="23604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73" r="21347"/>
          <a:stretch/>
        </p:blipFill>
        <p:spPr>
          <a:xfrm>
            <a:off x="6577604" y="3065810"/>
            <a:ext cx="2213994" cy="4005064"/>
          </a:xfrm>
          <a:prstGeom prst="rect">
            <a:avLst/>
          </a:prstGeom>
        </p:spPr>
      </p:pic>
      <p:pic>
        <p:nvPicPr>
          <p:cNvPr id="8" name="Picture 7" descr="H:\Буклет-1\Стор. 18 (титул)\IMG_6234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6" y="1357921"/>
            <a:ext cx="3960440" cy="2423536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2" r="11109"/>
          <a:stretch/>
        </p:blipFill>
        <p:spPr>
          <a:xfrm>
            <a:off x="4427984" y="1531546"/>
            <a:ext cx="2260122" cy="220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45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70C0"/>
                </a:solidFill>
              </a:rPr>
              <a:t>Мої батьки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66" y="1412775"/>
            <a:ext cx="7209194" cy="5091493"/>
          </a:xfrm>
        </p:spPr>
      </p:pic>
    </p:spTree>
    <p:extLst>
      <p:ext uri="{BB962C8B-B14F-4D97-AF65-F5344CB8AC3E}">
        <p14:creationId xmlns:p14="http://schemas.microsoft.com/office/powerpoint/2010/main" val="2086586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7681664" cy="778098"/>
          </a:xfrm>
        </p:spPr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Намалюй свою родину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061219"/>
            <a:ext cx="2592288" cy="14776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61"/>
          <a:stretch/>
        </p:blipFill>
        <p:spPr>
          <a:xfrm>
            <a:off x="3779912" y="3249216"/>
            <a:ext cx="5040560" cy="32896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26"/>
          <a:stretch/>
        </p:blipFill>
        <p:spPr>
          <a:xfrm>
            <a:off x="4211960" y="1713020"/>
            <a:ext cx="1656184" cy="189777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59" y="1430974"/>
            <a:ext cx="4172525" cy="358156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214" y="1034154"/>
            <a:ext cx="2870741" cy="216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02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0609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0070C0"/>
                </a:solidFill>
              </a:rPr>
              <a:t> </a:t>
            </a:r>
            <a:r>
              <a:rPr lang="uk-UA" sz="3600" b="1" dirty="0" smtClean="0">
                <a:solidFill>
                  <a:srgbClr val="0070C0"/>
                </a:solidFill>
              </a:rPr>
              <a:t>Схожі на маму та тата…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5256584" cy="331236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467" y="3429000"/>
            <a:ext cx="5347738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92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6385520" cy="576064"/>
          </a:xfrm>
        </p:spPr>
        <p:txBody>
          <a:bodyPr/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</a:rPr>
              <a:t>Наша школа, як родина!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0728"/>
            <a:ext cx="6400800" cy="48006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1" r="14906" b="23271"/>
          <a:stretch/>
        </p:blipFill>
        <p:spPr>
          <a:xfrm rot="757326">
            <a:off x="5942817" y="1427391"/>
            <a:ext cx="3102179" cy="30036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" t="7065" r="7170" b="13584"/>
          <a:stretch/>
        </p:blipFill>
        <p:spPr>
          <a:xfrm>
            <a:off x="251520" y="3616626"/>
            <a:ext cx="4787463" cy="29008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1" t="24654" r="14906"/>
          <a:stretch/>
        </p:blipFill>
        <p:spPr>
          <a:xfrm>
            <a:off x="5364088" y="4077072"/>
            <a:ext cx="3220045" cy="256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7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400" b="1" dirty="0" smtClean="0">
                <a:solidFill>
                  <a:srgbClr val="0070C0"/>
                </a:solidFill>
              </a:rPr>
              <a:t>Ми живемо у місті Харків</a:t>
            </a:r>
            <a:endParaRPr lang="ru-RU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085184"/>
            <a:ext cx="8208912" cy="140425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40768"/>
            <a:ext cx="3657600" cy="2685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1"/>
          <a:stretch/>
        </p:blipFill>
        <p:spPr>
          <a:xfrm>
            <a:off x="149525" y="1343903"/>
            <a:ext cx="4125806" cy="26821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683412"/>
            <a:ext cx="2884032" cy="24017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981" y="3810886"/>
            <a:ext cx="2162944" cy="157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7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rgbClr val="0070C0"/>
                </a:solidFill>
              </a:rPr>
              <a:t>н</a:t>
            </a:r>
            <a:r>
              <a:rPr lang="uk-UA" b="1" dirty="0" smtClean="0">
                <a:solidFill>
                  <a:srgbClr val="0070C0"/>
                </a:solidFill>
              </a:rPr>
              <a:t>а Харківщині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937" y="188640"/>
            <a:ext cx="2754791" cy="274928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2" t="7333" r="17396" b="7561"/>
          <a:stretch/>
        </p:blipFill>
        <p:spPr>
          <a:xfrm>
            <a:off x="687206" y="1811547"/>
            <a:ext cx="5748101" cy="50464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19050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894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541</TotalTime>
  <Words>87</Words>
  <Application>Microsoft Office PowerPoint</Application>
  <PresentationFormat>Экран (4:3)</PresentationFormat>
  <Paragraphs>31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Соседство</vt:lpstr>
      <vt:lpstr>Тематичний день</vt:lpstr>
      <vt:lpstr>  Мій дім </vt:lpstr>
      <vt:lpstr> Побудуй свій дім </vt:lpstr>
      <vt:lpstr>Мої батьки</vt:lpstr>
      <vt:lpstr>Намалюй свою родину</vt:lpstr>
      <vt:lpstr> Схожі на маму та тата…</vt:lpstr>
      <vt:lpstr>Наша школа, як родина!</vt:lpstr>
      <vt:lpstr>Ми живемо у місті Харків</vt:lpstr>
      <vt:lpstr>на Харківщині</vt:lpstr>
      <vt:lpstr> Кожна  родина </vt:lpstr>
      <vt:lpstr>Схожі слова  </vt:lpstr>
      <vt:lpstr>а разом ми є  Батьківщина</vt:lpstr>
      <vt:lpstr>Батьківщина моя Україна</vt:lpstr>
      <vt:lpstr>Символи України:</vt:lpstr>
      <vt:lpstr>Стяг України схожий на …</vt:lpstr>
      <vt:lpstr>Усі співають гімн України</vt:lpstr>
      <vt:lpstr>У кожного є паспорт  громадянина України</vt:lpstr>
      <vt:lpstr>Давайте зробимо паспорт,  а справжній ви отримаєте у 14 років</vt:lpstr>
      <vt:lpstr>Наші захисники</vt:lpstr>
      <vt:lpstr>14 жовтня  день захисника України</vt:lpstr>
      <vt:lpstr>    Співаємо разом…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тиждень </dc:title>
  <dc:creator>Наталия</dc:creator>
  <cp:lastModifiedBy>RePack by Diakov</cp:lastModifiedBy>
  <cp:revision>39</cp:revision>
  <cp:lastPrinted>2018-12-12T14:29:33Z</cp:lastPrinted>
  <dcterms:created xsi:type="dcterms:W3CDTF">2018-09-08T15:45:37Z</dcterms:created>
  <dcterms:modified xsi:type="dcterms:W3CDTF">2019-02-23T17:57:19Z</dcterms:modified>
</cp:coreProperties>
</file>