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71" r:id="rId10"/>
    <p:sldId id="264" r:id="rId11"/>
    <p:sldId id="270" r:id="rId12"/>
    <p:sldId id="273" r:id="rId13"/>
    <p:sldId id="275" r:id="rId14"/>
    <p:sldId id="274" r:id="rId15"/>
    <p:sldId id="265" r:id="rId16"/>
    <p:sldId id="276" r:id="rId17"/>
    <p:sldId id="277" r:id="rId18"/>
    <p:sldId id="267" r:id="rId19"/>
    <p:sldId id="266" r:id="rId20"/>
    <p:sldId id="282" r:id="rId21"/>
    <p:sldId id="281" r:id="rId22"/>
    <p:sldId id="288" r:id="rId23"/>
    <p:sldId id="287" r:id="rId24"/>
    <p:sldId id="28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02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23.02.2019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23.02.2019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23.02.2019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23.02.2019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40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7.jpe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g"/><Relationship Id="rId4" Type="http://schemas.openxmlformats.org/officeDocument/2006/relationships/image" Target="../media/image3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image" Target="../media/image37.jpg"/><Relationship Id="rId7" Type="http://schemas.openxmlformats.org/officeDocument/2006/relationships/image" Target="../media/image55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54.jpg"/><Relationship Id="rId4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40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39.jpg"/><Relationship Id="rId4" Type="http://schemas.openxmlformats.org/officeDocument/2006/relationships/image" Target="../media/image6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g"/><Relationship Id="rId5" Type="http://schemas.openxmlformats.org/officeDocument/2006/relationships/image" Target="../media/image66.png"/><Relationship Id="rId4" Type="http://schemas.openxmlformats.org/officeDocument/2006/relationships/image" Target="../media/image6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7" Type="http://schemas.openxmlformats.org/officeDocument/2006/relationships/image" Target="../media/image67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20.jpg"/><Relationship Id="rId7" Type="http://schemas.openxmlformats.org/officeDocument/2006/relationships/image" Target="../media/image78.jp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g"/><Relationship Id="rId5" Type="http://schemas.openxmlformats.org/officeDocument/2006/relationships/image" Target="../media/image76.jpg"/><Relationship Id="rId4" Type="http://schemas.openxmlformats.org/officeDocument/2006/relationships/image" Target="../media/image75.jpg"/><Relationship Id="rId9" Type="http://schemas.openxmlformats.org/officeDocument/2006/relationships/image" Target="../media/image67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g"/><Relationship Id="rId3" Type="http://schemas.openxmlformats.org/officeDocument/2006/relationships/image" Target="../media/image81.jpg"/><Relationship Id="rId7" Type="http://schemas.openxmlformats.org/officeDocument/2006/relationships/image" Target="../media/image85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jpg"/><Relationship Id="rId4" Type="http://schemas.openxmlformats.org/officeDocument/2006/relationships/image" Target="../media/image82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2.jpeg"/><Relationship Id="rId7" Type="http://schemas.openxmlformats.org/officeDocument/2006/relationships/image" Target="../media/image26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dirty="0" smtClean="0"/>
              <a:t>Навчання грамот</a:t>
            </a:r>
            <a:r>
              <a:rPr lang="uk-UA" sz="6600" dirty="0" smtClean="0"/>
              <a:t>і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Підготувала: Кравченко Н.Д.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0"/>
            <a:ext cx="2228478" cy="27154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302" y="-18978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462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6184" y="5213156"/>
            <a:ext cx="6241479" cy="88014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Перша буква 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" t="22549" r="3743"/>
          <a:stretch/>
        </p:blipFill>
        <p:spPr>
          <a:xfrm>
            <a:off x="467545" y="923822"/>
            <a:ext cx="4248472" cy="251407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522" y="4193891"/>
            <a:ext cx="3166735" cy="2376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44"/>
          <a:stretch/>
        </p:blipFill>
        <p:spPr>
          <a:xfrm>
            <a:off x="4290197" y="3429000"/>
            <a:ext cx="2224254" cy="195302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5"/>
          <a:stretch/>
        </p:blipFill>
        <p:spPr>
          <a:xfrm>
            <a:off x="4788024" y="717054"/>
            <a:ext cx="1587624" cy="21358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33" b="75350"/>
          <a:stretch/>
        </p:blipFill>
        <p:spPr>
          <a:xfrm>
            <a:off x="-1860" y="3429000"/>
            <a:ext cx="1458044" cy="23752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7897" r="16403" b="7476"/>
          <a:stretch/>
        </p:blipFill>
        <p:spPr>
          <a:xfrm>
            <a:off x="6948264" y="910233"/>
            <a:ext cx="2024993" cy="234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438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340768"/>
            <a:ext cx="4536504" cy="1728192"/>
          </a:xfrm>
        </p:spPr>
        <p:txBody>
          <a:bodyPr>
            <a:normAutofit/>
          </a:bodyPr>
          <a:lstStyle/>
          <a:p>
            <a:r>
              <a:rPr lang="ru-RU" dirty="0" smtClean="0"/>
              <a:t>Прочитай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7" t="-4951" r="2627" b="37594"/>
          <a:stretch/>
        </p:blipFill>
        <p:spPr bwMode="auto">
          <a:xfrm>
            <a:off x="3343947" y="366500"/>
            <a:ext cx="5800054" cy="571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068960"/>
            <a:ext cx="2691260" cy="2955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8719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5013176"/>
            <a:ext cx="2664296" cy="1080120"/>
          </a:xfrm>
        </p:spPr>
        <p:txBody>
          <a:bodyPr>
            <a:normAutofit/>
          </a:bodyPr>
          <a:lstStyle/>
          <a:p>
            <a:r>
              <a:rPr lang="uk-UA" sz="4400" dirty="0" smtClean="0"/>
              <a:t>Буква </a:t>
            </a:r>
            <a:r>
              <a:rPr lang="uk-UA" dirty="0" smtClean="0"/>
              <a:t>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07" r="13629" b="36765"/>
          <a:stretch/>
        </p:blipFill>
        <p:spPr>
          <a:xfrm>
            <a:off x="4211960" y="404664"/>
            <a:ext cx="1515617" cy="310340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20687"/>
            <a:ext cx="3096344" cy="41284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91" t="24786" r="13448" b="50428"/>
          <a:stretch/>
        </p:blipFill>
        <p:spPr>
          <a:xfrm>
            <a:off x="7812360" y="404664"/>
            <a:ext cx="1062186" cy="2032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" r="3294"/>
          <a:stretch/>
        </p:blipFill>
        <p:spPr>
          <a:xfrm>
            <a:off x="4716016" y="3284984"/>
            <a:ext cx="3960440" cy="26642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3" t="44342" r="33115" b="25000"/>
          <a:stretch/>
        </p:blipFill>
        <p:spPr>
          <a:xfrm>
            <a:off x="273860" y="3565866"/>
            <a:ext cx="2150662" cy="21025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7897" r="16403" b="7476"/>
          <a:stretch/>
        </p:blipFill>
        <p:spPr>
          <a:xfrm>
            <a:off x="5787367" y="787689"/>
            <a:ext cx="1880977" cy="218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4009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Говоримо та пишемо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52736"/>
            <a:ext cx="3597947" cy="331236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1" b="18889"/>
          <a:stretch/>
        </p:blipFill>
        <p:spPr>
          <a:xfrm>
            <a:off x="3275855" y="2204864"/>
            <a:ext cx="3190501" cy="32129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7" t="48471" r="14224" b="41687"/>
          <a:stretch/>
        </p:blipFill>
        <p:spPr>
          <a:xfrm>
            <a:off x="3858834" y="1306252"/>
            <a:ext cx="5162808" cy="10426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7" t="73688" r="14224" b="15000"/>
          <a:stretch/>
        </p:blipFill>
        <p:spPr>
          <a:xfrm>
            <a:off x="5801843" y="3807904"/>
            <a:ext cx="3342157" cy="77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12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Сядьте рівно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005064"/>
            <a:ext cx="4032448" cy="2641042"/>
          </a:xfrm>
          <a:prstGeom prst="rect">
            <a:avLst/>
          </a:prstGeom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0" t="6373" r="5172" b="8823"/>
          <a:stretch/>
        </p:blipFill>
        <p:spPr bwMode="auto">
          <a:xfrm>
            <a:off x="827584" y="476672"/>
            <a:ext cx="7920880" cy="397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4841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373216"/>
            <a:ext cx="3312368" cy="80811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Буква У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66"/>
          <a:stretch/>
        </p:blipFill>
        <p:spPr>
          <a:xfrm>
            <a:off x="539552" y="980728"/>
            <a:ext cx="3333750" cy="19145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44"/>
          <a:stretch/>
        </p:blipFill>
        <p:spPr>
          <a:xfrm>
            <a:off x="2563770" y="3260133"/>
            <a:ext cx="2224254" cy="19530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080804"/>
            <a:ext cx="1733760" cy="23116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4139952" y="657383"/>
            <a:ext cx="2088232" cy="26027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27" t="50000" r="50409" b="25000"/>
          <a:stretch/>
        </p:blipFill>
        <p:spPr>
          <a:xfrm>
            <a:off x="7596336" y="3056024"/>
            <a:ext cx="1134802" cy="19369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9" t="37288" r="56264" b="16818"/>
          <a:stretch/>
        </p:blipFill>
        <p:spPr>
          <a:xfrm>
            <a:off x="4788024" y="3080804"/>
            <a:ext cx="2363639" cy="313889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7897" r="16403" b="7476"/>
          <a:stretch/>
        </p:blipFill>
        <p:spPr>
          <a:xfrm>
            <a:off x="6596365" y="657383"/>
            <a:ext cx="2024993" cy="234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207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Буква 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980728"/>
            <a:ext cx="2011680" cy="9144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1" r="24046"/>
          <a:stretch/>
        </p:blipFill>
        <p:spPr>
          <a:xfrm>
            <a:off x="250404" y="764704"/>
            <a:ext cx="4091880" cy="45365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78" y="2852936"/>
            <a:ext cx="3197456" cy="33774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19" r="26172" b="71914"/>
          <a:stretch/>
        </p:blipFill>
        <p:spPr>
          <a:xfrm>
            <a:off x="7884368" y="332656"/>
            <a:ext cx="989752" cy="23601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28740" y="980728"/>
            <a:ext cx="1292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[ </a:t>
            </a:r>
            <a:r>
              <a:rPr lang="uk-UA" sz="4000" b="1" dirty="0" smtClean="0">
                <a:solidFill>
                  <a:srgbClr val="FF0000"/>
                </a:solidFill>
              </a:rPr>
              <a:t>е</a:t>
            </a:r>
            <a:r>
              <a:rPr lang="en-US" sz="4000" b="1" dirty="0" smtClean="0">
                <a:solidFill>
                  <a:srgbClr val="FF0000"/>
                </a:solidFill>
              </a:rPr>
              <a:t>]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7897" r="16403" b="7476"/>
          <a:stretch/>
        </p:blipFill>
        <p:spPr>
          <a:xfrm>
            <a:off x="7059101" y="2852936"/>
            <a:ext cx="2024993" cy="234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2341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581128"/>
            <a:ext cx="5544616" cy="1591072"/>
          </a:xfrm>
        </p:spPr>
        <p:txBody>
          <a:bodyPr>
            <a:normAutofit/>
          </a:bodyPr>
          <a:lstStyle/>
          <a:p>
            <a:r>
              <a:rPr lang="uk-UA" sz="4400" dirty="0" smtClean="0"/>
              <a:t>Прочитай та напиши</a:t>
            </a:r>
            <a:endParaRPr lang="ru-RU" sz="4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2" t="11735" r="5209" b="13891"/>
          <a:stretch/>
        </p:blipFill>
        <p:spPr>
          <a:xfrm>
            <a:off x="179512" y="548680"/>
            <a:ext cx="5904656" cy="45365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152127"/>
            <a:ext cx="2088232" cy="28630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22"/>
          <a:stretch/>
        </p:blipFill>
        <p:spPr>
          <a:xfrm>
            <a:off x="6249807" y="3573016"/>
            <a:ext cx="2621049" cy="231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4094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 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185" y="3013198"/>
            <a:ext cx="3921391" cy="2942754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563812"/>
            <a:ext cx="2851186" cy="2506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r="12131"/>
          <a:stretch/>
        </p:blipFill>
        <p:spPr>
          <a:xfrm>
            <a:off x="3173933" y="492577"/>
            <a:ext cx="2766219" cy="23569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85" r="86775" b="50211"/>
          <a:stretch/>
        </p:blipFill>
        <p:spPr>
          <a:xfrm>
            <a:off x="2353630" y="536574"/>
            <a:ext cx="847848" cy="119288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1" y="836712"/>
            <a:ext cx="2278139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7897" r="16403" b="7476"/>
          <a:stretch/>
        </p:blipFill>
        <p:spPr>
          <a:xfrm>
            <a:off x="6372200" y="402005"/>
            <a:ext cx="2024993" cy="234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9246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3"/>
          <a:stretch/>
        </p:blipFill>
        <p:spPr>
          <a:xfrm>
            <a:off x="375177" y="188640"/>
            <a:ext cx="8768823" cy="6175269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0" r="21286"/>
          <a:stretch/>
        </p:blipFill>
        <p:spPr>
          <a:xfrm>
            <a:off x="4165426" y="728700"/>
            <a:ext cx="2592338" cy="2643464"/>
          </a:xfrm>
          <a:prstGeom prst="rect">
            <a:avLst/>
          </a:prstGeom>
        </p:spPr>
      </p:pic>
      <p:pic>
        <p:nvPicPr>
          <p:cNvPr id="6" name="Объект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95" b="50980"/>
          <a:stretch/>
        </p:blipFill>
        <p:spPr>
          <a:xfrm>
            <a:off x="6757764" y="404664"/>
            <a:ext cx="2184326" cy="278748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8" r="25368" b="12775"/>
          <a:stretch/>
        </p:blipFill>
        <p:spPr bwMode="auto">
          <a:xfrm>
            <a:off x="395536" y="3351470"/>
            <a:ext cx="2448272" cy="296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" t="31531" r="79495" b="57022"/>
          <a:stretch/>
        </p:blipFill>
        <p:spPr>
          <a:xfrm>
            <a:off x="6757764" y="2416461"/>
            <a:ext cx="1175247" cy="103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277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>
                <a:cs typeface="Aharoni" panose="02010803020104030203" pitchFamily="2" charset="-79"/>
              </a:rPr>
              <a:t>Ми розмовляємо мовою</a:t>
            </a:r>
            <a:endParaRPr lang="ru-RU" sz="4000" dirty="0">
              <a:cs typeface="Aharoni" panose="02010803020104030203" pitchFamily="2" charset="-79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4352900" cy="32646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924944"/>
            <a:ext cx="4618618" cy="23042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801" y="404664"/>
            <a:ext cx="324626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8301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8" t="9609" r="11446" b="9039"/>
          <a:stretch/>
        </p:blipFill>
        <p:spPr>
          <a:xfrm>
            <a:off x="251520" y="764704"/>
            <a:ext cx="8356799" cy="6072952"/>
          </a:xfrm>
        </p:spPr>
      </p:pic>
    </p:spTree>
    <p:extLst>
      <p:ext uri="{BB962C8B-B14F-4D97-AF65-F5344CB8AC3E}">
        <p14:creationId xmlns:p14="http://schemas.microsoft.com/office/powerpoint/2010/main" val="12730041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 </a:t>
            </a:r>
            <a:r>
              <a:rPr lang="uk-UA" dirty="0" smtClean="0"/>
              <a:t>Ї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666" y="1988840"/>
            <a:ext cx="2891334" cy="267067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" t="21836" r="6667" b="13857"/>
          <a:stretch/>
        </p:blipFill>
        <p:spPr>
          <a:xfrm>
            <a:off x="179512" y="188640"/>
            <a:ext cx="6194648" cy="46085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309" y="4312641"/>
            <a:ext cx="2880320" cy="2545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06" t="1930" r="17926" b="79370"/>
          <a:stretch/>
        </p:blipFill>
        <p:spPr>
          <a:xfrm>
            <a:off x="6419709" y="264801"/>
            <a:ext cx="1608675" cy="17005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7897" r="16403" b="7476"/>
          <a:stretch/>
        </p:blipFill>
        <p:spPr>
          <a:xfrm>
            <a:off x="7871474" y="662298"/>
            <a:ext cx="1012496" cy="11741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7" t="30562" r="60707" b="55588"/>
          <a:stretch/>
        </p:blipFill>
        <p:spPr>
          <a:xfrm>
            <a:off x="3051766" y="4995311"/>
            <a:ext cx="1448226" cy="148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7877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Буква Є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9" r="28362"/>
          <a:stretch/>
        </p:blipFill>
        <p:spPr>
          <a:xfrm>
            <a:off x="251520" y="453752"/>
            <a:ext cx="2276378" cy="251804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756665"/>
            <a:ext cx="2011680" cy="9144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207" y="290012"/>
            <a:ext cx="3840887" cy="34990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74" t="47366" r="10000" b="40343"/>
          <a:stretch/>
        </p:blipFill>
        <p:spPr>
          <a:xfrm>
            <a:off x="2858934" y="1988840"/>
            <a:ext cx="1792380" cy="106327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0" t="40351" r="22894" b="19299"/>
          <a:stretch/>
        </p:blipFill>
        <p:spPr>
          <a:xfrm>
            <a:off x="251520" y="3459078"/>
            <a:ext cx="2839452" cy="177012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2" t="6981" r="6842" b="10843"/>
          <a:stretch/>
        </p:blipFill>
        <p:spPr>
          <a:xfrm>
            <a:off x="4915207" y="3525710"/>
            <a:ext cx="2952330" cy="210623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7897" r="16403" b="7476"/>
          <a:stretch/>
        </p:blipFill>
        <p:spPr>
          <a:xfrm>
            <a:off x="3090972" y="3433081"/>
            <a:ext cx="1481027" cy="17174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0" t="16685" r="59137" b="69893"/>
          <a:stretch/>
        </p:blipFill>
        <p:spPr>
          <a:xfrm flipH="1">
            <a:off x="7867536" y="3052117"/>
            <a:ext cx="1215107" cy="133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2518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8" t="4913" r="3685" b="7719"/>
          <a:stretch/>
        </p:blipFill>
        <p:spPr bwMode="auto">
          <a:xfrm>
            <a:off x="288758" y="336884"/>
            <a:ext cx="8518358" cy="5991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3140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Буква 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424" y="926273"/>
            <a:ext cx="2011680" cy="9144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3003798" cy="4824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5" r="14719"/>
          <a:stretch/>
        </p:blipFill>
        <p:spPr>
          <a:xfrm>
            <a:off x="5508104" y="337050"/>
            <a:ext cx="2752628" cy="30072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793" y="3379483"/>
            <a:ext cx="3925250" cy="2940149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063" y="2948655"/>
            <a:ext cx="2214041" cy="220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707904" y="1840674"/>
            <a:ext cx="1544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[</a:t>
            </a:r>
            <a:r>
              <a:rPr lang="uk-UA" sz="3600" b="1" dirty="0" smtClean="0">
                <a:solidFill>
                  <a:srgbClr val="FF0000"/>
                </a:solidFill>
              </a:rPr>
              <a:t>ЙА</a:t>
            </a:r>
            <a:r>
              <a:rPr lang="en-US" sz="3600" b="1" dirty="0" smtClean="0">
                <a:solidFill>
                  <a:srgbClr val="FF0000"/>
                </a:solidFill>
              </a:rPr>
              <a:t>]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7897" r="16403" b="7476"/>
          <a:stretch/>
        </p:blipFill>
        <p:spPr>
          <a:xfrm>
            <a:off x="7863039" y="356972"/>
            <a:ext cx="1294862" cy="15015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" t="86341" r="82540" b="1996"/>
          <a:stretch/>
        </p:blipFill>
        <p:spPr>
          <a:xfrm>
            <a:off x="3707904" y="5351989"/>
            <a:ext cx="1213888" cy="125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032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Ми пишемо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685800"/>
            <a:ext cx="6477000" cy="3886200"/>
          </a:xfrm>
        </p:spPr>
      </p:pic>
    </p:spTree>
    <p:extLst>
      <p:ext uri="{BB962C8B-B14F-4D97-AF65-F5344CB8AC3E}">
        <p14:creationId xmlns:p14="http://schemas.microsoft.com/office/powerpoint/2010/main" val="416216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6943" y="4653136"/>
            <a:ext cx="6781800" cy="1600200"/>
          </a:xfrm>
        </p:spPr>
        <p:txBody>
          <a:bodyPr/>
          <a:lstStyle/>
          <a:p>
            <a:r>
              <a:rPr lang="uk-UA" dirty="0" smtClean="0"/>
              <a:t>Ми читаємо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92696"/>
            <a:ext cx="2619375" cy="17526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5" r="33333"/>
          <a:stretch/>
        </p:blipFill>
        <p:spPr>
          <a:xfrm rot="4603092">
            <a:off x="683217" y="2819635"/>
            <a:ext cx="2404379" cy="25180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61552" y="958047"/>
            <a:ext cx="3126947" cy="18761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35964">
            <a:off x="5460399" y="822374"/>
            <a:ext cx="2583660" cy="18951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8" r="15416"/>
          <a:stretch/>
        </p:blipFill>
        <p:spPr>
          <a:xfrm>
            <a:off x="4788024" y="2780928"/>
            <a:ext cx="3935653" cy="292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76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157192"/>
            <a:ext cx="6428184" cy="1015008"/>
          </a:xfrm>
        </p:spPr>
        <p:txBody>
          <a:bodyPr/>
          <a:lstStyle/>
          <a:p>
            <a:r>
              <a:rPr lang="ru-RU" dirty="0" smtClean="0"/>
              <a:t>МИ ПИШЕМО СМС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5" r="15870"/>
          <a:stretch/>
        </p:blipFill>
        <p:spPr>
          <a:xfrm>
            <a:off x="1662547" y="201682"/>
            <a:ext cx="2315412" cy="30872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2"/>
          <a:stretch/>
        </p:blipFill>
        <p:spPr>
          <a:xfrm>
            <a:off x="5436096" y="2852936"/>
            <a:ext cx="3508375" cy="23050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34"/>
          <a:stretch/>
        </p:blipFill>
        <p:spPr>
          <a:xfrm>
            <a:off x="323528" y="1745290"/>
            <a:ext cx="2678038" cy="22601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548680"/>
            <a:ext cx="3370316" cy="18929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161799"/>
            <a:ext cx="3024336" cy="201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70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437112"/>
            <a:ext cx="8967508" cy="1879104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Ми  слуха</a:t>
            </a:r>
            <a:r>
              <a:rPr lang="uk-UA" sz="4800" dirty="0" smtClean="0"/>
              <a:t>ємо та розмовляємо</a:t>
            </a:r>
            <a:endParaRPr lang="ru-RU" sz="4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0" t="13733" r="6280" b="17467"/>
          <a:stretch/>
        </p:blipFill>
        <p:spPr>
          <a:xfrm>
            <a:off x="6049663" y="764704"/>
            <a:ext cx="2917846" cy="17507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00" b="30000"/>
          <a:stretch/>
        </p:blipFill>
        <p:spPr>
          <a:xfrm>
            <a:off x="179512" y="426740"/>
            <a:ext cx="5870151" cy="4370412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437983"/>
            <a:ext cx="2953281" cy="1342401"/>
          </a:xfrm>
        </p:spPr>
      </p:pic>
    </p:spTree>
    <p:extLst>
      <p:ext uri="{BB962C8B-B14F-4D97-AF65-F5344CB8AC3E}">
        <p14:creationId xmlns:p14="http://schemas.microsoft.com/office/powerpoint/2010/main" val="2055514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400" dirty="0" smtClean="0"/>
              <a:t>Кожен знак має значення</a:t>
            </a:r>
            <a:endParaRPr lang="ru-RU" sz="4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78959"/>
          <a:stretch/>
        </p:blipFill>
        <p:spPr>
          <a:xfrm>
            <a:off x="0" y="938212"/>
            <a:ext cx="1924050" cy="4981575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446" y="548680"/>
            <a:ext cx="1481706" cy="1481706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652462"/>
            <a:ext cx="1894923" cy="18893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38"/>
          <a:stretch/>
        </p:blipFill>
        <p:spPr>
          <a:xfrm>
            <a:off x="4102363" y="3867150"/>
            <a:ext cx="5105400" cy="15621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13"/>
          <a:stretch/>
        </p:blipFill>
        <p:spPr>
          <a:xfrm>
            <a:off x="6282791" y="2420888"/>
            <a:ext cx="2839644" cy="121536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16024"/>
            <a:ext cx="2708920" cy="270892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75" r="52154"/>
          <a:stretch/>
        </p:blipFill>
        <p:spPr>
          <a:xfrm>
            <a:off x="1476374" y="3194490"/>
            <a:ext cx="2962275" cy="134531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982" y="633412"/>
            <a:ext cx="1544464" cy="1542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76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040932"/>
            <a:ext cx="6645836" cy="1131268"/>
          </a:xfrm>
        </p:spPr>
        <p:txBody>
          <a:bodyPr>
            <a:normAutofit/>
          </a:bodyPr>
          <a:lstStyle/>
          <a:p>
            <a:r>
              <a:rPr lang="uk-UA" dirty="0" smtClean="0"/>
              <a:t>Буква позначає  звук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57" y="700708"/>
            <a:ext cx="2592288" cy="19442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1" t="3017" r="75000" b="53526"/>
          <a:stretch/>
        </p:blipFill>
        <p:spPr>
          <a:xfrm>
            <a:off x="3018485" y="1556792"/>
            <a:ext cx="1459887" cy="29649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65" y="3039244"/>
            <a:ext cx="2668916" cy="20016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5" b="10070"/>
          <a:stretch/>
        </p:blipFill>
        <p:spPr>
          <a:xfrm>
            <a:off x="4501986" y="700708"/>
            <a:ext cx="4294038" cy="29568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7" r="11714"/>
          <a:stretch/>
        </p:blipFill>
        <p:spPr>
          <a:xfrm>
            <a:off x="6711189" y="3789039"/>
            <a:ext cx="2084834" cy="291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680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157192"/>
            <a:ext cx="6474296" cy="10150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Гуч</a:t>
            </a:r>
            <a:r>
              <a:rPr lang="uk-UA" dirty="0" smtClean="0"/>
              <a:t>ні та співучі звуки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31"/>
          <a:stretch/>
        </p:blipFill>
        <p:spPr>
          <a:xfrm>
            <a:off x="539552" y="620688"/>
            <a:ext cx="8316416" cy="4463959"/>
          </a:xfrm>
        </p:spPr>
      </p:pic>
    </p:spTree>
    <p:extLst>
      <p:ext uri="{BB962C8B-B14F-4D97-AF65-F5344CB8AC3E}">
        <p14:creationId xmlns:p14="http://schemas.microsoft.com/office/powerpoint/2010/main" val="25333692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459</TotalTime>
  <Words>67</Words>
  <Application>Microsoft Office PowerPoint</Application>
  <PresentationFormat>Экран (4:3)</PresentationFormat>
  <Paragraphs>24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NewsPrint</vt:lpstr>
      <vt:lpstr>Навчання грамоті</vt:lpstr>
      <vt:lpstr>Ми розмовляємо мовою</vt:lpstr>
      <vt:lpstr>Ми пишемо</vt:lpstr>
      <vt:lpstr>Ми читаємо</vt:lpstr>
      <vt:lpstr>МИ ПИШЕМО СМС</vt:lpstr>
      <vt:lpstr>Ми  слухаємо та розмовляємо</vt:lpstr>
      <vt:lpstr>Кожен знак має значення</vt:lpstr>
      <vt:lpstr>Буква позначає  звук</vt:lpstr>
      <vt:lpstr>Гучні та співучі звуки</vt:lpstr>
      <vt:lpstr>Перша буква А</vt:lpstr>
      <vt:lpstr>Прочитай </vt:lpstr>
      <vt:lpstr>Буква О</vt:lpstr>
      <vt:lpstr>Говоримо та пишемо</vt:lpstr>
      <vt:lpstr>Сядьте рівно</vt:lpstr>
      <vt:lpstr>Буква У</vt:lpstr>
      <vt:lpstr>Буква Е</vt:lpstr>
      <vt:lpstr>Прочитай та напиши</vt:lpstr>
      <vt:lpstr>Буква И</vt:lpstr>
      <vt:lpstr>Презентация PowerPoint</vt:lpstr>
      <vt:lpstr>Презентация PowerPoint</vt:lpstr>
      <vt:lpstr>Буква Ї </vt:lpstr>
      <vt:lpstr>Буква Є</vt:lpstr>
      <vt:lpstr>Презентация PowerPoint</vt:lpstr>
      <vt:lpstr>Буква 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Навчання грамоті</dc:title>
  <dc:creator>Наталия</dc:creator>
  <cp:lastModifiedBy>RePack by Diakov</cp:lastModifiedBy>
  <cp:revision>42</cp:revision>
  <dcterms:created xsi:type="dcterms:W3CDTF">2019-01-05T12:01:38Z</dcterms:created>
  <dcterms:modified xsi:type="dcterms:W3CDTF">2019-02-23T17:05:32Z</dcterms:modified>
</cp:coreProperties>
</file>