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1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87" r:id="rId33"/>
    <p:sldId id="288" r:id="rId34"/>
    <p:sldId id="292" r:id="rId35"/>
    <p:sldId id="289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CD18"/>
    <a:srgbClr val="6CA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6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24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61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8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5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8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2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67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1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97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6F01-F764-4879-BA29-6F38E422DDC5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0472-7F47-40D7-9552-B5E6735AA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25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8988" y="2458793"/>
            <a:ext cx="6824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dirty="0" smtClean="0">
                <a:latin typeface="Arial Black" pitchFamily="34" charset="0"/>
              </a:rPr>
              <a:t>Гніздування птахів</a:t>
            </a:r>
            <a:endParaRPr lang="ru-RU" sz="4800" b="1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1052735"/>
            <a:ext cx="593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Урок природознавства 2 клас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415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робец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2606" y="4797152"/>
            <a:ext cx="4232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Горобець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7321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3636" y="5214950"/>
            <a:ext cx="2249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dirty="0" smtClean="0"/>
              <a:t>Грак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38728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024"/>
            <a:ext cx="9143999" cy="7076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5013176"/>
            <a:ext cx="2249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dirty="0" smtClean="0"/>
              <a:t>Грак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8526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ус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0826" y="5143512"/>
            <a:ext cx="2222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/>
              <a:t>Гуси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8261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різ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2198" y="357166"/>
            <a:ext cx="28619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dirty="0" smtClean="0"/>
              <a:t>Дрізд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0602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яте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7884" y="5286388"/>
            <a:ext cx="27361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Дятел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7011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ов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6182" y="5103674"/>
            <a:ext cx="42387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/>
              <a:t>Дятел чорний</a:t>
            </a:r>
          </a:p>
          <a:p>
            <a:pPr algn="ctr"/>
            <a:r>
              <a:rPr lang="uk-UA" sz="5400" dirty="0" smtClean="0"/>
              <a:t>жовна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39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івільх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136" y="5661248"/>
            <a:ext cx="29629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err="1" smtClean="0"/>
              <a:t>Вівільга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859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івільх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818" y="5214950"/>
            <a:ext cx="35554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err="1" smtClean="0"/>
              <a:t>Вівільга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0167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ню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683696"/>
            <a:ext cx="29955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Канюк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1530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24743"/>
            <a:ext cx="903484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Перша </a:t>
            </a:r>
            <a:r>
              <a:rPr lang="ru-RU" sz="3200" b="1" dirty="0" err="1" smtClean="0">
                <a:latin typeface="Arial Black" pitchFamily="34" charset="0"/>
              </a:rPr>
              <a:t>турбота</a:t>
            </a:r>
            <a:r>
              <a:rPr lang="ru-RU" sz="3200" b="1" dirty="0" smtClean="0">
                <a:latin typeface="Arial Black" pitchFamily="34" charset="0"/>
              </a:rPr>
              <a:t> </a:t>
            </a:r>
            <a:r>
              <a:rPr lang="ru-RU" sz="3200" b="1" dirty="0" err="1" smtClean="0">
                <a:latin typeface="Arial Black" pitchFamily="34" charset="0"/>
              </a:rPr>
              <a:t>птахів</a:t>
            </a:r>
            <a:r>
              <a:rPr lang="ru-RU" sz="3200" b="1" dirty="0" smtClean="0">
                <a:latin typeface="Arial Black" pitchFamily="34" charset="0"/>
              </a:rPr>
              <a:t> весною – </a:t>
            </a:r>
            <a:r>
              <a:rPr lang="ru-RU" sz="3200" b="1" dirty="0" err="1" smtClean="0">
                <a:latin typeface="Arial Black" pitchFamily="34" charset="0"/>
              </a:rPr>
              <a:t>звити</a:t>
            </a:r>
            <a:r>
              <a:rPr lang="ru-RU" sz="3200" b="1" dirty="0" smtClean="0">
                <a:latin typeface="Arial Black" pitchFamily="34" charset="0"/>
              </a:rPr>
              <a:t> </a:t>
            </a:r>
          </a:p>
          <a:p>
            <a:r>
              <a:rPr lang="ru-RU" sz="3200" b="1" dirty="0" err="1" smtClean="0">
                <a:latin typeface="Arial Black" pitchFamily="34" charset="0"/>
              </a:rPr>
              <a:t>гніздо</a:t>
            </a:r>
            <a:r>
              <a:rPr lang="ru-RU" sz="3200" b="1" dirty="0" smtClean="0">
                <a:latin typeface="Arial Black" pitchFamily="34" charset="0"/>
              </a:rPr>
              <a:t> для </a:t>
            </a:r>
            <a:r>
              <a:rPr lang="ru-RU" sz="3200" b="1" dirty="0" err="1" smtClean="0">
                <a:latin typeface="Arial Black" pitchFamily="34" charset="0"/>
              </a:rPr>
              <a:t>своїх</a:t>
            </a:r>
            <a:r>
              <a:rPr lang="ru-RU" sz="3200" b="1" dirty="0" smtClean="0">
                <a:latin typeface="Arial Black" pitchFamily="34" charset="0"/>
              </a:rPr>
              <a:t> </a:t>
            </a:r>
            <a:r>
              <a:rPr lang="ru-RU" sz="3200" b="1" dirty="0" err="1" smtClean="0">
                <a:latin typeface="Arial Black" pitchFamily="34" charset="0"/>
              </a:rPr>
              <a:t>пташенят</a:t>
            </a:r>
            <a:r>
              <a:rPr lang="ru-RU" sz="3200" b="1" dirty="0" smtClean="0">
                <a:latin typeface="Arial Black" pitchFamily="34" charset="0"/>
              </a:rPr>
              <a:t>.</a:t>
            </a:r>
          </a:p>
          <a:p>
            <a:r>
              <a:rPr lang="uk-UA" sz="3200" b="1" dirty="0" smtClean="0">
                <a:latin typeface="Arial Black" pitchFamily="34" charset="0"/>
              </a:rPr>
              <a:t>Кращі майстри-будівельники – </a:t>
            </a:r>
          </a:p>
          <a:p>
            <a:r>
              <a:rPr lang="uk-UA" sz="3200" b="1" dirty="0" smtClean="0">
                <a:latin typeface="Arial Black" pitchFamily="34" charset="0"/>
              </a:rPr>
              <a:t>співочі птахи.  Вони в</a:t>
            </a:r>
            <a:r>
              <a:rPr lang="en-US" sz="3200" b="1" dirty="0" smtClean="0">
                <a:latin typeface="Arial Black" pitchFamily="34" charset="0"/>
              </a:rPr>
              <a:t>’</a:t>
            </a:r>
            <a:r>
              <a:rPr lang="uk-UA" sz="3200" b="1" dirty="0" err="1" smtClean="0">
                <a:latin typeface="Arial Black" pitchFamily="34" charset="0"/>
              </a:rPr>
              <a:t>ють</a:t>
            </a:r>
            <a:r>
              <a:rPr lang="uk-UA" sz="3200" b="1" dirty="0" smtClean="0">
                <a:latin typeface="Arial Black" pitchFamily="34" charset="0"/>
              </a:rPr>
              <a:t> гнізда з </a:t>
            </a:r>
          </a:p>
          <a:p>
            <a:r>
              <a:rPr lang="uk-UA" sz="3200" b="1" dirty="0" smtClean="0">
                <a:latin typeface="Arial Black" pitchFamily="34" charset="0"/>
              </a:rPr>
              <a:t>травинок, соломи, гілочок, листків, </a:t>
            </a:r>
          </a:p>
          <a:p>
            <a:r>
              <a:rPr lang="uk-UA" sz="3200" b="1" dirty="0" smtClean="0">
                <a:latin typeface="Arial Black" pitchFamily="34" charset="0"/>
              </a:rPr>
              <a:t>моху. Всередині </a:t>
            </a:r>
            <a:r>
              <a:rPr lang="uk-UA" sz="3200" b="1" dirty="0" err="1" smtClean="0">
                <a:latin typeface="Arial Black" pitchFamily="34" charset="0"/>
              </a:rPr>
              <a:t>вистилаюь</a:t>
            </a:r>
            <a:r>
              <a:rPr lang="uk-UA" sz="3200" b="1" dirty="0" smtClean="0">
                <a:latin typeface="Arial Black" pitchFamily="34" charset="0"/>
              </a:rPr>
              <a:t> пухом, </a:t>
            </a:r>
          </a:p>
          <a:p>
            <a:r>
              <a:rPr lang="uk-UA" sz="3200" b="1" dirty="0" smtClean="0">
                <a:latin typeface="Arial Black" pitchFamily="34" charset="0"/>
              </a:rPr>
              <a:t>пір</a:t>
            </a:r>
            <a:r>
              <a:rPr lang="en-US" sz="3200" b="1" dirty="0" smtClean="0">
                <a:latin typeface="Arial Black" pitchFamily="34" charset="0"/>
              </a:rPr>
              <a:t>’</a:t>
            </a:r>
            <a:r>
              <a:rPr lang="uk-UA" sz="3200" b="1" dirty="0" smtClean="0">
                <a:latin typeface="Arial Black" pitchFamily="34" charset="0"/>
              </a:rPr>
              <a:t>ям, шерстинками.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8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рече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818" y="285728"/>
            <a:ext cx="3175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Кречет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654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ду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4941168"/>
            <a:ext cx="24021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Одуд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45174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ре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0112" y="5301208"/>
            <a:ext cx="2419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Орел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4647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ерепіл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34561"/>
            <a:ext cx="46276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Перепілка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40073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в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388" y="5286388"/>
            <a:ext cx="2257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Сова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70016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в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301208"/>
            <a:ext cx="2257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Сова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7092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й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3636" y="285728"/>
            <a:ext cx="27809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Сойка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25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олове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5085184"/>
            <a:ext cx="3876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Соловей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6004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ловей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2066" y="214290"/>
            <a:ext cx="3876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Соловей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75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ро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9124" y="5286388"/>
            <a:ext cx="33067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Сорока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2012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ме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8976" y="404664"/>
            <a:ext cx="2580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 smtClean="0"/>
              <a:t>Ремез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6987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иниця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5214950"/>
            <a:ext cx="3430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Синиця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918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ниц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5534561"/>
            <a:ext cx="34307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/>
              <a:t>Синиця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иниця довгохвос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4919008"/>
            <a:ext cx="41345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/>
              <a:t>Синиця </a:t>
            </a:r>
          </a:p>
          <a:p>
            <a:r>
              <a:rPr lang="uk-UA" sz="6000" dirty="0" smtClean="0"/>
              <a:t>довгохвоста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2654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нігурі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2872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Снігур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5682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еле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2515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/>
              <a:t>Лелека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9789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укуш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428604"/>
            <a:ext cx="30832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Зозуля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2542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44824"/>
            <a:ext cx="7729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Підготувала вчитель початкових класів Менського ОЗ ЗСО</a:t>
            </a:r>
          </a:p>
          <a:p>
            <a:r>
              <a:rPr lang="uk-UA" sz="2400" dirty="0" smtClean="0"/>
              <a:t>І – ІІІ ст.  Ім. Т.Г. Шевченка  </a:t>
            </a:r>
            <a:r>
              <a:rPr lang="uk-UA" sz="2400" dirty="0" err="1" smtClean="0"/>
              <a:t>Саповська</a:t>
            </a:r>
            <a:r>
              <a:rPr lang="uk-UA" sz="2400" dirty="0" smtClean="0"/>
              <a:t> Н.С.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7808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мез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282" y="4857760"/>
            <a:ext cx="28427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dirty="0" smtClean="0"/>
              <a:t>Ремез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8770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мез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085184"/>
            <a:ext cx="2842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Ремез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6131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астів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301208"/>
            <a:ext cx="38164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Ластівка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7508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джолоїд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0155" y="642918"/>
            <a:ext cx="4443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/>
              <a:t>Бджолоїдка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791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джолоїдка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08" y="5257562"/>
            <a:ext cx="535063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/>
              <a:t>Бджолоїдка</a:t>
            </a:r>
            <a:endParaRPr lang="ru-RU" sz="8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6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лу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5013176"/>
            <a:ext cx="28103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800" dirty="0" smtClean="0"/>
              <a:t>Голуб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6932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106</Words>
  <Application>Microsoft Office PowerPoint</Application>
  <PresentationFormat>Экран (4:3)</PresentationFormat>
  <Paragraphs>47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Foxtrot</dc:creator>
  <cp:lastModifiedBy>Foxtrot</cp:lastModifiedBy>
  <cp:revision>24</cp:revision>
  <dcterms:created xsi:type="dcterms:W3CDTF">2019-02-17T17:15:20Z</dcterms:created>
  <dcterms:modified xsi:type="dcterms:W3CDTF">2019-02-26T18:35:54Z</dcterms:modified>
</cp:coreProperties>
</file>