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9" r:id="rId18"/>
    <p:sldId id="272" r:id="rId19"/>
    <p:sldId id="277" r:id="rId20"/>
    <p:sldId id="276" r:id="rId21"/>
    <p:sldId id="275" r:id="rId22"/>
    <p:sldId id="274" r:id="rId23"/>
    <p:sldId id="278" r:id="rId24"/>
    <p:sldId id="280" r:id="rId25"/>
    <p:sldId id="285" r:id="rId26"/>
    <p:sldId id="284" r:id="rId27"/>
    <p:sldId id="283" r:id="rId28"/>
    <p:sldId id="282" r:id="rId29"/>
    <p:sldId id="281" r:id="rId30"/>
    <p:sldId id="286" r:id="rId31"/>
    <p:sldId id="291" r:id="rId32"/>
    <p:sldId id="290" r:id="rId33"/>
    <p:sldId id="289" r:id="rId34"/>
    <p:sldId id="288" r:id="rId35"/>
    <p:sldId id="287" r:id="rId36"/>
    <p:sldId id="292" r:id="rId37"/>
    <p:sldId id="301" r:id="rId38"/>
    <p:sldId id="293" r:id="rId39"/>
    <p:sldId id="300" r:id="rId40"/>
    <p:sldId id="299" r:id="rId41"/>
    <p:sldId id="298" r:id="rId42"/>
    <p:sldId id="297" r:id="rId43"/>
    <p:sldId id="296" r:id="rId44"/>
    <p:sldId id="295" r:id="rId45"/>
    <p:sldId id="294" r:id="rId46"/>
    <p:sldId id="306" r:id="rId47"/>
    <p:sldId id="305" r:id="rId48"/>
    <p:sldId id="304" r:id="rId49"/>
    <p:sldId id="303" r:id="rId50"/>
    <p:sldId id="302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19E5E0B-E10C-445A-979E-E5173B3F6C80}" type="datetimeFigureOut">
              <a:rPr lang="ru-RU" smtClean="0"/>
              <a:pPr/>
              <a:t>12.01.2014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533CA5F-85A5-4E5C-A143-2D62556A7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Тарасова </a:t>
            </a:r>
            <a:r>
              <a:rPr lang="uk-UA" dirty="0" smtClean="0"/>
              <a:t>мова в рідній школі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Виховний захід</a:t>
            </a:r>
            <a:endParaRPr lang="ru-RU" dirty="0"/>
          </a:p>
        </p:txBody>
      </p:sp>
      <p:pic>
        <p:nvPicPr>
          <p:cNvPr id="4" name="Рисунок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643182"/>
            <a:ext cx="2928958" cy="3824297"/>
          </a:xfrm>
          <a:prstGeom prst="rect">
            <a:avLst/>
          </a:prstGeom>
        </p:spPr>
      </p:pic>
    </p:spTree>
  </p:cSld>
  <p:clrMapOvr>
    <a:masterClrMapping/>
  </p:clrMapOvr>
  <p:transition advTm="536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1" y="0"/>
            <a:ext cx="9149891" cy="68535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71736" y="1142984"/>
            <a:ext cx="60769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Садок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вишневий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коло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хати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2992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0"/>
            <a:ext cx="7643866" cy="6858000"/>
          </a:xfrm>
          <a:prstGeom prst="rect">
            <a:avLst/>
          </a:prstGeom>
        </p:spPr>
      </p:pic>
    </p:spTree>
  </p:cSld>
  <p:clrMapOvr>
    <a:masterClrMapping/>
  </p:clrMapOvr>
  <p:transition advTm="3012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2051" cy="6857999"/>
          </a:xfrm>
          <a:prstGeom prst="rect">
            <a:avLst/>
          </a:prstGeom>
        </p:spPr>
      </p:pic>
    </p:spTree>
  </p:cSld>
  <p:clrMapOvr>
    <a:masterClrMapping/>
  </p:clrMapOvr>
  <p:transition advTm="2995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2990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1"/>
            <a:ext cx="9144001" cy="6855199"/>
          </a:xfrm>
          <a:prstGeom prst="rect">
            <a:avLst/>
          </a:prstGeom>
        </p:spPr>
      </p:pic>
    </p:spTree>
  </p:cSld>
  <p:clrMapOvr>
    <a:masterClrMapping/>
  </p:clrMapOvr>
  <p:transition advTm="2998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3320"/>
          </a:xfrm>
          <a:prstGeom prst="rect">
            <a:avLst/>
          </a:prstGeom>
        </p:spPr>
      </p:pic>
    </p:spTree>
  </p:cSld>
  <p:clrMapOvr>
    <a:masterClrMapping/>
  </p:clrMapOvr>
  <p:transition advTm="6018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928802"/>
            <a:ext cx="853361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Юра </a:t>
            </a:r>
            <a:r>
              <a:rPr lang="ru-RU" sz="7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Шкрумеляк</a:t>
            </a:r>
            <a:endParaRPr lang="ru-RU" sz="7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uk-UA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“Молитва</a:t>
            </a:r>
            <a:r>
              <a:rPr lang="uk-UA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за рідну </a:t>
            </a:r>
          </a:p>
          <a:p>
            <a:pPr algn="ctr"/>
            <a:r>
              <a:rPr lang="uk-UA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мову”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18028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4"/>
            <a:ext cx="9144000" cy="6849173"/>
          </a:xfrm>
          <a:prstGeom prst="rect">
            <a:avLst/>
          </a:prstGeom>
        </p:spPr>
      </p:pic>
    </p:spTree>
  </p:cSld>
  <p:clrMapOvr>
    <a:masterClrMapping/>
  </p:clrMapOvr>
  <p:transition advTm="2996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4"/>
            <a:ext cx="9144000" cy="6849173"/>
          </a:xfrm>
          <a:prstGeom prst="rect">
            <a:avLst/>
          </a:prstGeom>
        </p:spPr>
      </p:pic>
    </p:spTree>
  </p:cSld>
  <p:clrMapOvr>
    <a:masterClrMapping/>
  </p:clrMapOvr>
  <p:transition advTm="2996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0" y="0"/>
            <a:ext cx="9155782" cy="6857999"/>
          </a:xfrm>
          <a:prstGeom prst="rect">
            <a:avLst/>
          </a:prstGeom>
        </p:spPr>
      </p:pic>
    </p:spTree>
  </p:cSld>
  <p:clrMapOvr>
    <a:masterClrMapping/>
  </p:clrMapOvr>
  <p:transition advTm="3007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0"/>
            <a:ext cx="8589787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Ой, яка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чудова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українська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загинула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вона у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течії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віків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солов’їна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колискова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Рідного</a:t>
            </a: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народу </a:t>
            </a: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моїх</a:t>
            </a: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батьків</a:t>
            </a:r>
            <a:r>
              <a:rPr kumimoji="0" lang="uk-UA" sz="4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4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917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3004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30"/>
            <a:ext cx="9144000" cy="6838539"/>
          </a:xfrm>
          <a:prstGeom prst="rect">
            <a:avLst/>
          </a:prstGeom>
        </p:spPr>
      </p:pic>
    </p:spTree>
  </p:cSld>
  <p:clrMapOvr>
    <a:masterClrMapping/>
  </p:clrMapOvr>
  <p:transition advTm="2984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3007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3006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67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0"/>
            <a:ext cx="764606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Зоре моя </a:t>
            </a:r>
            <a:r>
              <a:rPr lang="uk-UA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вечірняя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5395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53984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657"/>
            <a:ext cx="9100869" cy="6890657"/>
          </a:xfrm>
          <a:prstGeom prst="rect">
            <a:avLst/>
          </a:prstGeom>
        </p:spPr>
      </p:pic>
    </p:spTree>
  </p:cSld>
  <p:clrMapOvr>
    <a:masterClrMapping/>
  </p:clrMapOvr>
  <p:transition advTm="54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395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5401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5" y="-2169"/>
            <a:ext cx="4572032" cy="6862337"/>
          </a:xfrm>
          <a:prstGeom prst="rect">
            <a:avLst/>
          </a:prstGeom>
        </p:spPr>
      </p:pic>
    </p:spTree>
  </p:cSld>
  <p:clrMapOvr>
    <a:masterClrMapping/>
  </p:clrMapOvr>
  <p:transition advTm="5979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7232"/>
            <a:ext cx="1847850" cy="247650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920" y="2143116"/>
            <a:ext cx="2896080" cy="4000504"/>
          </a:xfrm>
          <a:prstGeom prst="rect">
            <a:avLst/>
          </a:prstGeom>
        </p:spPr>
      </p:pic>
      <p:pic>
        <p:nvPicPr>
          <p:cNvPr id="8" name="Рисунок 7" descr="3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1214422"/>
            <a:ext cx="3871923" cy="5238765"/>
          </a:xfrm>
          <a:prstGeom prst="rect">
            <a:avLst/>
          </a:prstGeom>
        </p:spPr>
      </p:pic>
      <p:pic>
        <p:nvPicPr>
          <p:cNvPr id="9" name="Рисунок 8" descr="taras_shevchenko_338x500_p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82045"/>
            <a:ext cx="2214546" cy="3275956"/>
          </a:xfrm>
          <a:prstGeom prst="rect">
            <a:avLst/>
          </a:prstGeom>
        </p:spPr>
      </p:pic>
    </p:spTree>
  </p:cSld>
  <p:clrMapOvr>
    <a:masterClrMapping/>
  </p:clrMapOvr>
  <p:transition advTm="299953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1"/>
            <a:ext cx="9151374" cy="6852479"/>
          </a:xfrm>
          <a:prstGeom prst="rect">
            <a:avLst/>
          </a:prstGeom>
        </p:spPr>
      </p:pic>
    </p:spTree>
  </p:cSld>
  <p:clrMapOvr>
    <a:masterClrMapping/>
  </p:clrMapOvr>
  <p:transition advTm="4725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4693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4701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22050" cy="6858000"/>
          </a:xfrm>
          <a:prstGeom prst="rect">
            <a:avLst/>
          </a:prstGeom>
        </p:spPr>
      </p:pic>
    </p:spTree>
  </p:cSld>
  <p:clrMapOvr>
    <a:masterClrMapping/>
  </p:clrMapOvr>
  <p:transition advTm="47016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4695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дрії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260" y="3500438"/>
            <a:ext cx="2371740" cy="3357562"/>
          </a:xfrm>
          <a:prstGeom prst="rect">
            <a:avLst/>
          </a:prstGeom>
        </p:spPr>
      </p:pic>
      <p:pic>
        <p:nvPicPr>
          <p:cNvPr id="3" name="Рисунок 2" descr="бердічи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0"/>
            <a:ext cx="2357422" cy="3500438"/>
          </a:xfrm>
          <a:prstGeom prst="rect">
            <a:avLst/>
          </a:prstGeom>
        </p:spPr>
      </p:pic>
      <p:pic>
        <p:nvPicPr>
          <p:cNvPr id="4" name="Рисунок 3" descr="азербаджа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357298"/>
            <a:ext cx="3143272" cy="4692457"/>
          </a:xfrm>
          <a:prstGeom prst="rect">
            <a:avLst/>
          </a:prstGeom>
        </p:spPr>
      </p:pic>
      <p:pic>
        <p:nvPicPr>
          <p:cNvPr id="5" name="Рисунок 4" descr="шевч крим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2500298" cy="3333731"/>
          </a:xfrm>
          <a:prstGeom prst="rect">
            <a:avLst/>
          </a:prstGeom>
        </p:spPr>
      </p:pic>
      <p:pic>
        <p:nvPicPr>
          <p:cNvPr id="6" name="Рисунок 5" descr="варшав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357562"/>
            <a:ext cx="2500297" cy="3500438"/>
          </a:xfrm>
          <a:prstGeom prst="rect">
            <a:avLst/>
          </a:prstGeom>
        </p:spPr>
      </p:pic>
    </p:spTree>
  </p:cSld>
  <p:clrMapOvr>
    <a:masterClrMapping/>
  </p:clrMapOvr>
  <p:transition advTm="1204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євпаторі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480" y="0"/>
            <a:ext cx="3619520" cy="3619520"/>
          </a:xfrm>
          <a:prstGeom prst="rect">
            <a:avLst/>
          </a:prstGeom>
        </p:spPr>
      </p:pic>
      <p:pic>
        <p:nvPicPr>
          <p:cNvPr id="3" name="Рисунок 2" descr="івано-франківсь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74902" cy="3383917"/>
          </a:xfrm>
          <a:prstGeom prst="rect">
            <a:avLst/>
          </a:prstGeom>
        </p:spPr>
      </p:pic>
      <p:pic>
        <p:nvPicPr>
          <p:cNvPr id="4" name="Рисунок 3" descr="шевч севастоп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42" y="4466020"/>
            <a:ext cx="3500458" cy="2391980"/>
          </a:xfrm>
          <a:prstGeom prst="rect">
            <a:avLst/>
          </a:prstGeom>
        </p:spPr>
      </p:pic>
      <p:pic>
        <p:nvPicPr>
          <p:cNvPr id="5" name="Рисунок 4" descr="шевч харков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422" y="1000108"/>
            <a:ext cx="3098977" cy="4651372"/>
          </a:xfrm>
          <a:prstGeom prst="rect">
            <a:avLst/>
          </a:prstGeom>
        </p:spPr>
      </p:pic>
      <p:pic>
        <p:nvPicPr>
          <p:cNvPr id="6" name="Рисунок 5" descr="тульчин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14752"/>
            <a:ext cx="2143122" cy="2857496"/>
          </a:xfrm>
          <a:prstGeom prst="rect">
            <a:avLst/>
          </a:prstGeom>
        </p:spPr>
      </p:pic>
    </p:spTree>
  </p:cSld>
  <p:clrMapOvr>
    <a:masterClrMapping/>
  </p:clrMapOvr>
  <p:transition advTm="11906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4"/>
            <a:ext cx="9144000" cy="68491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0"/>
            <a:ext cx="818044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Нехай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квітує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Україна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25016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39"/>
            <a:ext cx="9144000" cy="6861440"/>
          </a:xfrm>
          <a:prstGeom prst="rect">
            <a:avLst/>
          </a:prstGeom>
        </p:spPr>
      </p:pic>
    </p:spTree>
  </p:cSld>
  <p:clrMapOvr>
    <a:masterClrMapping/>
  </p:clrMapOvr>
  <p:transition advTm="2510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0" y="0"/>
            <a:ext cx="9155782" cy="6857999"/>
          </a:xfrm>
          <a:prstGeom prst="rect">
            <a:avLst/>
          </a:prstGeom>
        </p:spPr>
      </p:pic>
    </p:spTree>
  </p:cSld>
  <p:clrMapOvr>
    <a:masterClrMapping/>
  </p:clrMapOvr>
  <p:transition advTm="2490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785926"/>
            <a:ext cx="7223196" cy="313932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Тарас Шевченко</a:t>
            </a:r>
          </a:p>
          <a:p>
            <a:pPr algn="ctr"/>
            <a:r>
              <a:rPr lang="uk-UA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“І мертвим, і живим…”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20015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2496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9891" cy="6853587"/>
          </a:xfrm>
          <a:prstGeom prst="rect">
            <a:avLst/>
          </a:prstGeom>
        </p:spPr>
      </p:pic>
    </p:spTree>
  </p:cSld>
  <p:clrMapOvr>
    <a:masterClrMapping/>
  </p:clrMapOvr>
  <p:transition advTm="25031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0" y="0"/>
            <a:ext cx="9155782" cy="6857999"/>
          </a:xfrm>
          <a:prstGeom prst="rect">
            <a:avLst/>
          </a:prstGeom>
        </p:spPr>
      </p:pic>
    </p:spTree>
  </p:cSld>
  <p:clrMapOvr>
    <a:masterClrMapping/>
  </p:clrMapOvr>
  <p:transition advTm="2495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6361" cy="6857999"/>
          </a:xfrm>
          <a:prstGeom prst="rect">
            <a:avLst/>
          </a:prstGeom>
        </p:spPr>
      </p:pic>
    </p:spTree>
  </p:cSld>
  <p:clrMapOvr>
    <a:masterClrMapping/>
  </p:clrMapOvr>
  <p:transition advTm="25062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40062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й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6313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й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6141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й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0" y="0"/>
            <a:ext cx="9155782" cy="6857999"/>
          </a:xfrm>
          <a:prstGeom prst="rect">
            <a:avLst/>
          </a:prstGeom>
        </p:spPr>
      </p:pic>
    </p:spTree>
  </p:cSld>
  <p:clrMapOvr>
    <a:masterClrMapping/>
  </p:clrMapOvr>
  <p:transition advTm="3589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й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35922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й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5632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530785"/>
            <a:ext cx="4143404" cy="53272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0"/>
            <a:ext cx="58147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Зацвіла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долині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червона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калина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3204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071810"/>
            <a:ext cx="78929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 </a:t>
            </a:r>
            <a:r>
              <a:rPr lang="ru-RU" sz="7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побачення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151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4"/>
            <a:ext cx="9144000" cy="6849173"/>
          </a:xfrm>
          <a:prstGeom prst="rect">
            <a:avLst/>
          </a:prstGeom>
        </p:spPr>
      </p:pic>
    </p:spTree>
  </p:cSld>
  <p:clrMapOvr>
    <a:masterClrMapping/>
  </p:clrMapOvr>
  <p:transition advTm="3214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09543"/>
            <a:ext cx="7858148" cy="6548457"/>
          </a:xfrm>
          <a:prstGeom prst="rect">
            <a:avLst/>
          </a:prstGeom>
        </p:spPr>
      </p:pic>
    </p:spTree>
  </p:cSld>
  <p:clrMapOvr>
    <a:masterClrMapping/>
  </p:clrMapOvr>
  <p:transition advTm="3234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130"/>
            <a:ext cx="9144000" cy="6062870"/>
          </a:xfrm>
          <a:prstGeom prst="rect">
            <a:avLst/>
          </a:prstGeom>
        </p:spPr>
      </p:pic>
    </p:spTree>
  </p:cSld>
  <p:clrMapOvr>
    <a:masterClrMapping/>
  </p:clrMapOvr>
  <p:transition advTm="3196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582"/>
            <a:ext cx="9145466" cy="6885582"/>
          </a:xfrm>
          <a:prstGeom prst="rect">
            <a:avLst/>
          </a:prstGeom>
        </p:spPr>
      </p:pic>
    </p:spTree>
  </p:cSld>
  <p:clrMapOvr>
    <a:masterClrMapping/>
  </p:clrMapOvr>
  <p:transition advTm="62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66</Words>
  <Application>Microsoft Office PowerPoint</Application>
  <PresentationFormat>Экран (4:3)</PresentationFormat>
  <Paragraphs>28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Открытая</vt:lpstr>
      <vt:lpstr>Тарасова мова в рідній школі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Тарасова мова в рідній школі</dc:title>
  <dc:creator>Admin</dc:creator>
  <cp:lastModifiedBy>Admin</cp:lastModifiedBy>
  <cp:revision>19</cp:revision>
  <dcterms:created xsi:type="dcterms:W3CDTF">2014-01-12T18:32:26Z</dcterms:created>
  <dcterms:modified xsi:type="dcterms:W3CDTF">2014-01-12T22:34:39Z</dcterms:modified>
</cp:coreProperties>
</file>