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57" r:id="rId4"/>
    <p:sldId id="258" r:id="rId5"/>
    <p:sldId id="259" r:id="rId6"/>
    <p:sldId id="262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BB0C-EE46-4A03-BD7D-62882454E8D3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CE27-86CF-48FE-812D-FCA1071D07E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BB0C-EE46-4A03-BD7D-62882454E8D3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CE27-86CF-48FE-812D-FCA1071D0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BB0C-EE46-4A03-BD7D-62882454E8D3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CE27-86CF-48FE-812D-FCA1071D0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BB0C-EE46-4A03-BD7D-62882454E8D3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CE27-86CF-48FE-812D-FCA1071D0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BB0C-EE46-4A03-BD7D-62882454E8D3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537CE27-86CF-48FE-812D-FCA1071D07E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BB0C-EE46-4A03-BD7D-62882454E8D3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CE27-86CF-48FE-812D-FCA1071D0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BB0C-EE46-4A03-BD7D-62882454E8D3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CE27-86CF-48FE-812D-FCA1071D0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BB0C-EE46-4A03-BD7D-62882454E8D3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CE27-86CF-48FE-812D-FCA1071D0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BB0C-EE46-4A03-BD7D-62882454E8D3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CE27-86CF-48FE-812D-FCA1071D0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BB0C-EE46-4A03-BD7D-62882454E8D3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CE27-86CF-48FE-812D-FCA1071D0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BB0C-EE46-4A03-BD7D-62882454E8D3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CE27-86CF-48FE-812D-FCA1071D0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57DBB0C-EE46-4A03-BD7D-62882454E8D3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537CE27-86CF-48FE-812D-FCA1071D07E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1"/>
            <a:ext cx="7774632" cy="165618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Мексиканский художник </a:t>
            </a:r>
            <a:r>
              <a:rPr lang="ru-RU" dirty="0" err="1" smtClean="0"/>
              <a:t>Октавио</a:t>
            </a:r>
            <a:r>
              <a:rPr lang="ru-RU" dirty="0" smtClean="0"/>
              <a:t> </a:t>
            </a:r>
            <a:r>
              <a:rPr lang="ru-RU" dirty="0" err="1" smtClean="0"/>
              <a:t>Окампо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Мои документы\Downloads\Октавио Окамп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708920"/>
            <a:ext cx="475252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526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492896"/>
            <a:ext cx="784887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anose="03010101010201010101" pitchFamily="66" charset="0"/>
              </a:rPr>
              <a:t>Счастлив будет тот век, когда, </a:t>
            </a:r>
          </a:p>
          <a:p>
            <a:r>
              <a:rPr lang="ru-RU" sz="4000" dirty="0" smtClean="0">
                <a:latin typeface="Monotype Corsiva" panose="03010101010201010101" pitchFamily="66" charset="0"/>
              </a:rPr>
              <a:t>наконец, мои славные деяния будут </a:t>
            </a:r>
          </a:p>
          <a:p>
            <a:r>
              <a:rPr lang="ru-RU" sz="4000" dirty="0" smtClean="0">
                <a:latin typeface="Monotype Corsiva" panose="03010101010201010101" pitchFamily="66" charset="0"/>
              </a:rPr>
              <a:t>занесены на бумагу, изображены на </a:t>
            </a:r>
          </a:p>
          <a:p>
            <a:r>
              <a:rPr lang="ru-RU" sz="4000" dirty="0" smtClean="0">
                <a:latin typeface="Monotype Corsiva" panose="03010101010201010101" pitchFamily="66" charset="0"/>
              </a:rPr>
              <a:t>полотне, запечатлены  в мраморе.</a:t>
            </a:r>
            <a:endParaRPr lang="en-US" sz="4000" dirty="0" smtClean="0">
              <a:latin typeface="Monotype Corsiva" panose="03010101010201010101" pitchFamily="66" charset="0"/>
            </a:endParaRPr>
          </a:p>
          <a:p>
            <a:pPr algn="r"/>
            <a:r>
              <a:rPr lang="ru-RU" sz="4000" dirty="0" smtClean="0">
                <a:latin typeface="Monotype Corsiva" panose="03010101010201010101" pitchFamily="66" charset="0"/>
              </a:rPr>
              <a:t>Мигель де Сервантес</a:t>
            </a:r>
            <a:endParaRPr lang="ru-RU" sz="40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869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Октавио</a:t>
            </a:r>
            <a:r>
              <a:rPr lang="ru-RU" dirty="0" smtClean="0"/>
              <a:t> </a:t>
            </a:r>
            <a:r>
              <a:rPr lang="ru-RU" dirty="0" err="1" smtClean="0"/>
              <a:t>Окампо</a:t>
            </a:r>
            <a:r>
              <a:rPr lang="ru-RU" dirty="0" smtClean="0"/>
              <a:t>  </a:t>
            </a:r>
            <a:r>
              <a:rPr lang="ru-RU" dirty="0" smtClean="0"/>
              <a:t>«Видения Дон Кихота»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Проиллюстрировал весь роман Сервантеса «Дон Кихот» удивительно ёмкой картиной – «Видения Дон Кихота». Такие работы называют </a:t>
            </a:r>
            <a:r>
              <a:rPr lang="ru-RU" b="1" dirty="0" smtClean="0"/>
              <a:t>художественными оптимистическими иллюзиями</a:t>
            </a:r>
            <a:r>
              <a:rPr lang="ru-RU" dirty="0" smtClean="0"/>
              <a:t>, поскольку при их рассмотрении обнаруживается скрытый смысл. В созданном </a:t>
            </a:r>
            <a:r>
              <a:rPr lang="ru-RU" dirty="0" err="1" smtClean="0"/>
              <a:t>Октавио</a:t>
            </a:r>
            <a:r>
              <a:rPr lang="ru-RU" dirty="0" smtClean="0"/>
              <a:t> </a:t>
            </a:r>
            <a:r>
              <a:rPr lang="ru-RU" dirty="0" err="1" smtClean="0"/>
              <a:t>Окампо</a:t>
            </a:r>
            <a:r>
              <a:rPr lang="ru-RU" dirty="0" smtClean="0"/>
              <a:t> портрете Дон Кихота зашифрованы персонажи и события романа.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6271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Мои документы\Downloads\Окампо 2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806489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968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Admin\Мои документы\Downloads\Окампо 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404664"/>
            <a:ext cx="8280920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345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Admin\Мои документы\Downloads\Окампо 4jp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136904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020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Admin\Мои документы\Downloads\Окампо 6jp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80920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007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Admin\Мои документы\Downloads\jОктавио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280920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071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Documents and Settings\Admin\Мои документы\Downloads\Виде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20891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526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Admin\Мои документы\Downloads\Видения 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038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553</TotalTime>
  <Words>84</Words>
  <Application>Microsoft Office PowerPoint</Application>
  <PresentationFormat>Экран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Мексиканский художник Октавио Окампо</vt:lpstr>
      <vt:lpstr>Октавио Окампо  «Видения Дон Кихота»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Мексиканский художник Октавио Окампо</dc:title>
  <dc:creator>Admin</dc:creator>
  <cp:lastModifiedBy>Admin</cp:lastModifiedBy>
  <cp:revision>12</cp:revision>
  <dcterms:created xsi:type="dcterms:W3CDTF">2018-11-02T11:11:13Z</dcterms:created>
  <dcterms:modified xsi:type="dcterms:W3CDTF">2018-11-12T10:13:51Z</dcterms:modified>
</cp:coreProperties>
</file>