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62" r:id="rId4"/>
    <p:sldId id="257" r:id="rId5"/>
    <p:sldId id="259" r:id="rId6"/>
    <p:sldId id="261" r:id="rId7"/>
    <p:sldId id="263" r:id="rId8"/>
    <p:sldId id="264" r:id="rId9"/>
    <p:sldId id="265" r:id="rId10"/>
    <p:sldId id="267" r:id="rId11"/>
    <p:sldId id="268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7E3AA-EF7C-43FF-BC7F-D60806DF645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C04C4-EE6C-476A-A5A2-1E0E46A5305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7E3AA-EF7C-43FF-BC7F-D60806DF645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C04C4-EE6C-476A-A5A2-1E0E46A53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7E3AA-EF7C-43FF-BC7F-D60806DF645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C04C4-EE6C-476A-A5A2-1E0E46A53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7E3AA-EF7C-43FF-BC7F-D60806DF645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C04C4-EE6C-476A-A5A2-1E0E46A53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7E3AA-EF7C-43FF-BC7F-D60806DF645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43C04C4-EE6C-476A-A5A2-1E0E46A5305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7E3AA-EF7C-43FF-BC7F-D60806DF645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C04C4-EE6C-476A-A5A2-1E0E46A53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7E3AA-EF7C-43FF-BC7F-D60806DF645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C04C4-EE6C-476A-A5A2-1E0E46A53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7E3AA-EF7C-43FF-BC7F-D60806DF645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C04C4-EE6C-476A-A5A2-1E0E46A53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7E3AA-EF7C-43FF-BC7F-D60806DF645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C04C4-EE6C-476A-A5A2-1E0E46A53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7E3AA-EF7C-43FF-BC7F-D60806DF645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C04C4-EE6C-476A-A5A2-1E0E46A53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7E3AA-EF7C-43FF-BC7F-D60806DF645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C04C4-EE6C-476A-A5A2-1E0E46A53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07E3AA-EF7C-43FF-BC7F-D60806DF6459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43C04C4-EE6C-476A-A5A2-1E0E46A5305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По следам Дон Кихота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14338" name="Picture 2" descr="C:\Documents and Settings\Admin\Мои документы\Downloads\Обложка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749627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12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Памятник Сервантесу и его героям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12290" name="Picture 2" descr="C:\Documents and Settings\Admin\Мои документы\Downloads\памятник Сервантесу 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9" y="1340768"/>
            <a:ext cx="8568952" cy="518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61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 Мигелю де Сервантесу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63" y="1412776"/>
            <a:ext cx="8136904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258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2290266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dirty="0" smtClean="0">
                <a:latin typeface="Monotype Corsiva" panose="03010101010201010101" pitchFamily="66" charset="0"/>
              </a:rPr>
              <a:t>Книга даёт нам слова, к которым вы сами подбираете картины, возникающие в вашем воображении, вы знаете, как выглядит Д'Артаньян и Дон Кихот, это ваш Д'Артаньян и ваш Дон Кихот.</a:t>
            </a:r>
            <a:br>
              <a:rPr lang="ru-RU" sz="3200" dirty="0" smtClean="0">
                <a:latin typeface="Monotype Corsiva" panose="03010101010201010101" pitchFamily="66" charset="0"/>
              </a:rPr>
            </a:br>
            <a:r>
              <a:rPr lang="ru-RU" sz="3200" dirty="0" smtClean="0">
                <a:latin typeface="Monotype Corsiva" panose="03010101010201010101" pitchFamily="66" charset="0"/>
              </a:rPr>
              <a:t>Айзек Азимов</a:t>
            </a:r>
            <a:br>
              <a:rPr lang="ru-RU" sz="3200" dirty="0" smtClean="0">
                <a:latin typeface="Monotype Corsiva" panose="03010101010201010101" pitchFamily="66" charset="0"/>
              </a:rPr>
            </a:br>
            <a:endParaRPr lang="ru-RU" sz="3200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204864"/>
            <a:ext cx="8075240" cy="3921299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3314" name="Picture 2" descr="C:\Documents and Settings\Admin\Мои документы\Downloads\Обложка книги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211" y="2564904"/>
            <a:ext cx="5071245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174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70391"/>
            <a:ext cx="7702624" cy="2482545"/>
          </a:xfrm>
        </p:spPr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Сервантес – любимый писатель испанцев 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573016"/>
            <a:ext cx="3744416" cy="2880320"/>
          </a:xfrm>
        </p:spPr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Кто хочет узнать писателя, должен побывать на его родине.</a:t>
            </a:r>
          </a:p>
          <a:p>
            <a:pPr algn="r"/>
            <a:r>
              <a:rPr lang="ru-RU" dirty="0" err="1" smtClean="0">
                <a:latin typeface="Monotype Corsiva" panose="03010101010201010101" pitchFamily="66" charset="0"/>
              </a:rPr>
              <a:t>И.В.Гёте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536" y="3501008"/>
            <a:ext cx="4176464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207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Испания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Admin\Мои документы\Downloads\data=yLxSj0WFNzcAwErRtgdIapsPJRgLw_tAnfiTO5iSOMU9Vm4olyIby4KzZJU5OEs-9WN5aRQFIpKEnLQX2zB1cej0PLhnrDuYaiRlIar7kRyИспания 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56895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72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413" y="274637"/>
            <a:ext cx="8235387" cy="1334243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Памятник Сервантесу</a:t>
            </a:r>
            <a:br>
              <a:rPr lang="ru-RU" sz="3600" dirty="0" smtClean="0">
                <a:latin typeface="Monotype Corsiva" panose="03010101010201010101" pitchFamily="66" charset="0"/>
              </a:rPr>
            </a:br>
            <a:r>
              <a:rPr lang="ru-RU" sz="3600" dirty="0" smtClean="0">
                <a:latin typeface="Monotype Corsiva" panose="03010101010201010101" pitchFamily="66" charset="0"/>
              </a:rPr>
              <a:t>Мадрид, скульптор Лоренцо </a:t>
            </a:r>
            <a:r>
              <a:rPr lang="ru-RU" sz="3600" dirty="0" err="1" smtClean="0">
                <a:latin typeface="Monotype Corsiva" panose="03010101010201010101" pitchFamily="66" charset="0"/>
              </a:rPr>
              <a:t>Кулло</a:t>
            </a:r>
            <a:r>
              <a:rPr lang="ru-RU" sz="3600" dirty="0" smtClean="0">
                <a:latin typeface="Monotype Corsiva" panose="03010101010201010101" pitchFamily="66" charset="0"/>
              </a:rPr>
              <a:t>-Валера, 1920 г</a:t>
            </a:r>
            <a:r>
              <a:rPr lang="ru-RU" dirty="0" smtClean="0">
                <a:latin typeface="Monotype Corsiva" panose="03010101010201010101" pitchFamily="66" charset="0"/>
              </a:rPr>
              <a:t>.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1026" name="Picture 2" descr="C:\Documents and Settings\Admin\Мои документы\Downloads\Памятник_Мигелю_де_Сервантесу_в_Мадриде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412776"/>
            <a:ext cx="8352928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32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Музей Дон Кихота в </a:t>
            </a:r>
            <a:r>
              <a:rPr lang="ru-RU" dirty="0" err="1" smtClean="0"/>
              <a:t>Сьюдад-Реаль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Admin\Мои документы\Downloads\images (1).музей Дон Кихота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813690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63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 </a:t>
            </a:r>
            <a:r>
              <a:rPr lang="ru-RU" dirty="0" err="1" smtClean="0"/>
              <a:t>Санчо</a:t>
            </a:r>
            <a:r>
              <a:rPr lang="ru-RU" dirty="0" smtClean="0"/>
              <a:t> </a:t>
            </a:r>
            <a:r>
              <a:rPr lang="ru-RU" dirty="0" err="1" smtClean="0"/>
              <a:t>Пансе</a:t>
            </a:r>
            <a:r>
              <a:rPr lang="ru-RU" dirty="0" smtClean="0"/>
              <a:t> и его любимому ослу в </a:t>
            </a:r>
            <a:r>
              <a:rPr lang="ru-RU" dirty="0" err="1" smtClean="0"/>
              <a:t>г.Сьюдад-Реаль</a:t>
            </a:r>
            <a:endParaRPr lang="ru-RU" dirty="0"/>
          </a:p>
        </p:txBody>
      </p:sp>
      <p:pic>
        <p:nvPicPr>
          <p:cNvPr id="6146" name="Picture 2" descr="C:\Documents and Settings\Admin\Мои документы\Downloads\Сьюдад -Реаль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556792"/>
            <a:ext cx="828092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64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Дом-музей Дульсинеи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8194" name="Picture 2" descr="C:\Documents and Settings\Admin\Мои документы\Downloads\Дом-музей Дульсинеи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268760"/>
            <a:ext cx="820891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65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В доме- музее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9218" name="Picture 2" descr="C:\Documents and Settings\Admin\Мои документы\Downloads\Музей Дульсине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196752"/>
            <a:ext cx="8640960" cy="518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45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В доме-музее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10243" name="Picture 3" descr="C:\Documents and Settings\Admin\Мои документы\Downloads\2 Дом-музей Дульсинеи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496943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66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435</TotalTime>
  <Words>90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По следам Дон Кихота</vt:lpstr>
      <vt:lpstr>Сервантес – любимый писатель испанцев </vt:lpstr>
      <vt:lpstr>Испания</vt:lpstr>
      <vt:lpstr>Памятник Сервантесу Мадрид, скульптор Лоренцо Кулло-Валера, 1920 г.</vt:lpstr>
      <vt:lpstr>Музей Дон Кихота в Сьюдад-Реаль</vt:lpstr>
      <vt:lpstr>Памятник Санчо Пансе и его любимому ослу в г.Сьюдад-Реаль</vt:lpstr>
      <vt:lpstr>Дом-музей Дульсинеи</vt:lpstr>
      <vt:lpstr>В доме- музее</vt:lpstr>
      <vt:lpstr>В доме-музее</vt:lpstr>
      <vt:lpstr>Памятник Сервантесу и его героям</vt:lpstr>
      <vt:lpstr>Памятник Мигелю де Сервантесу</vt:lpstr>
      <vt:lpstr>Книга даёт нам слова, к которым вы сами подбираете картины, возникающие в вашем воображении, вы знаете, как выглядит Д'Артаньян и Дон Кихот, это ваш Д'Артаньян и ваш Дон Кихот. Айзек Азимов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Сервантес – любимый писатель испанцев </dc:title>
  <dc:creator>Admin</dc:creator>
  <cp:lastModifiedBy>Admin</cp:lastModifiedBy>
  <cp:revision>15</cp:revision>
  <dcterms:created xsi:type="dcterms:W3CDTF">2018-11-02T02:58:33Z</dcterms:created>
  <dcterms:modified xsi:type="dcterms:W3CDTF">2018-11-12T03:45:12Z</dcterms:modified>
</cp:coreProperties>
</file>