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3.jpg" ContentType="image/png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6" r:id="rId3"/>
    <p:sldId id="264" r:id="rId4"/>
    <p:sldId id="258" r:id="rId5"/>
    <p:sldId id="257" r:id="rId6"/>
    <p:sldId id="261" r:id="rId7"/>
    <p:sldId id="262" r:id="rId8"/>
    <p:sldId id="265" r:id="rId9"/>
    <p:sldId id="297" r:id="rId10"/>
    <p:sldId id="298" r:id="rId11"/>
    <p:sldId id="267" r:id="rId12"/>
    <p:sldId id="269" r:id="rId13"/>
    <p:sldId id="268" r:id="rId14"/>
    <p:sldId id="263" r:id="rId15"/>
    <p:sldId id="270" r:id="rId16"/>
    <p:sldId id="271" r:id="rId17"/>
    <p:sldId id="303" r:id="rId18"/>
    <p:sldId id="275" r:id="rId19"/>
    <p:sldId id="309" r:id="rId20"/>
    <p:sldId id="274" r:id="rId21"/>
    <p:sldId id="276" r:id="rId22"/>
    <p:sldId id="272" r:id="rId23"/>
    <p:sldId id="293" r:id="rId24"/>
    <p:sldId id="273" r:id="rId25"/>
    <p:sldId id="278" r:id="rId26"/>
    <p:sldId id="279" r:id="rId27"/>
    <p:sldId id="284" r:id="rId28"/>
    <p:sldId id="280" r:id="rId29"/>
    <p:sldId id="285" r:id="rId30"/>
    <p:sldId id="291" r:id="rId31"/>
    <p:sldId id="290" r:id="rId32"/>
    <p:sldId id="286" r:id="rId33"/>
    <p:sldId id="281" r:id="rId34"/>
    <p:sldId id="283" r:id="rId35"/>
    <p:sldId id="282" r:id="rId36"/>
    <p:sldId id="301" r:id="rId37"/>
    <p:sldId id="305" r:id="rId38"/>
    <p:sldId id="306" r:id="rId39"/>
    <p:sldId id="307" r:id="rId40"/>
    <p:sldId id="287" r:id="rId41"/>
    <p:sldId id="294" r:id="rId42"/>
    <p:sldId id="295" r:id="rId43"/>
    <p:sldId id="296" r:id="rId44"/>
    <p:sldId id="289" r:id="rId45"/>
    <p:sldId id="292" r:id="rId46"/>
    <p:sldId id="310" r:id="rId4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19T23:43:14.050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99CAC4-D7E7-47E9-BABE-7DDDFADC4A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F6E9E4-35B3-4E98-9F0A-E6F9CE1A5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31F455-5FAD-4BCC-8DD5-A57E63150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BDE348-72EC-4CC2-8271-4517C854D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91E768-B049-4165-A60E-122191A55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037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079E5-442F-445F-8DEB-39FE2EFC9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86D986-B4F4-4FA1-9CCC-037D56CBE6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78633F-C356-4D16-96BA-F8B12A5A0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A16D39-DCF5-413B-A4A3-093FCF1E6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BEA5C6-12A9-4005-8282-74D3E28F8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256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DF1C81C-11A2-4434-9198-5D73B81F37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250924F-8787-4F74-9D6A-13A432ACE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925873-90DD-4F6D-B279-5B9851EA0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F5D34C-5367-421B-97B6-0D580F3CA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711209-C41C-4741-B22A-999D08B56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74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DAC232-5281-4436-9A7B-C3B3F8532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76FDAF-5564-4F75-8284-D417FFF8A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709343-FACC-48D1-84F3-3B40E0647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4DE3BD-6E1A-4447-A66F-07898403E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69B0DA-AE3B-417C-9847-117DFEF3C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170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5923F-A4F0-4719-8E2A-2FE2E02A7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834116-27F7-4C80-BD69-11A546F7D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209591-061F-4E67-98AB-A68C045F3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52FBF6-142A-451A-A788-AA6B6CEB2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D64BE1-DD0F-4FF0-BED6-D768346D0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944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47127-2865-4A38-B08B-67940D71D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935DFD-F3B0-4F2C-A53C-D511F8D081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70CBA4C-9839-417F-AE4C-969FA0848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2B134B-049F-4DB4-8DA8-3613BBB99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7455AC-14CF-488A-9ED3-32E8D8C93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C0E043-250F-4BC1-A042-E6547D023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098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D4032-0D2E-4EBB-B770-5A378F342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A0BBA8-B62D-49E7-A5F5-0C2E13A22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89CDDA-EFDA-45BA-BAD9-CCAD583E9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2EE0D91-ECF4-4879-AF9F-191A619C09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A45613A-AE05-4A95-8EC2-82BD270EF7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FD1E8B7-4E85-40FF-AF32-4A6486327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0889E7-AEA4-4D33-9681-1E7DADF5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BEFF154-1B4D-4E6C-8D36-8620A5138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43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D4F5E3-23CA-42C5-B3E7-3B3F45DD9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1BDFC3-0F79-4939-A016-8BF795A4F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DACBBDC-B56A-46BD-B547-22CEE0A8D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865134-C886-4639-8805-E4804DB94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739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978FD9B-7F93-4BB8-88D4-8260BC111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4B4E3A-5A62-4962-A705-36116DE44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7DC856-BB71-40D5-B22B-8CBA651BE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11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A122E-0684-47A1-89E6-5B09001FA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75B791-E20F-46DF-8259-798698EE0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B04609-C249-4EB5-950E-554DB53162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903776-00E0-4CF8-96D5-0BB94E244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DE511E-F868-4B6B-A44D-35A2F6AED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A43BE6-D131-45F8-95B2-D53E81D5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83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1D323-5293-4EB7-B480-765339F4E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366AE9C-C6F3-4139-9C0A-8592B6AAEB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BDD1EB-4451-40CC-BAA2-6228076510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0AF3A7-00AB-4695-ACBE-B96D88958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FB366A-652F-4CC1-9763-7BE13B6BF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E02783-045A-4F16-8C4A-0F20C9BED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363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559B8-F180-484B-AA17-4A29595C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F65804-8BAB-4909-A9CE-1A6FD53FD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46FD4-F596-4A93-B200-15B5A7B49C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AD5CC-516D-42F0-823A-25DB738AF6A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BF845B-0041-4F85-AA4B-A9A2534E8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DB79BB-73A0-40D7-91A2-19E6B1FA27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2256C-5E4E-44F9-9BF8-4CA42F74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1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11" Type="http://schemas.openxmlformats.org/officeDocument/2006/relationships/image" Target="../media/image37.jpg"/><Relationship Id="rId5" Type="http://schemas.openxmlformats.org/officeDocument/2006/relationships/image" Target="../media/image31.jpg"/><Relationship Id="rId10" Type="http://schemas.openxmlformats.org/officeDocument/2006/relationships/image" Target="../media/image36.jpg"/><Relationship Id="rId4" Type="http://schemas.openxmlformats.org/officeDocument/2006/relationships/image" Target="../media/image30.jpg"/><Relationship Id="rId9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10" Type="http://schemas.openxmlformats.org/officeDocument/2006/relationships/image" Target="../media/image47.jpg"/><Relationship Id="rId4" Type="http://schemas.openxmlformats.org/officeDocument/2006/relationships/image" Target="../media/image41.jpg"/><Relationship Id="rId9" Type="http://schemas.openxmlformats.org/officeDocument/2006/relationships/image" Target="../media/image4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49.jpg"/><Relationship Id="rId7" Type="http://schemas.openxmlformats.org/officeDocument/2006/relationships/image" Target="../media/image53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g"/><Relationship Id="rId11" Type="http://schemas.openxmlformats.org/officeDocument/2006/relationships/image" Target="../media/image57.png"/><Relationship Id="rId5" Type="http://schemas.openxmlformats.org/officeDocument/2006/relationships/image" Target="../media/image51.jpg"/><Relationship Id="rId10" Type="http://schemas.openxmlformats.org/officeDocument/2006/relationships/image" Target="../media/image56.jpg"/><Relationship Id="rId4" Type="http://schemas.openxmlformats.org/officeDocument/2006/relationships/image" Target="../media/image50.jpg"/><Relationship Id="rId9" Type="http://schemas.openxmlformats.org/officeDocument/2006/relationships/image" Target="../media/image55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59.jpg"/><Relationship Id="rId7" Type="http://schemas.openxmlformats.org/officeDocument/2006/relationships/image" Target="../media/image63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qrcode.trustthisproduct.com/free-qr-code-generator.php?lang=ru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0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3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index.php?overview&amp;s=&amp;category=0&amp;tool=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AECADA8-36DA-4B93-9F8A-BADA0BAEDD58}"/>
              </a:ext>
            </a:extLst>
          </p:cNvPr>
          <p:cNvSpPr/>
          <p:nvPr/>
        </p:nvSpPr>
        <p:spPr>
          <a:xfrm>
            <a:off x="0" y="0"/>
            <a:ext cx="12192000" cy="294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72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Ефективна підготовка до ЗНО: практичні поради та техніки</a:t>
            </a:r>
            <a:endParaRPr lang="ru-RU" sz="7200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281450-C396-421E-BDA4-26FA940B5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1079">
            <a:off x="6329011" y="3053160"/>
            <a:ext cx="5890882" cy="3529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6310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000458-i_032">
            <a:extLst>
              <a:ext uri="{FF2B5EF4-FFF2-40B4-BE49-F238E27FC236}">
                <a16:creationId xmlns:a16="http://schemas.microsoft.com/office/drawing/2014/main" id="{A025D179-D7F7-440A-8A67-AE8D59097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-63867"/>
            <a:ext cx="3886200" cy="3940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36172C-DF90-4082-B1B0-2E53B8DC29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6" y="-82952"/>
            <a:ext cx="3494114" cy="3289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04A4884-3632-48C2-AB94-F5188F163A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366" y="1384720"/>
            <a:ext cx="469187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31AC557-9416-4154-BFDA-5AB9980769E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1"/>
          <a:stretch/>
        </p:blipFill>
        <p:spPr>
          <a:xfrm>
            <a:off x="3886201" y="106650"/>
            <a:ext cx="3886200" cy="127807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689238-D4AA-4B42-9097-95ACFB0142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2" y="3206393"/>
            <a:ext cx="4023914" cy="365160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6D7165B-3794-4172-8ADE-7CF6A8B9FA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995" y="3876474"/>
            <a:ext cx="5224041" cy="2981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F5DCF5B-2BE6-483C-A647-BADB8C153B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036" y="3725182"/>
            <a:ext cx="2902712" cy="313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2328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BDC1CF7-44FA-43A5-AC8A-CDE46BEE12A6}"/>
              </a:ext>
            </a:extLst>
          </p:cNvPr>
          <p:cNvSpPr/>
          <p:nvPr/>
        </p:nvSpPr>
        <p:spPr>
          <a:xfrm>
            <a:off x="0" y="0"/>
            <a:ext cx="1219199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8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Хмари слів (хмари тегів)</a:t>
            </a:r>
          </a:p>
          <a:p>
            <a:pPr algn="ctr"/>
            <a:r>
              <a:rPr lang="en-US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Word Art</a:t>
            </a:r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60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Tagul</a:t>
            </a:r>
            <a:r>
              <a:rPr lang="ru-RU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4A98E1-9D30-44FD-99E6-2679FE6F6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673" y="2758054"/>
            <a:ext cx="5733326" cy="4099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3307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91ADFE-842D-4578-82AF-75AA3802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27"/>
            <a:ext cx="12192000" cy="6941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748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564C60-FC73-4190-8BFE-73C88F002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066"/>
            <a:ext cx="12322628" cy="702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673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F35351-5522-415A-9F7F-AB0C76E7F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80" y="506391"/>
            <a:ext cx="3345581" cy="5709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8E25CD-A4B4-4D83-B71E-B8665762A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528" y="691586"/>
            <a:ext cx="4106155" cy="5338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BCFE1C-89DF-4244-A988-40C5B10F62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38" y="228599"/>
            <a:ext cx="2671947" cy="640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9449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BB795F-2785-4B59-A3C8-EB2FFB1CB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7227"/>
            <a:ext cx="3911300" cy="446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A612C7-34CB-48A1-A7EB-2CCC6B373B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042" y="0"/>
            <a:ext cx="4167579" cy="4097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3FADEC-6920-4C51-8FB5-12EE0AE4A3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363" y="2963119"/>
            <a:ext cx="4463260" cy="3894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8954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2088291-274F-4610-A3E8-72E73DD3721B}"/>
              </a:ext>
            </a:extLst>
          </p:cNvPr>
          <p:cNvSpPr/>
          <p:nvPr/>
        </p:nvSpPr>
        <p:spPr>
          <a:xfrm>
            <a:off x="0" y="0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Завдання із використанням візуальних джерел</a:t>
            </a:r>
            <a:endParaRPr lang="ru-RU" sz="48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D213EB5-F080-40D5-A741-E7A0643F2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207" y="700104"/>
            <a:ext cx="4126962" cy="27288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D574B30-75A6-4F62-A81E-BE25050459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" t="3614" r="-2630"/>
          <a:stretch/>
        </p:blipFill>
        <p:spPr>
          <a:xfrm>
            <a:off x="160391" y="672291"/>
            <a:ext cx="4520540" cy="308616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7DFC4C6-C30D-476F-9952-2C9EEDDACF38}"/>
              </a:ext>
            </a:extLst>
          </p:cNvPr>
          <p:cNvSpPr txBox="1"/>
          <p:nvPr/>
        </p:nvSpPr>
        <p:spPr>
          <a:xfrm>
            <a:off x="4979720" y="1035387"/>
            <a:ext cx="2505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2017 р.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6BB4006-B4F2-4939-A1AE-B43CC453E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0" y="3771838"/>
            <a:ext cx="4381994" cy="308616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42490C0-198B-4DCC-933D-0694BC347F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20" y="3591903"/>
            <a:ext cx="3386714" cy="325825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71A9DF-3272-484F-954C-875183B48B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496" y="3591903"/>
            <a:ext cx="3549239" cy="325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06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659E93E-7D97-453C-97CF-A74576A7CF2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326586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8862">
                  <a:extLst>
                    <a:ext uri="{9D8B030D-6E8A-4147-A177-3AD203B41FA5}">
                      <a16:colId xmlns:a16="http://schemas.microsoft.com/office/drawing/2014/main" val="191049744"/>
                    </a:ext>
                  </a:extLst>
                </a:gridCol>
                <a:gridCol w="4108862">
                  <a:extLst>
                    <a:ext uri="{9D8B030D-6E8A-4147-A177-3AD203B41FA5}">
                      <a16:colId xmlns:a16="http://schemas.microsoft.com/office/drawing/2014/main" val="2357749095"/>
                    </a:ext>
                  </a:extLst>
                </a:gridCol>
                <a:gridCol w="4108862">
                  <a:extLst>
                    <a:ext uri="{9D8B030D-6E8A-4147-A177-3AD203B41FA5}">
                      <a16:colId xmlns:a16="http://schemas.microsoft.com/office/drawing/2014/main" val="3446969838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157867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070064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692302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219F48-9895-488A-90A8-1BD71E9F2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131" y="4586844"/>
            <a:ext cx="4180117" cy="231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E96139-2697-4E00-B16C-3E8F039D3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80115" cy="231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FAC10E-B105-4E9D-B162-ABA8790E2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0229" y="4564578"/>
            <a:ext cx="3966358" cy="231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91FA02-3060-451B-A0F5-9DAC726B6C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6471" y="-1"/>
            <a:ext cx="4180116" cy="2303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882602B-0FC1-424F-91AA-2134BCED31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0113" y="0"/>
            <a:ext cx="3966358" cy="2293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447552C-5922-46D4-8393-0A4716029D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7101" y="2315688"/>
            <a:ext cx="4049486" cy="2303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589926A-1713-44F4-B6CA-7379BE13551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49871" b="16688"/>
          <a:stretch/>
        </p:blipFill>
        <p:spPr>
          <a:xfrm>
            <a:off x="4073235" y="4564578"/>
            <a:ext cx="4180114" cy="2293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986AC1F-3E81-4275-9495-2C40EBFC25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74" y="2175328"/>
            <a:ext cx="4180114" cy="2366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6049656-E4FB-4EC3-9405-3F459FB3C5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98066" y="2305298"/>
            <a:ext cx="4350287" cy="2271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1866F19-674C-49E5-A893-44FF9F3AF53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67298" y="2249962"/>
            <a:ext cx="4251366" cy="242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337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FCA1E8-0EC2-4E81-B5FB-848BE2F6CD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42" b="-5905"/>
          <a:stretch/>
        </p:blipFill>
        <p:spPr>
          <a:xfrm>
            <a:off x="0" y="712519"/>
            <a:ext cx="12192000" cy="66739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BB5320-195A-4479-A7CA-D92BF4D9C522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</a:rPr>
              <a:t>Різновиди розшифрування </a:t>
            </a:r>
            <a:r>
              <a:rPr lang="uk-UA" sz="4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</a:rPr>
              <a:t>кросенсів</a:t>
            </a:r>
            <a:endParaRPr lang="ru-RU" sz="4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791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025A1D4-E275-46CC-9F6A-0C988A9233B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5004" y="0"/>
          <a:ext cx="12096996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332">
                  <a:extLst>
                    <a:ext uri="{9D8B030D-6E8A-4147-A177-3AD203B41FA5}">
                      <a16:colId xmlns:a16="http://schemas.microsoft.com/office/drawing/2014/main" val="3621315013"/>
                    </a:ext>
                  </a:extLst>
                </a:gridCol>
                <a:gridCol w="4032332">
                  <a:extLst>
                    <a:ext uri="{9D8B030D-6E8A-4147-A177-3AD203B41FA5}">
                      <a16:colId xmlns:a16="http://schemas.microsoft.com/office/drawing/2014/main" val="1238323024"/>
                    </a:ext>
                  </a:extLst>
                </a:gridCol>
                <a:gridCol w="4032332">
                  <a:extLst>
                    <a:ext uri="{9D8B030D-6E8A-4147-A177-3AD203B41FA5}">
                      <a16:colId xmlns:a16="http://schemas.microsoft.com/office/drawing/2014/main" val="2590669223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238632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701837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933754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CA0471-B265-4608-BCC6-B013D68E4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" y="2216232"/>
            <a:ext cx="4107988" cy="2425537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9BDE33-3E7F-4277-8918-ECA98A611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614" y="-1"/>
            <a:ext cx="4120738" cy="2298863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5E9ABFE-C6A8-4919-B4BC-6B476AEE41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228" y="0"/>
            <a:ext cx="3904772" cy="2298865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CD459B-7E7B-47E9-81E7-69003E69C0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" y="0"/>
            <a:ext cx="4107987" cy="2216232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E6A1E50-BC85-4BC0-8C38-C06392B6AE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789" y="4539843"/>
            <a:ext cx="3933585" cy="229886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8773990-A847-43C1-9D35-11A1E6F62A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205" y="4702378"/>
            <a:ext cx="4120739" cy="2155622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F404EAB-C24A-4156-A8AA-126ACEF119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" y="4641769"/>
            <a:ext cx="4085110" cy="2216231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1AC44AC-E92B-4A97-8154-A732C1B4DA6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9" b="7775"/>
          <a:stretch/>
        </p:blipFill>
        <p:spPr>
          <a:xfrm>
            <a:off x="8222789" y="2318156"/>
            <a:ext cx="3933585" cy="2342905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591E28E-CDC0-4E03-A565-A02E402042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736" y="2298863"/>
            <a:ext cx="4100363" cy="2425540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633830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B2647B-9280-43CC-937C-C4742F82B7B1}"/>
              </a:ext>
            </a:extLst>
          </p:cNvPr>
          <p:cNvSpPr txBox="1"/>
          <p:nvPr/>
        </p:nvSpPr>
        <p:spPr>
          <a:xfrm>
            <a:off x="2850078" y="1140031"/>
            <a:ext cx="3842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Хмарина з технологіями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5F6C91-B6E2-45F8-AB0B-208C694BE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682" y="47625"/>
            <a:ext cx="7311240" cy="6762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1596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BDD44D1-BC9D-4193-AE0E-E68F68751CA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237110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06344094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769922261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9127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738357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489855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C77B09-4DCF-472D-82E5-4DA116012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49486" cy="2313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3A47F8-BC41-4110-A0F4-65ABCCE78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654" y="0"/>
            <a:ext cx="4108861" cy="2313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F1A22F-9110-49AC-8EBE-8500537A47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1" y="2313992"/>
            <a:ext cx="3969451" cy="223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7BF4C2-1F08-4869-9260-DAF2E355C1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513" y="2347660"/>
            <a:ext cx="4009902" cy="223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785A9CF-E323-44CB-80B3-8B32C8126E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30" y="2313992"/>
            <a:ext cx="4049483" cy="223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15454A9-FCF4-4001-839B-C1515592DA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194" y="4544009"/>
            <a:ext cx="4057401" cy="2313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89760FB-3698-4288-91EF-FD399BF32B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349" y="4544010"/>
            <a:ext cx="4033650" cy="2313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ABDC07F-B8AB-4890-AF2C-0AB412912F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4" t="6739" r="6206" b="1053"/>
          <a:stretch/>
        </p:blipFill>
        <p:spPr>
          <a:xfrm>
            <a:off x="4004619" y="2153999"/>
            <a:ext cx="4094350" cy="2541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7BC6F74-B7A7-4C38-8478-7E0DA7902D1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20777" r="2941" b="5510"/>
          <a:stretch/>
        </p:blipFill>
        <p:spPr>
          <a:xfrm>
            <a:off x="62953" y="4580767"/>
            <a:ext cx="4002364" cy="2280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071DEF-6751-4869-A638-EF9838D7EBE9}"/>
              </a:ext>
            </a:extLst>
          </p:cNvPr>
          <p:cNvSpPr txBox="1"/>
          <p:nvPr/>
        </p:nvSpPr>
        <p:spPr>
          <a:xfrm>
            <a:off x="3336966" y="1365663"/>
            <a:ext cx="680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1C051A-0B53-4016-8353-55C41DFD4171}"/>
              </a:ext>
            </a:extLst>
          </p:cNvPr>
          <p:cNvSpPr/>
          <p:nvPr/>
        </p:nvSpPr>
        <p:spPr>
          <a:xfrm>
            <a:off x="7290583" y="1245738"/>
            <a:ext cx="5229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BA9D2C-F55F-4843-9FF5-CB160260F074}"/>
              </a:ext>
            </a:extLst>
          </p:cNvPr>
          <p:cNvSpPr txBox="1"/>
          <p:nvPr/>
        </p:nvSpPr>
        <p:spPr>
          <a:xfrm>
            <a:off x="3123210" y="3679656"/>
            <a:ext cx="829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52D066-8620-49E1-808D-183DFE7747FB}"/>
              </a:ext>
            </a:extLst>
          </p:cNvPr>
          <p:cNvSpPr txBox="1"/>
          <p:nvPr/>
        </p:nvSpPr>
        <p:spPr>
          <a:xfrm>
            <a:off x="11245933" y="3679656"/>
            <a:ext cx="881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6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CAB0F863-B514-43D3-8BAA-501316CA920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51472" y="90708"/>
            <a:ext cx="4120081" cy="2212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E56D9F6-848B-4516-855F-B15A3771D043}"/>
              </a:ext>
            </a:extLst>
          </p:cNvPr>
          <p:cNvSpPr txBox="1"/>
          <p:nvPr/>
        </p:nvSpPr>
        <p:spPr>
          <a:xfrm>
            <a:off x="11399890" y="1190663"/>
            <a:ext cx="624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3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3A42C9-D77B-4E45-8D56-7D49ECACC07A}"/>
              </a:ext>
            </a:extLst>
          </p:cNvPr>
          <p:cNvSpPr txBox="1"/>
          <p:nvPr/>
        </p:nvSpPr>
        <p:spPr>
          <a:xfrm>
            <a:off x="3336966" y="5783570"/>
            <a:ext cx="1006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042430A-BB10-45BC-9F10-936A96BB28F8}"/>
              </a:ext>
            </a:extLst>
          </p:cNvPr>
          <p:cNvSpPr txBox="1"/>
          <p:nvPr/>
        </p:nvSpPr>
        <p:spPr>
          <a:xfrm flipH="1">
            <a:off x="11526081" y="5954653"/>
            <a:ext cx="498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9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AA1217-C738-435B-B7B8-D358336EA129}"/>
              </a:ext>
            </a:extLst>
          </p:cNvPr>
          <p:cNvSpPr txBox="1"/>
          <p:nvPr/>
        </p:nvSpPr>
        <p:spPr>
          <a:xfrm>
            <a:off x="7231832" y="5917992"/>
            <a:ext cx="1006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8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F0CB2E-E618-4CCD-B29E-02C640918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3089" y="-17778"/>
            <a:ext cx="12362212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926555-1680-4DE1-A0CD-E110EA3D8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36" y="2531869"/>
            <a:ext cx="3455721" cy="19597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13079C-A57B-405F-8FDC-BDD4D8DF5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948" y="137000"/>
            <a:ext cx="3550724" cy="202387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72F5BD-A424-4751-BFEA-2DB51881D9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16" b="26407"/>
          <a:stretch/>
        </p:blipFill>
        <p:spPr>
          <a:xfrm>
            <a:off x="28596" y="4637078"/>
            <a:ext cx="3657600" cy="19597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5679D5A-926B-433A-8884-B814C0A245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36" y="108367"/>
            <a:ext cx="3550724" cy="19597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4AA4A8-A124-4164-9C39-048EDAC2A19F}"/>
              </a:ext>
            </a:extLst>
          </p:cNvPr>
          <p:cNvSpPr txBox="1"/>
          <p:nvPr/>
        </p:nvSpPr>
        <p:spPr>
          <a:xfrm>
            <a:off x="3552504" y="1489891"/>
            <a:ext cx="4732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F06E51-9CDB-41D0-9AA8-3058FAEC9EC8}"/>
              </a:ext>
            </a:extLst>
          </p:cNvPr>
          <p:cNvSpPr txBox="1"/>
          <p:nvPr/>
        </p:nvSpPr>
        <p:spPr>
          <a:xfrm>
            <a:off x="7485410" y="1653042"/>
            <a:ext cx="708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375339-CE6B-4DE8-B3F4-BA4185D201A1}"/>
              </a:ext>
            </a:extLst>
          </p:cNvPr>
          <p:cNvSpPr txBox="1"/>
          <p:nvPr/>
        </p:nvSpPr>
        <p:spPr>
          <a:xfrm>
            <a:off x="11483437" y="1373649"/>
            <a:ext cx="708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3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B388FD-AA73-43DC-92C0-2EDC275E2CB0}"/>
              </a:ext>
            </a:extLst>
          </p:cNvPr>
          <p:cNvSpPr txBox="1"/>
          <p:nvPr/>
        </p:nvSpPr>
        <p:spPr>
          <a:xfrm flipH="1">
            <a:off x="11636034" y="3550722"/>
            <a:ext cx="726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18521-AFA8-49B3-B0B8-D1809AF2E8B8}"/>
              </a:ext>
            </a:extLst>
          </p:cNvPr>
          <p:cNvSpPr txBox="1"/>
          <p:nvPr/>
        </p:nvSpPr>
        <p:spPr>
          <a:xfrm>
            <a:off x="7518675" y="5913913"/>
            <a:ext cx="568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6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A9853F-F3F2-42B4-9BD1-66976DA49354}"/>
              </a:ext>
            </a:extLst>
          </p:cNvPr>
          <p:cNvSpPr txBox="1"/>
          <p:nvPr/>
        </p:nvSpPr>
        <p:spPr>
          <a:xfrm>
            <a:off x="3368912" y="5771408"/>
            <a:ext cx="1024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7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EA981B-7705-4C04-B4EB-597700E631AD}"/>
              </a:ext>
            </a:extLst>
          </p:cNvPr>
          <p:cNvSpPr txBox="1"/>
          <p:nvPr/>
        </p:nvSpPr>
        <p:spPr>
          <a:xfrm>
            <a:off x="3170712" y="3550722"/>
            <a:ext cx="1211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8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1659E79-F6F5-4206-ACD1-AC473861D3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126" y="4661581"/>
            <a:ext cx="3657600" cy="194776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8FD7E09-57AA-46DC-B4C9-E0AD6C0981A2}"/>
              </a:ext>
            </a:extLst>
          </p:cNvPr>
          <p:cNvSpPr txBox="1"/>
          <p:nvPr/>
        </p:nvSpPr>
        <p:spPr>
          <a:xfrm>
            <a:off x="11104868" y="5754215"/>
            <a:ext cx="926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5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3CC4DCA-D8A9-4C06-ACB4-85EE0F37F239}"/>
              </a:ext>
            </a:extLst>
          </p:cNvPr>
          <p:cNvSpPr/>
          <p:nvPr/>
        </p:nvSpPr>
        <p:spPr>
          <a:xfrm>
            <a:off x="3949630" y="2467721"/>
            <a:ext cx="3890061" cy="2023873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42EA0A-B587-43C5-B4DE-22C15A3F06C5}"/>
              </a:ext>
            </a:extLst>
          </p:cNvPr>
          <p:cNvSpPr txBox="1"/>
          <p:nvPr/>
        </p:nvSpPr>
        <p:spPr>
          <a:xfrm>
            <a:off x="4678878" y="2873829"/>
            <a:ext cx="2440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Я знаю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596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3396A8-2570-408B-AFFD-859374DFB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883" y="0"/>
            <a:ext cx="124888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99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0BB95D-9269-4A34-8514-1CC63946D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56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1F7854-528A-4DD4-B75E-99ACF4597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9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28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B6DC0C-73EC-40A4-AD35-356C60D886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5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33520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2BC2EFE-A40C-44D5-BF69-397AE1EDC373}"/>
              </a:ext>
            </a:extLst>
          </p:cNvPr>
          <p:cNvSpPr/>
          <p:nvPr/>
        </p:nvSpPr>
        <p:spPr>
          <a:xfrm>
            <a:off x="0" y="0"/>
            <a:ext cx="12192000" cy="1222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indent="269875" algn="ctr">
              <a:lnSpc>
                <a:spcPct val="115000"/>
              </a:lnSpc>
              <a:spcAft>
                <a:spcPts val="0"/>
              </a:spcAft>
            </a:pPr>
            <a:r>
              <a:rPr lang="en-US" sz="66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uk-UA" sz="66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-коди як опорні конспекти </a:t>
            </a:r>
            <a:endParaRPr lang="ru-RU" sz="6600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F260A4-BC5F-4B5E-B485-BB9C80EE7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719" y="2700646"/>
            <a:ext cx="3558509" cy="385453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B3311C8-2E34-4A78-8596-76056F09B121}"/>
              </a:ext>
            </a:extLst>
          </p:cNvPr>
          <p:cNvSpPr/>
          <p:nvPr/>
        </p:nvSpPr>
        <p:spPr>
          <a:xfrm>
            <a:off x="118753" y="1222258"/>
            <a:ext cx="10557164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https://qrcode.trustthisproduct.com/free-qr-code-generator.php?lang=ru</a:t>
            </a: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78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A40AD4-DF87-443C-AC6A-87D7D06EF22D}"/>
              </a:ext>
            </a:extLst>
          </p:cNvPr>
          <p:cNvSpPr/>
          <p:nvPr/>
        </p:nvSpPr>
        <p:spPr>
          <a:xfrm>
            <a:off x="0" y="1"/>
            <a:ext cx="12192000" cy="3873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інтелект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-карт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ментальних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карт</a:t>
            </a:r>
            <a:r>
              <a:rPr lang="uk-UA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карт розуму, 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карт </a:t>
            </a:r>
            <a:r>
              <a:rPr lang="ru-RU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пам'яті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ru-RU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Mind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Maps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699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3F1547E8-F6ED-43F9-B97B-5D2C373ADE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862328"/>
              </p:ext>
            </p:extLst>
          </p:nvPr>
        </p:nvGraphicFramePr>
        <p:xfrm>
          <a:off x="-82958" y="46037"/>
          <a:ext cx="12274959" cy="681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Document" r:id="rId3" imgW="9626609" imgH="6470279" progId="Word.Document.8">
                  <p:embed/>
                </p:oleObj>
              </mc:Choice>
              <mc:Fallback>
                <p:oleObj name="Document" r:id="rId3" imgW="9626609" imgH="6470279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82958" y="46037"/>
                        <a:ext cx="12274959" cy="681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3660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F3D7559F-06DB-4720-8308-4AC02AA350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019700"/>
              </p:ext>
            </p:extLst>
          </p:nvPr>
        </p:nvGraphicFramePr>
        <p:xfrm>
          <a:off x="1" y="0"/>
          <a:ext cx="12192000" cy="681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Document" r:id="rId3" imgW="10532371" imgH="6725614" progId="Word.Document.8">
                  <p:embed/>
                </p:oleObj>
              </mc:Choice>
              <mc:Fallback>
                <p:oleObj name="Document" r:id="rId3" imgW="10532371" imgH="6725614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2192000" cy="681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8047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1B9AAF-89C0-4DE4-AB0C-2EF25BFE0159}"/>
              </a:ext>
            </a:extLst>
          </p:cNvPr>
          <p:cNvSpPr/>
          <p:nvPr/>
        </p:nvSpPr>
        <p:spPr>
          <a:xfrm>
            <a:off x="0" y="123986"/>
            <a:ext cx="1219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«З бігу я виніс важливі </a:t>
            </a:r>
            <a:r>
              <a:rPr lang="uk-UA" sz="60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уроки</a:t>
            </a:r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. У кросі вишкіл значить більше, ніж природні задатки. Я зміг зрівноважити брак природних здібностей старанністю та дисципліною. Це я застосовував у всьому, що робив».</a:t>
            </a:r>
          </a:p>
          <a:p>
            <a:pPr algn="r"/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(Нельсон </a:t>
            </a:r>
            <a:r>
              <a:rPr lang="uk-UA" sz="60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Мандела</a:t>
            </a:r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6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8399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6A7B42EF-3F03-44E9-9344-BF01A2AAF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157582"/>
              </p:ext>
            </p:extLst>
          </p:nvPr>
        </p:nvGraphicFramePr>
        <p:xfrm>
          <a:off x="-97931" y="0"/>
          <a:ext cx="1228993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Document" r:id="rId3" imgW="10076966" imgH="5265429" progId="Word.Document.12">
                  <p:embed/>
                </p:oleObj>
              </mc:Choice>
              <mc:Fallback>
                <p:oleObj name="Document" r:id="rId3" imgW="10076966" imgH="52654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97931" y="0"/>
                        <a:ext cx="1228993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33770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4A410C51-A080-4900-AD69-A7E1D09A1C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893704"/>
              </p:ext>
            </p:extLst>
          </p:nvPr>
        </p:nvGraphicFramePr>
        <p:xfrm>
          <a:off x="92074" y="0"/>
          <a:ext cx="12099925" cy="6858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Document" r:id="rId3" imgW="9888747" imgH="6916307" progId="Word.Document.12">
                  <p:embed/>
                </p:oleObj>
              </mc:Choice>
              <mc:Fallback>
                <p:oleObj name="Document" r:id="rId3" imgW="9888747" imgH="69163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074" y="0"/>
                        <a:ext cx="12099925" cy="6858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37948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1E1362D6-1EA0-41E8-B600-6EEB84BAA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135180"/>
              </p:ext>
            </p:extLst>
          </p:nvPr>
        </p:nvGraphicFramePr>
        <p:xfrm>
          <a:off x="-130629" y="0"/>
          <a:ext cx="12322629" cy="693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Document" r:id="rId3" imgW="9987904" imgH="6841251" progId="Word.Document.8">
                  <p:embed/>
                </p:oleObj>
              </mc:Choice>
              <mc:Fallback>
                <p:oleObj name="Document" r:id="rId3" imgW="9987904" imgH="6841251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30629" y="0"/>
                        <a:ext cx="12322629" cy="693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8893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D77A31-D816-4CFA-8181-CA2927424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14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5786B8-E7A1-4069-8953-0A9857FFF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79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93E835-E8CF-49E0-AE6F-4F6391982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826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2982D7-7449-494A-9518-0FBD7E119D80}"/>
              </a:ext>
            </a:extLst>
          </p:cNvPr>
          <p:cNvSpPr txBox="1"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Розсипані цитати</a:t>
            </a:r>
            <a:endParaRPr lang="ru-RU" sz="88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5D0931-54A3-476E-83D2-0C90293AC3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" r="1311"/>
          <a:stretch/>
        </p:blipFill>
        <p:spPr>
          <a:xfrm rot="280870">
            <a:off x="5214129" y="1818154"/>
            <a:ext cx="6096000" cy="478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00720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04BA9-92E8-4FA1-BA8E-73C54CD8F07A}"/>
              </a:ext>
            </a:extLst>
          </p:cNvPr>
          <p:cNvSpPr txBox="1"/>
          <p:nvPr/>
        </p:nvSpPr>
        <p:spPr>
          <a:xfrm>
            <a:off x="0" y="1"/>
            <a:ext cx="121920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1 «</a:t>
            </a:r>
            <a:r>
              <a:rPr lang="uk-UA" sz="40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Пропащою силою» </a:t>
            </a:r>
            <a:r>
              <a:rPr lang="uk-UA" sz="4000" b="1" dirty="0">
                <a:latin typeface="Monotype Corsiva" panose="03010101010201010101" pitchFamily="66" charset="0"/>
              </a:rPr>
              <a:t>у творі є всі герої, </a:t>
            </a:r>
            <a:r>
              <a:rPr lang="uk-UA" sz="4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окрім</a:t>
            </a:r>
          </a:p>
          <a:p>
            <a:r>
              <a:rPr lang="uk-UA" sz="66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А ……………….</a:t>
            </a:r>
          </a:p>
          <a:p>
            <a:r>
              <a:rPr lang="uk-UA" sz="6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Б ……………….</a:t>
            </a:r>
          </a:p>
          <a:p>
            <a:r>
              <a:rPr lang="uk-UA" sz="6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В Грицька</a:t>
            </a:r>
          </a:p>
          <a:p>
            <a:r>
              <a:rPr lang="uk-UA" sz="6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Г ……………….</a:t>
            </a:r>
          </a:p>
          <a:p>
            <a:r>
              <a:rPr lang="uk-UA" sz="6600" b="1" dirty="0">
                <a:latin typeface="Monotype Corsiva" panose="03010101010201010101" pitchFamily="66" charset="0"/>
              </a:rPr>
              <a:t>Д ……………….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7411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04BA9-92E8-4FA1-BA8E-73C54CD8F07A}"/>
              </a:ext>
            </a:extLst>
          </p:cNvPr>
          <p:cNvSpPr txBox="1"/>
          <p:nvPr/>
        </p:nvSpPr>
        <p:spPr>
          <a:xfrm>
            <a:off x="0" y="0"/>
            <a:ext cx="12192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2 НЕ відповідає  сюжету рядок </a:t>
            </a:r>
          </a:p>
          <a:p>
            <a:r>
              <a:rPr lang="uk-UA" sz="6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А ……………….</a:t>
            </a:r>
          </a:p>
          <a:p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 Чіпка підкупив Сидора, щоб одружитися з Галею</a:t>
            </a:r>
          </a:p>
          <a:p>
            <a:r>
              <a:rPr lang="uk-UA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 Мотря доживала віку у Грицька</a:t>
            </a:r>
          </a:p>
          <a:p>
            <a:r>
              <a:rPr lang="uk-UA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 ……………….</a:t>
            </a:r>
          </a:p>
          <a:p>
            <a:r>
              <a:rPr lang="uk-UA" sz="6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 ……………….</a:t>
            </a:r>
            <a:endParaRPr lang="ru-RU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796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0EE56-2CFA-4CD0-8974-7B233F71D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668000" cy="639762"/>
          </a:xfrm>
        </p:spPr>
        <p:txBody>
          <a:bodyPr>
            <a:normAutofit fontScale="90000"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uk-UA" sz="4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3 </a:t>
            </a:r>
            <a:r>
              <a:rPr lang="uk-UA" sz="40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Увідповіднити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BF8296-E79D-4542-A20F-90075000D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76674"/>
            <a:ext cx="4497388" cy="360039"/>
          </a:xfrm>
        </p:spPr>
        <p:txBody>
          <a:bodyPr>
            <a:noAutofit/>
          </a:bodyPr>
          <a:lstStyle/>
          <a:p>
            <a:pPr algn="ctr"/>
            <a:r>
              <a:rPr lang="uk-U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Герой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5C43DD-2E96-4B07-BD95-FD4AE4F63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50406" y="836712"/>
            <a:ext cx="3825515" cy="602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А Чіпка</a:t>
            </a:r>
          </a:p>
          <a:p>
            <a:pPr marL="0" indent="0">
              <a:buNone/>
            </a:pPr>
            <a:r>
              <a:rPr lang="uk-UA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Б………….</a:t>
            </a:r>
          </a:p>
          <a:p>
            <a:pPr marL="0" indent="0">
              <a:buNone/>
            </a:pPr>
            <a:r>
              <a:rPr lang="uk-UA" sz="4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……........</a:t>
            </a:r>
          </a:p>
          <a:p>
            <a:pPr marL="0" indent="0">
              <a:buNone/>
            </a:pPr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 Улас</a:t>
            </a:r>
          </a:p>
          <a:p>
            <a:pPr marL="0" indent="0">
              <a:buNone/>
            </a:pPr>
            <a:r>
              <a:rPr lang="uk-UA" sz="4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 ………….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5FF456D-BAA3-4F22-8672-FC4A4F7B8A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5" y="476675"/>
            <a:ext cx="4497388" cy="432046"/>
          </a:xfrm>
        </p:spPr>
        <p:txBody>
          <a:bodyPr>
            <a:noAutofit/>
          </a:bodyPr>
          <a:lstStyle/>
          <a:p>
            <a:pPr algn="ctr"/>
            <a:r>
              <a:rPr lang="uk-U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Учинок 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950A7FE-C902-405E-84F8-40231323C2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59897" y="836712"/>
            <a:ext cx="5481699" cy="602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dirty="0">
                <a:latin typeface="Monotype Corsiva" panose="03010101010201010101" pitchFamily="66" charset="0"/>
              </a:rPr>
              <a:t>1 служить у </a:t>
            </a:r>
            <a:r>
              <a:rPr lang="uk-UA" sz="4400" b="1" dirty="0" err="1">
                <a:latin typeface="Monotype Corsiva" panose="03010101010201010101" pitchFamily="66" charset="0"/>
              </a:rPr>
              <a:t>Бородая</a:t>
            </a:r>
            <a:endParaRPr lang="uk-UA" sz="4400" b="1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uk-UA" sz="4400" b="1" dirty="0">
                <a:latin typeface="Monotype Corsiva" panose="03010101010201010101" pitchFamily="66" charset="0"/>
              </a:rPr>
              <a:t>2 одружується з Христею</a:t>
            </a:r>
          </a:p>
          <a:p>
            <a:pPr marL="0" indent="0">
              <a:buNone/>
            </a:pPr>
            <a:r>
              <a:rPr lang="uk-UA" sz="4400" b="1" dirty="0">
                <a:latin typeface="Monotype Corsiva" panose="03010101010201010101" pitchFamily="66" charset="0"/>
              </a:rPr>
              <a:t>3 був на заробітках  в Окуня</a:t>
            </a:r>
          </a:p>
          <a:p>
            <a:pPr marL="0" indent="0">
              <a:buNone/>
            </a:pPr>
            <a:r>
              <a:rPr lang="uk-UA" sz="4400" b="1" dirty="0">
                <a:latin typeface="Monotype Corsiva" panose="03010101010201010101" pitchFamily="66" charset="0"/>
              </a:rPr>
              <a:t>4  Очолює банду розбійників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564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7480E4-89B1-405E-ACB2-9CC8D128E7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4" b="3030"/>
          <a:stretch/>
        </p:blipFill>
        <p:spPr>
          <a:xfrm>
            <a:off x="-118754" y="0"/>
            <a:ext cx="12287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202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26FB1BC-4648-4B2B-B554-1DF7C67B6985}"/>
              </a:ext>
            </a:extLst>
          </p:cNvPr>
          <p:cNvSpPr/>
          <p:nvPr/>
        </p:nvSpPr>
        <p:spPr>
          <a:xfrm>
            <a:off x="83126" y="0"/>
            <a:ext cx="121088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LearningApps</a:t>
            </a:r>
            <a:r>
              <a:rPr lang="ru-RU" sz="66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.</a:t>
            </a:r>
            <a:r>
              <a:rPr lang="en-US" sz="66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org</a:t>
            </a:r>
            <a:endParaRPr lang="uk-UA" sz="6600" b="1" dirty="0">
              <a:solidFill>
                <a:srgbClr val="FF0000"/>
              </a:solidFill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r>
              <a:rPr lang="uk-UA" sz="6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Monotype Corsiva" panose="03010101010201010101" pitchFamily="66" charset="0"/>
                <a:hlinkClick r:id="rId2"/>
              </a:rPr>
              <a:t>https://learningapps.org/index.php?overview&amp;s=&amp;category=0&amp;tool=</a:t>
            </a:r>
            <a:r>
              <a:rPr lang="uk-UA" sz="66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endParaRPr lang="ru-RU" sz="6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1578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4D1F283-DA92-48E6-91E3-3D4CCD71595F}"/>
              </a:ext>
            </a:extLst>
          </p:cNvPr>
          <p:cNvSpPr/>
          <p:nvPr/>
        </p:nvSpPr>
        <p:spPr>
          <a:xfrm>
            <a:off x="0" y="0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Використання</a:t>
            </a:r>
            <a:r>
              <a:rPr lang="ru-RU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54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мобільних</a:t>
            </a:r>
            <a:r>
              <a:rPr lang="uk-UA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 застосунків</a:t>
            </a:r>
            <a:endParaRPr lang="ru-RU" sz="5400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2D241E-A789-433A-A67F-5863BAB14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44" y="1165032"/>
            <a:ext cx="5509550" cy="56361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C8E18C-9379-4531-998B-2C6AE9BB6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648" y="1181704"/>
            <a:ext cx="4726329" cy="561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073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DD8661-F236-4308-91D1-C5FBE4AC7764}"/>
              </a:ext>
            </a:extLst>
          </p:cNvPr>
          <p:cNvSpPr/>
          <p:nvPr/>
        </p:nvSpPr>
        <p:spPr>
          <a:xfrm>
            <a:off x="0" y="0"/>
            <a:ext cx="12192000" cy="2181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Тренажер з правопису української мови</a:t>
            </a:r>
            <a:endParaRPr lang="ru-RU" sz="6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6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6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31F2E1-4956-45D6-B322-1EEADD666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31" y="1226917"/>
            <a:ext cx="11026444" cy="563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830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D22D01-E63D-421B-AA1F-4A325C5DA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675" y="4016416"/>
            <a:ext cx="2168325" cy="13394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9B7461-B8AC-488D-BB63-82E15923F918}"/>
              </a:ext>
            </a:extLst>
          </p:cNvPr>
          <p:cNvSpPr txBox="1"/>
          <p:nvPr/>
        </p:nvSpPr>
        <p:spPr>
          <a:xfrm>
            <a:off x="0" y="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Онлайн – курс  підготовки до ЗНО</a:t>
            </a:r>
            <a:endParaRPr lang="ru-RU" sz="72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039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FC4048-761D-4BB8-ABE4-EF9D0D11B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"/>
            <a:ext cx="6095999" cy="685799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ED652EB-BA7C-403C-BDEE-79B065873115}"/>
              </a:ext>
            </a:extLst>
          </p:cNvPr>
          <p:cNvSpPr/>
          <p:nvPr/>
        </p:nvSpPr>
        <p:spPr>
          <a:xfrm>
            <a:off x="196770" y="108389"/>
            <a:ext cx="5899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Мені було це цікаво </a:t>
            </a:r>
            <a:endParaRPr lang="ru-RU" sz="5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EA9FC9-4EFA-44CF-B6E6-79097908CF49}"/>
              </a:ext>
            </a:extLst>
          </p:cNvPr>
          <p:cNvSpPr/>
          <p:nvPr/>
        </p:nvSpPr>
        <p:spPr>
          <a:xfrm>
            <a:off x="-1" y="1299788"/>
            <a:ext cx="62850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Я знала це, але буду вдосконалювати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048C7B8-9533-4FF9-9F41-B83ED13C27EE}"/>
              </a:ext>
            </a:extLst>
          </p:cNvPr>
          <p:cNvSpPr/>
          <p:nvPr/>
        </p:nvSpPr>
        <p:spPr>
          <a:xfrm>
            <a:off x="0" y="2827645"/>
            <a:ext cx="6285053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uk-UA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Я обов'язково це використаю</a:t>
            </a:r>
          </a:p>
          <a:p>
            <a:pPr fontAlgn="base">
              <a:spcAft>
                <a:spcPts val="0"/>
              </a:spcAft>
            </a:pPr>
            <a:endParaRPr lang="uk-UA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Я зрозуміла це частково</a:t>
            </a:r>
            <a:endParaRPr lang="ru-RU" sz="54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9879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5694122-73D6-4672-92DC-C81E0EA6857E}"/>
              </a:ext>
            </a:extLst>
          </p:cNvPr>
          <p:cNvSpPr/>
          <p:nvPr/>
        </p:nvSpPr>
        <p:spPr>
          <a:xfrm>
            <a:off x="95003" y="0"/>
            <a:ext cx="120969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«Технології ніколи не замінять вчителя. Але вчитель,  який ефективно застосовує технології для розвитку своїх учнів, замінить того, хто ними не володіє».</a:t>
            </a:r>
          </a:p>
          <a:p>
            <a:pPr algn="r"/>
            <a:r>
              <a:rPr lang="uk-UA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uk-UA" sz="54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Шеріл</a:t>
            </a:r>
            <a:r>
              <a:rPr lang="uk-UA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 </a:t>
            </a:r>
            <a:r>
              <a:rPr lang="uk-UA" sz="5400" b="1" dirty="0" err="1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Нуссбаум-Біч</a:t>
            </a:r>
            <a:r>
              <a:rPr lang="uk-UA" sz="54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)</a:t>
            </a:r>
            <a:endParaRPr lang="ru-RU" sz="54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5277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E8897-C0D7-493F-AC2E-86D43FC2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181">
            <a:off x="5733827" y="408789"/>
            <a:ext cx="6393628" cy="5583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388208-22AC-4E67-831C-A091507B31EC}"/>
              </a:ext>
            </a:extLst>
          </p:cNvPr>
          <p:cNvSpPr/>
          <p:nvPr/>
        </p:nvSpPr>
        <p:spPr>
          <a:xfrm>
            <a:off x="-1" y="0"/>
            <a:ext cx="5895192" cy="5024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Екстракт  багатої фантазії,</a:t>
            </a:r>
            <a:endParaRPr lang="ru-RU" sz="4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Настій  оригінальних  думок,</a:t>
            </a:r>
            <a:endParaRPr lang="ru-RU" sz="4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Бальзам  неповторних мрій,</a:t>
            </a:r>
            <a:endParaRPr lang="ru-RU" sz="4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Коктейль імпровізації,</a:t>
            </a:r>
            <a:endParaRPr lang="ru-RU" sz="4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Відвар  миттєвих творчих рішень,</a:t>
            </a:r>
            <a:endParaRPr lang="ru-RU" sz="4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Кава  успіху!</a:t>
            </a:r>
            <a:endParaRPr lang="ru-RU" sz="4000" b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4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FAAA78-DFFE-4B0C-8683-9CF944647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27241">
            <a:off x="4785564" y="277093"/>
            <a:ext cx="5060119" cy="63038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6DDF10-0317-42EC-8672-81096EC83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003314">
            <a:off x="3501851" y="243885"/>
            <a:ext cx="5060119" cy="63038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745E21-01C0-4B76-9BB7-389E89FBA512}"/>
              </a:ext>
            </a:extLst>
          </p:cNvPr>
          <p:cNvSpPr txBox="1"/>
          <p:nvPr/>
        </p:nvSpPr>
        <p:spPr>
          <a:xfrm rot="20567402">
            <a:off x="4124695" y="1028341"/>
            <a:ext cx="39426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Правильно:</a:t>
            </a:r>
          </a:p>
          <a:p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MoolBoran" panose="020B0100010101010101" pitchFamily="34" charset="0"/>
              </a:rPr>
              <a:t>А   </a:t>
            </a:r>
            <a:r>
              <a:rPr lang="uk-UA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зно</a:t>
            </a:r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 </a:t>
            </a:r>
          </a:p>
          <a:p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MoolBoran" panose="020B0100010101010101" pitchFamily="34" charset="0"/>
              </a:rPr>
              <a:t>Б   </a:t>
            </a:r>
            <a:r>
              <a:rPr lang="uk-UA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зенео</a:t>
            </a:r>
            <a:endParaRPr lang="uk-UA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MoolBoran" panose="020B0100010101010101" pitchFamily="34" charset="0"/>
            </a:endParaRPr>
          </a:p>
          <a:p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MoolBoran" panose="020B0100010101010101" pitchFamily="34" charset="0"/>
              </a:rPr>
              <a:t>В   </a:t>
            </a:r>
            <a:r>
              <a:rPr lang="uk-UA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зеено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MoolBoran" panose="020B0100010101010101" pitchFamily="34" charset="0"/>
            </a:endParaRPr>
          </a:p>
        </p:txBody>
      </p:sp>
      <p:sp>
        <p:nvSpPr>
          <p:cNvPr id="11" name="Левая круглая скобка 10">
            <a:extLst>
              <a:ext uri="{FF2B5EF4-FFF2-40B4-BE49-F238E27FC236}">
                <a16:creationId xmlns:a16="http://schemas.microsoft.com/office/drawing/2014/main" id="{EAFD792E-D6ED-4605-8876-0431038A5646}"/>
              </a:ext>
            </a:extLst>
          </p:cNvPr>
          <p:cNvSpPr/>
          <p:nvPr/>
        </p:nvSpPr>
        <p:spPr>
          <a:xfrm rot="20842919">
            <a:off x="5123210" y="2671280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круглая скобка 11">
            <a:extLst>
              <a:ext uri="{FF2B5EF4-FFF2-40B4-BE49-F238E27FC236}">
                <a16:creationId xmlns:a16="http://schemas.microsoft.com/office/drawing/2014/main" id="{EB16247C-CBCE-45CB-B1F0-0AECE22C1BCF}"/>
              </a:ext>
            </a:extLst>
          </p:cNvPr>
          <p:cNvSpPr/>
          <p:nvPr/>
        </p:nvSpPr>
        <p:spPr>
          <a:xfrm rot="20605164">
            <a:off x="6362424" y="2277381"/>
            <a:ext cx="296621" cy="694897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802A4B1-21DA-4DE6-9956-6C877AF566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12" b="89776" l="9904" r="96166"/>
                    </a14:imgEffect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89719">
            <a:off x="7576792" y="2220047"/>
            <a:ext cx="2629428" cy="3242896"/>
          </a:xfrm>
          <a:prstGeom prst="rect">
            <a:avLst/>
          </a:prstGeom>
        </p:spPr>
      </p:pic>
      <p:sp>
        <p:nvSpPr>
          <p:cNvPr id="19" name="Левая круглая скобка 18">
            <a:extLst>
              <a:ext uri="{FF2B5EF4-FFF2-40B4-BE49-F238E27FC236}">
                <a16:creationId xmlns:a16="http://schemas.microsoft.com/office/drawing/2014/main" id="{D3F869FF-E673-4FBF-AC67-AF28E81AD941}"/>
              </a:ext>
            </a:extLst>
          </p:cNvPr>
          <p:cNvSpPr/>
          <p:nvPr/>
        </p:nvSpPr>
        <p:spPr>
          <a:xfrm rot="20842919">
            <a:off x="5503812" y="3860070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Левая круглая скобка 19">
            <a:extLst>
              <a:ext uri="{FF2B5EF4-FFF2-40B4-BE49-F238E27FC236}">
                <a16:creationId xmlns:a16="http://schemas.microsoft.com/office/drawing/2014/main" id="{7E9FAE56-5983-466B-BEFE-7AEE46294617}"/>
              </a:ext>
            </a:extLst>
          </p:cNvPr>
          <p:cNvSpPr/>
          <p:nvPr/>
        </p:nvSpPr>
        <p:spPr>
          <a:xfrm rot="9882505">
            <a:off x="7733804" y="3167071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Левая круглая скобка 20">
            <a:extLst>
              <a:ext uri="{FF2B5EF4-FFF2-40B4-BE49-F238E27FC236}">
                <a16:creationId xmlns:a16="http://schemas.microsoft.com/office/drawing/2014/main" id="{3FAC5279-0DE2-4D80-AEA1-8DD5128812D3}"/>
              </a:ext>
            </a:extLst>
          </p:cNvPr>
          <p:cNvSpPr/>
          <p:nvPr/>
        </p:nvSpPr>
        <p:spPr>
          <a:xfrm rot="20842919">
            <a:off x="5846270" y="4966293"/>
            <a:ext cx="270641" cy="656561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Левая круглая скобка 21">
            <a:extLst>
              <a:ext uri="{FF2B5EF4-FFF2-40B4-BE49-F238E27FC236}">
                <a16:creationId xmlns:a16="http://schemas.microsoft.com/office/drawing/2014/main" id="{C94ACF57-CBEA-40BE-B21D-0825FA85A51C}"/>
              </a:ext>
            </a:extLst>
          </p:cNvPr>
          <p:cNvSpPr/>
          <p:nvPr/>
        </p:nvSpPr>
        <p:spPr>
          <a:xfrm rot="9921824">
            <a:off x="7917285" y="4440771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875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24C7F2-E16D-4FF9-8D8A-56AE8984922C}"/>
              </a:ext>
            </a:extLst>
          </p:cNvPr>
          <p:cNvSpPr/>
          <p:nvPr/>
        </p:nvSpPr>
        <p:spPr>
          <a:xfrm>
            <a:off x="0" y="0"/>
            <a:ext cx="12192000" cy="714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8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[ </a:t>
            </a:r>
            <a:r>
              <a:rPr lang="uk-UA" sz="8800" b="1" i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цум</a:t>
            </a:r>
            <a:r>
              <a:rPr lang="uk-UA" sz="8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 ] –  ЦУМ</a:t>
            </a:r>
          </a:p>
          <a:p>
            <a:pPr algn="ctr"/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[ </a:t>
            </a:r>
            <a:r>
              <a:rPr lang="uk-UA" sz="8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чаес</a:t>
            </a:r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] – ЧАЕС</a:t>
            </a:r>
          </a:p>
          <a:p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[ </a:t>
            </a:r>
            <a:r>
              <a:rPr lang="uk-UA" sz="8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емзеес</a:t>
            </a:r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]  - МЗС</a:t>
            </a:r>
          </a:p>
          <a:p>
            <a:pPr algn="ctr"/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[ </a:t>
            </a:r>
            <a:r>
              <a:rPr lang="uk-UA" sz="8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есбеу</a:t>
            </a:r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] – СБУ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377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A63D2ED-25D1-4D71-ADB3-C451EC6359A3}"/>
              </a:ext>
            </a:extLst>
          </p:cNvPr>
          <p:cNvSpPr/>
          <p:nvPr/>
        </p:nvSpPr>
        <p:spPr>
          <a:xfrm>
            <a:off x="0" y="0"/>
            <a:ext cx="12192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0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[ </a:t>
            </a:r>
            <a:r>
              <a:rPr lang="uk-UA" sz="10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змі</a:t>
            </a:r>
            <a:r>
              <a:rPr lang="uk-UA" sz="10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 ] – ЗМІ</a:t>
            </a:r>
          </a:p>
          <a:p>
            <a:endParaRPr lang="uk-UA" sz="10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algn="ctr"/>
            <a:r>
              <a:rPr lang="uk-UA" sz="10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[ </a:t>
            </a:r>
            <a:r>
              <a:rPr lang="uk-UA" sz="10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сша</a:t>
            </a:r>
            <a:r>
              <a:rPr lang="uk-UA" sz="10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] – США</a:t>
            </a:r>
            <a:endParaRPr lang="ru-RU" sz="10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55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FAAA78-DFFE-4B0C-8683-9CF944647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27241">
            <a:off x="4785564" y="277093"/>
            <a:ext cx="5060119" cy="63038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6DDF10-0317-42EC-8672-81096EC83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003314">
            <a:off x="3501851" y="243885"/>
            <a:ext cx="5060119" cy="63038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745E21-01C0-4B76-9BB7-389E89FBA512}"/>
              </a:ext>
            </a:extLst>
          </p:cNvPr>
          <p:cNvSpPr txBox="1"/>
          <p:nvPr/>
        </p:nvSpPr>
        <p:spPr>
          <a:xfrm rot="20567402">
            <a:off x="4124695" y="1028341"/>
            <a:ext cx="39426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Правильно:</a:t>
            </a:r>
          </a:p>
          <a:p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MoolBoran" panose="020B0100010101010101" pitchFamily="34" charset="0"/>
              </a:rPr>
              <a:t>А   </a:t>
            </a:r>
            <a:r>
              <a:rPr lang="uk-UA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зно</a:t>
            </a:r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 </a:t>
            </a:r>
          </a:p>
          <a:p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MoolBoran" panose="020B0100010101010101" pitchFamily="34" charset="0"/>
              </a:rPr>
              <a:t>Б   </a:t>
            </a:r>
            <a:r>
              <a:rPr lang="uk-UA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зенео</a:t>
            </a:r>
            <a:endParaRPr lang="uk-UA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MoolBoran" panose="020B0100010101010101" pitchFamily="34" charset="0"/>
            </a:endParaRPr>
          </a:p>
          <a:p>
            <a:r>
              <a:rPr lang="uk-UA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  <a:cs typeface="MoolBoran" panose="020B0100010101010101" pitchFamily="34" charset="0"/>
              </a:rPr>
              <a:t>В   </a:t>
            </a:r>
            <a:r>
              <a:rPr lang="uk-UA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oolBoran" panose="020B0100010101010101" pitchFamily="34" charset="0"/>
              </a:rPr>
              <a:t>зеено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MoolBoran" panose="020B0100010101010101" pitchFamily="34" charset="0"/>
            </a:endParaRPr>
          </a:p>
        </p:txBody>
      </p:sp>
      <p:sp>
        <p:nvSpPr>
          <p:cNvPr id="11" name="Левая круглая скобка 10">
            <a:extLst>
              <a:ext uri="{FF2B5EF4-FFF2-40B4-BE49-F238E27FC236}">
                <a16:creationId xmlns:a16="http://schemas.microsoft.com/office/drawing/2014/main" id="{EAFD792E-D6ED-4605-8876-0431038A5646}"/>
              </a:ext>
            </a:extLst>
          </p:cNvPr>
          <p:cNvSpPr/>
          <p:nvPr/>
        </p:nvSpPr>
        <p:spPr>
          <a:xfrm rot="20842919">
            <a:off x="5123210" y="2671280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круглая скобка 11">
            <a:extLst>
              <a:ext uri="{FF2B5EF4-FFF2-40B4-BE49-F238E27FC236}">
                <a16:creationId xmlns:a16="http://schemas.microsoft.com/office/drawing/2014/main" id="{EB16247C-CBCE-45CB-B1F0-0AECE22C1BCF}"/>
              </a:ext>
            </a:extLst>
          </p:cNvPr>
          <p:cNvSpPr/>
          <p:nvPr/>
        </p:nvSpPr>
        <p:spPr>
          <a:xfrm rot="20605164">
            <a:off x="6362424" y="2277381"/>
            <a:ext cx="296621" cy="694897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802A4B1-21DA-4DE6-9956-6C877AF566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12" b="89776" l="9904" r="96166"/>
                    </a14:imgEffect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89719">
            <a:off x="7576792" y="2220047"/>
            <a:ext cx="2629428" cy="3242896"/>
          </a:xfrm>
          <a:prstGeom prst="rect">
            <a:avLst/>
          </a:prstGeom>
        </p:spPr>
      </p:pic>
      <p:sp>
        <p:nvSpPr>
          <p:cNvPr id="19" name="Левая круглая скобка 18">
            <a:extLst>
              <a:ext uri="{FF2B5EF4-FFF2-40B4-BE49-F238E27FC236}">
                <a16:creationId xmlns:a16="http://schemas.microsoft.com/office/drawing/2014/main" id="{D3F869FF-E673-4FBF-AC67-AF28E81AD941}"/>
              </a:ext>
            </a:extLst>
          </p:cNvPr>
          <p:cNvSpPr/>
          <p:nvPr/>
        </p:nvSpPr>
        <p:spPr>
          <a:xfrm rot="20842919">
            <a:off x="5503812" y="3860070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Левая круглая скобка 19">
            <a:extLst>
              <a:ext uri="{FF2B5EF4-FFF2-40B4-BE49-F238E27FC236}">
                <a16:creationId xmlns:a16="http://schemas.microsoft.com/office/drawing/2014/main" id="{7E9FAE56-5983-466B-BEFE-7AEE46294617}"/>
              </a:ext>
            </a:extLst>
          </p:cNvPr>
          <p:cNvSpPr/>
          <p:nvPr/>
        </p:nvSpPr>
        <p:spPr>
          <a:xfrm rot="9882505">
            <a:off x="7733804" y="3167071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Левая круглая скобка 20">
            <a:extLst>
              <a:ext uri="{FF2B5EF4-FFF2-40B4-BE49-F238E27FC236}">
                <a16:creationId xmlns:a16="http://schemas.microsoft.com/office/drawing/2014/main" id="{3FAC5279-0DE2-4D80-AEA1-8DD5128812D3}"/>
              </a:ext>
            </a:extLst>
          </p:cNvPr>
          <p:cNvSpPr/>
          <p:nvPr/>
        </p:nvSpPr>
        <p:spPr>
          <a:xfrm rot="20842919">
            <a:off x="5846270" y="4966293"/>
            <a:ext cx="270641" cy="656561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Левая круглая скобка 21">
            <a:extLst>
              <a:ext uri="{FF2B5EF4-FFF2-40B4-BE49-F238E27FC236}">
                <a16:creationId xmlns:a16="http://schemas.microsoft.com/office/drawing/2014/main" id="{C94ACF57-CBEA-40BE-B21D-0825FA85A51C}"/>
              </a:ext>
            </a:extLst>
          </p:cNvPr>
          <p:cNvSpPr/>
          <p:nvPr/>
        </p:nvSpPr>
        <p:spPr>
          <a:xfrm rot="9921824">
            <a:off x="7917285" y="4440771"/>
            <a:ext cx="242781" cy="657746"/>
          </a:xfrm>
          <a:prstGeom prst="lef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25DAA4-B294-479A-8E68-F14B4587B6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20" l="5280" r="899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663" y="5083153"/>
            <a:ext cx="912131" cy="151096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15D723A-B6CF-40EB-9192-27F5DA1BEE9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9863" r="26551" b="42367"/>
          <a:stretch/>
        </p:blipFill>
        <p:spPr>
          <a:xfrm>
            <a:off x="234953" y="85579"/>
            <a:ext cx="2733878" cy="2051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65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0C8227-F32B-465A-ADFF-7176940C8C83}"/>
              </a:ext>
            </a:extLst>
          </p:cNvPr>
          <p:cNvSpPr/>
          <p:nvPr/>
        </p:nvSpPr>
        <p:spPr>
          <a:xfrm>
            <a:off x="0" y="1"/>
            <a:ext cx="12192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8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uk-UA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НВК «ЗОШ №11-ліцей»</a:t>
            </a:r>
          </a:p>
        </p:txBody>
      </p:sp>
    </p:spTree>
    <p:extLst>
      <p:ext uri="{BB962C8B-B14F-4D97-AF65-F5344CB8AC3E}">
        <p14:creationId xmlns:p14="http://schemas.microsoft.com/office/powerpoint/2010/main" val="30428247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4140</TotalTime>
  <Words>332</Words>
  <Application>Microsoft Office PowerPoint</Application>
  <PresentationFormat>Широкоэкранный</PresentationFormat>
  <Paragraphs>93</Paragraphs>
  <Slides>46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4" baseType="lpstr">
      <vt:lpstr>Arial</vt:lpstr>
      <vt:lpstr>Calibri</vt:lpstr>
      <vt:lpstr>Calibri Light</vt:lpstr>
      <vt:lpstr>Mistral</vt:lpstr>
      <vt:lpstr>Monotype Corsiva</vt:lpstr>
      <vt:lpstr>Times New Roman</vt:lpstr>
      <vt:lpstr>Тема Office</vt:lpstr>
      <vt:lpstr>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3 Увідповіднити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90</cp:revision>
  <dcterms:created xsi:type="dcterms:W3CDTF">2019-01-17T19:32:51Z</dcterms:created>
  <dcterms:modified xsi:type="dcterms:W3CDTF">2019-01-29T20:03:26Z</dcterms:modified>
</cp:coreProperties>
</file>