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57" r:id="rId3"/>
    <p:sldId id="267" r:id="rId4"/>
    <p:sldId id="262" r:id="rId5"/>
    <p:sldId id="261" r:id="rId6"/>
    <p:sldId id="268" r:id="rId7"/>
    <p:sldId id="269" r:id="rId8"/>
    <p:sldId id="259" r:id="rId9"/>
    <p:sldId id="263" r:id="rId10"/>
    <p:sldId id="264" r:id="rId11"/>
    <p:sldId id="256" r:id="rId12"/>
    <p:sldId id="265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2FC72EF-3F68-47B0-AEE0-99E55982666C}" type="doc">
      <dgm:prSet loTypeId="urn:microsoft.com/office/officeart/2005/8/layout/pyramid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E58D3B5-C385-4FAA-9E75-1521ED3DC8C5}">
      <dgm:prSet phldrT="[Текст]" custT="1"/>
      <dgm:spPr/>
      <dgm:t>
        <a:bodyPr/>
        <a:lstStyle/>
        <a:p>
          <a:r>
            <a:rPr lang="uk-UA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ІМЕННИК</a:t>
          </a:r>
        </a:p>
        <a:p>
          <a:r>
            <a:rPr lang="uk-UA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називає  предмети</a:t>
          </a:r>
          <a:endParaRPr lang="ru-RU" sz="20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5C02B8A5-3499-4AF7-871E-F1A686115200}" type="parTrans" cxnId="{7F833F8B-EE4D-4220-A7E9-AC722247C0D9}">
      <dgm:prSet/>
      <dgm:spPr/>
      <dgm:t>
        <a:bodyPr/>
        <a:lstStyle/>
        <a:p>
          <a:endParaRPr lang="ru-RU"/>
        </a:p>
      </dgm:t>
    </dgm:pt>
    <dgm:pt modelId="{2B372317-CDE4-4488-A820-1862BB67DB09}" type="sibTrans" cxnId="{7F833F8B-EE4D-4220-A7E9-AC722247C0D9}">
      <dgm:prSet/>
      <dgm:spPr/>
      <dgm:t>
        <a:bodyPr/>
        <a:lstStyle/>
        <a:p>
          <a:endParaRPr lang="ru-RU"/>
        </a:p>
      </dgm:t>
    </dgm:pt>
    <dgm:pt modelId="{8D1C405D-6AB8-471F-9D93-E21FB417A16C}">
      <dgm:prSet phldrT="[Текст]" custT="1"/>
      <dgm:spPr/>
      <dgm:t>
        <a:bodyPr/>
        <a:lstStyle/>
        <a:p>
          <a:r>
            <a:rPr lang="uk-UA" sz="1400" b="1" dirty="0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rPr>
            <a:t>ПРИКМЕТНИК називає  ознаки  предметів</a:t>
          </a:r>
          <a:endParaRPr lang="ru-RU" sz="1400" b="1" dirty="0">
            <a:solidFill>
              <a:srgbClr val="008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187C814A-EC6B-4995-A76B-92FE7CF6F773}" type="parTrans" cxnId="{F103C025-A66C-4233-8E95-2CD8BFC421EE}">
      <dgm:prSet/>
      <dgm:spPr/>
      <dgm:t>
        <a:bodyPr/>
        <a:lstStyle/>
        <a:p>
          <a:endParaRPr lang="ru-RU"/>
        </a:p>
      </dgm:t>
    </dgm:pt>
    <dgm:pt modelId="{616E2DB9-2BCA-4808-8722-CAF432DDC2EB}" type="sibTrans" cxnId="{F103C025-A66C-4233-8E95-2CD8BFC421EE}">
      <dgm:prSet/>
      <dgm:spPr/>
      <dgm:t>
        <a:bodyPr/>
        <a:lstStyle/>
        <a:p>
          <a:endParaRPr lang="ru-RU"/>
        </a:p>
      </dgm:t>
    </dgm:pt>
    <dgm:pt modelId="{32512049-09B3-4F81-9BC1-CD1A499C99FA}">
      <dgm:prSet phldrT="[Текст]" custT="1"/>
      <dgm:spPr/>
      <dgm:t>
        <a:bodyPr/>
        <a:lstStyle/>
        <a:p>
          <a:r>
            <a:rPr lang="uk-UA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ЗАЙМЕННИК</a:t>
          </a:r>
        </a:p>
        <a:p>
          <a:r>
            <a:rPr lang="uk-UA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вказує на предмети, їх  ознаки та  кількість</a:t>
          </a:r>
          <a:endParaRPr lang="ru-RU" sz="16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74D754B-10B3-4FBD-B2D8-3A1EBE574B3F}" type="parTrans" cxnId="{14FCF97C-9946-44B2-9725-64587E1E581E}">
      <dgm:prSet/>
      <dgm:spPr/>
      <dgm:t>
        <a:bodyPr/>
        <a:lstStyle/>
        <a:p>
          <a:endParaRPr lang="ru-RU"/>
        </a:p>
      </dgm:t>
    </dgm:pt>
    <dgm:pt modelId="{84450BF7-04A2-4847-A971-68826AF580C1}" type="sibTrans" cxnId="{14FCF97C-9946-44B2-9725-64587E1E581E}">
      <dgm:prSet/>
      <dgm:spPr/>
      <dgm:t>
        <a:bodyPr/>
        <a:lstStyle/>
        <a:p>
          <a:endParaRPr lang="ru-RU"/>
        </a:p>
      </dgm:t>
    </dgm:pt>
    <dgm:pt modelId="{2DC6B45E-3AC2-4166-8FF9-88905CD125A4}">
      <dgm:prSet phldrT="[Текст]" custT="1"/>
      <dgm:spPr/>
      <dgm:t>
        <a:bodyPr/>
        <a:lstStyle/>
        <a:p>
          <a:r>
            <a:rPr lang="uk-UA" sz="18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ЧИСЛІВНИК</a:t>
          </a:r>
        </a:p>
        <a:p>
          <a:r>
            <a:rPr lang="uk-UA" sz="2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називає  кількість  предметів</a:t>
          </a:r>
          <a:endParaRPr lang="ru-RU" sz="20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5F042C8A-45AD-4D20-91DD-5463339856EA}" type="parTrans" cxnId="{34480AB0-0579-4479-B0D5-4745C52BAE97}">
      <dgm:prSet/>
      <dgm:spPr/>
      <dgm:t>
        <a:bodyPr/>
        <a:lstStyle/>
        <a:p>
          <a:endParaRPr lang="ru-RU"/>
        </a:p>
      </dgm:t>
    </dgm:pt>
    <dgm:pt modelId="{02F354B5-DEC6-422F-A154-523C2EE79E2B}" type="sibTrans" cxnId="{34480AB0-0579-4479-B0D5-4745C52BAE97}">
      <dgm:prSet/>
      <dgm:spPr/>
      <dgm:t>
        <a:bodyPr/>
        <a:lstStyle/>
        <a:p>
          <a:endParaRPr lang="ru-RU"/>
        </a:p>
      </dgm:t>
    </dgm:pt>
    <dgm:pt modelId="{1DED8ADD-9AEC-4D4D-BAE4-AE2BFC76B388}" type="pres">
      <dgm:prSet presAssocID="{92FC72EF-3F68-47B0-AEE0-99E55982666C}" presName="compositeShape" presStyleCnt="0">
        <dgm:presLayoutVars>
          <dgm:chMax val="9"/>
          <dgm:dir/>
          <dgm:resizeHandles val="exact"/>
        </dgm:presLayoutVars>
      </dgm:prSet>
      <dgm:spPr/>
    </dgm:pt>
    <dgm:pt modelId="{24587D1B-5A65-447C-BEDC-657C00C35837}" type="pres">
      <dgm:prSet presAssocID="{92FC72EF-3F68-47B0-AEE0-99E55982666C}" presName="triangle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9B89F0-AC35-421F-942E-0CBE5672EC31}" type="pres">
      <dgm:prSet presAssocID="{92FC72EF-3F68-47B0-AEE0-99E55982666C}" presName="triangle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B9D3D9-5941-4C6D-A721-0815C6E88705}" type="pres">
      <dgm:prSet presAssocID="{92FC72EF-3F68-47B0-AEE0-99E55982666C}" presName="triangle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3562E2-FB68-4726-8F6E-A6EC3F848CA5}" type="pres">
      <dgm:prSet presAssocID="{92FC72EF-3F68-47B0-AEE0-99E55982666C}" presName="triangle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AC181DD-8AC5-4C08-9C75-5A243F2B2051}" type="presOf" srcId="{92FC72EF-3F68-47B0-AEE0-99E55982666C}" destId="{1DED8ADD-9AEC-4D4D-BAE4-AE2BFC76B388}" srcOrd="0" destOrd="0" presId="urn:microsoft.com/office/officeart/2005/8/layout/pyramid4"/>
    <dgm:cxn modelId="{34480AB0-0579-4479-B0D5-4745C52BAE97}" srcId="{92FC72EF-3F68-47B0-AEE0-99E55982666C}" destId="{2DC6B45E-3AC2-4166-8FF9-88905CD125A4}" srcOrd="3" destOrd="0" parTransId="{5F042C8A-45AD-4D20-91DD-5463339856EA}" sibTransId="{02F354B5-DEC6-422F-A154-523C2EE79E2B}"/>
    <dgm:cxn modelId="{0549F996-9E39-43F4-9C5D-E7F55EAFF361}" type="presOf" srcId="{32512049-09B3-4F81-9BC1-CD1A499C99FA}" destId="{FBB9D3D9-5941-4C6D-A721-0815C6E88705}" srcOrd="0" destOrd="0" presId="urn:microsoft.com/office/officeart/2005/8/layout/pyramid4"/>
    <dgm:cxn modelId="{B0692236-53DB-428D-B7EF-51D12889E6C9}" type="presOf" srcId="{2DC6B45E-3AC2-4166-8FF9-88905CD125A4}" destId="{453562E2-FB68-4726-8F6E-A6EC3F848CA5}" srcOrd="0" destOrd="0" presId="urn:microsoft.com/office/officeart/2005/8/layout/pyramid4"/>
    <dgm:cxn modelId="{F77AC1C7-9694-492B-8B6F-B5EC47BB4F36}" type="presOf" srcId="{8D1C405D-6AB8-471F-9D93-E21FB417A16C}" destId="{B09B89F0-AC35-421F-942E-0CBE5672EC31}" srcOrd="0" destOrd="0" presId="urn:microsoft.com/office/officeart/2005/8/layout/pyramid4"/>
    <dgm:cxn modelId="{7F833F8B-EE4D-4220-A7E9-AC722247C0D9}" srcId="{92FC72EF-3F68-47B0-AEE0-99E55982666C}" destId="{AE58D3B5-C385-4FAA-9E75-1521ED3DC8C5}" srcOrd="0" destOrd="0" parTransId="{5C02B8A5-3499-4AF7-871E-F1A686115200}" sibTransId="{2B372317-CDE4-4488-A820-1862BB67DB09}"/>
    <dgm:cxn modelId="{8DFB0A54-295F-4D43-8739-F40CAE95489B}" type="presOf" srcId="{AE58D3B5-C385-4FAA-9E75-1521ED3DC8C5}" destId="{24587D1B-5A65-447C-BEDC-657C00C35837}" srcOrd="0" destOrd="0" presId="urn:microsoft.com/office/officeart/2005/8/layout/pyramid4"/>
    <dgm:cxn modelId="{F103C025-A66C-4233-8E95-2CD8BFC421EE}" srcId="{92FC72EF-3F68-47B0-AEE0-99E55982666C}" destId="{8D1C405D-6AB8-471F-9D93-E21FB417A16C}" srcOrd="1" destOrd="0" parTransId="{187C814A-EC6B-4995-A76B-92FE7CF6F773}" sibTransId="{616E2DB9-2BCA-4808-8722-CAF432DDC2EB}"/>
    <dgm:cxn modelId="{14FCF97C-9946-44B2-9725-64587E1E581E}" srcId="{92FC72EF-3F68-47B0-AEE0-99E55982666C}" destId="{32512049-09B3-4F81-9BC1-CD1A499C99FA}" srcOrd="2" destOrd="0" parTransId="{274D754B-10B3-4FBD-B2D8-3A1EBE574B3F}" sibTransId="{84450BF7-04A2-4847-A971-68826AF580C1}"/>
    <dgm:cxn modelId="{36018709-A67F-417F-A5AE-163F112679E5}" type="presParOf" srcId="{1DED8ADD-9AEC-4D4D-BAE4-AE2BFC76B388}" destId="{24587D1B-5A65-447C-BEDC-657C00C35837}" srcOrd="0" destOrd="0" presId="urn:microsoft.com/office/officeart/2005/8/layout/pyramid4"/>
    <dgm:cxn modelId="{2BAD9295-C99A-45C2-85D2-8CB0DDDEE827}" type="presParOf" srcId="{1DED8ADD-9AEC-4D4D-BAE4-AE2BFC76B388}" destId="{B09B89F0-AC35-421F-942E-0CBE5672EC31}" srcOrd="1" destOrd="0" presId="urn:microsoft.com/office/officeart/2005/8/layout/pyramid4"/>
    <dgm:cxn modelId="{7D1DF466-9A81-4DAC-A813-905589DE3CF9}" type="presParOf" srcId="{1DED8ADD-9AEC-4D4D-BAE4-AE2BFC76B388}" destId="{FBB9D3D9-5941-4C6D-A721-0815C6E88705}" srcOrd="2" destOrd="0" presId="urn:microsoft.com/office/officeart/2005/8/layout/pyramid4"/>
    <dgm:cxn modelId="{0E5B8D95-7D82-42A4-9CBC-EC0AA3ACBB72}" type="presParOf" srcId="{1DED8ADD-9AEC-4D4D-BAE4-AE2BFC76B388}" destId="{453562E2-FB68-4726-8F6E-A6EC3F848CA5}" srcOrd="3" destOrd="0" presId="urn:microsoft.com/office/officeart/2005/8/layout/pyramid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B1A37-111D-44F0-9547-0F0A60A9A172}" type="datetimeFigureOut">
              <a:rPr lang="ru-RU" smtClean="0"/>
              <a:t>02.02.2019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3820C24-B5EF-42DD-BBC9-6BBC14158B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B1A37-111D-44F0-9547-0F0A60A9A172}" type="datetimeFigureOut">
              <a:rPr lang="ru-RU" smtClean="0"/>
              <a:t>02.02.2019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20C24-B5EF-42DD-BBC9-6BBC14158B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B1A37-111D-44F0-9547-0F0A60A9A172}" type="datetimeFigureOut">
              <a:rPr lang="ru-RU" smtClean="0"/>
              <a:t>02.02.2019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20C24-B5EF-42DD-BBC9-6BBC14158B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B1A37-111D-44F0-9547-0F0A60A9A172}" type="datetimeFigureOut">
              <a:rPr lang="ru-RU" smtClean="0"/>
              <a:t>02.02.2019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3820C24-B5EF-42DD-BBC9-6BBC14158B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B1A37-111D-44F0-9547-0F0A60A9A172}" type="datetimeFigureOut">
              <a:rPr lang="ru-RU" smtClean="0"/>
              <a:t>02.02.2019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20C24-B5EF-42DD-BBC9-6BBC14158BA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B1A37-111D-44F0-9547-0F0A60A9A172}" type="datetimeFigureOut">
              <a:rPr lang="ru-RU" smtClean="0"/>
              <a:t>02.02.2019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20C24-B5EF-42DD-BBC9-6BBC14158B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B1A37-111D-44F0-9547-0F0A60A9A172}" type="datetimeFigureOut">
              <a:rPr lang="ru-RU" smtClean="0"/>
              <a:t>02.02.2019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F3820C24-B5EF-42DD-BBC9-6BBC14158BA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B1A37-111D-44F0-9547-0F0A60A9A172}" type="datetimeFigureOut">
              <a:rPr lang="ru-RU" smtClean="0"/>
              <a:t>02.02.2019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20C24-B5EF-42DD-BBC9-6BBC14158B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B1A37-111D-44F0-9547-0F0A60A9A172}" type="datetimeFigureOut">
              <a:rPr lang="ru-RU" smtClean="0"/>
              <a:t>02.02.2019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20C24-B5EF-42DD-BBC9-6BBC14158B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B1A37-111D-44F0-9547-0F0A60A9A172}" type="datetimeFigureOut">
              <a:rPr lang="ru-RU" smtClean="0"/>
              <a:t>02.02.2019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20C24-B5EF-42DD-BBC9-6BBC14158B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B1A37-111D-44F0-9547-0F0A60A9A172}" type="datetimeFigureOut">
              <a:rPr lang="ru-RU" smtClean="0"/>
              <a:t>02.02.2019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20C24-B5EF-42DD-BBC9-6BBC14158BA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73B1A37-111D-44F0-9547-0F0A60A9A172}" type="datetimeFigureOut">
              <a:rPr lang="ru-RU" smtClean="0"/>
              <a:t>02.02.2019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3820C24-B5EF-42DD-BBC9-6BBC14158BA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moon\Desktop\&#1043;&#1086;&#1083;&#1086;&#1089;%20002.m4a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59;&#1082;&#1088;&#1072;&#1111;&#1085;&#1089;&#1100;&#1082;&#1072;%20&#1084;&#1086;&#1074;&#1072;\&#1055;&#1086;&#1085;&#1103;&#1090;&#1090;&#1103;%20&#1087;&#1088;&#1086;%20&#1079;&#1072;&#1081;&#1084;&#1077;&#1085;&#1085;&#1080;&#1082;\&#1057;&#1085;&#1110;&#1078;&#1085;&#1080;&#1081;%20&#1082;&#1110;&#1090;.mp4" TargetMode="Externa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ÐÐ°ÑÑÐ¸Ð½ÐºÐ¸ Ð¿Ð¾ Ð·Ð°Ð¿ÑÐ¾ÑÑ ÑÐ¾Ð½ Ð´Ð»Ñ Ð¿ÑÐµÐ·ÐµÐ½ÑÐ°ÑÑÑ Ð¿Ð¾ÑÐ°ÑÐºÐ¾Ð²Ð° ÑÐºÐ¾Ð»Ð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785786" y="785794"/>
            <a:ext cx="771530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Я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ще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й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шиват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хрестиком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у,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й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машин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ці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... т</a:t>
            </a:r>
            <a:r>
              <a:rPr kumimoji="0" lang="uk-UA" sz="3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еж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...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785786" y="2285992"/>
            <a:ext cx="778674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Це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 грибами ходили,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ясно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вам?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714348" y="3357562"/>
            <a:ext cx="771530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Неправильно ти</a:t>
            </a:r>
            <a:r>
              <a:rPr kumimoji="0" lang="uk-UA" sz="36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бутерброд їси… Ти його ковбасою догори тримаєш, а треба ковбасою на язик класти…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ÐÐ°Ð¹Ð¼ÐµÐ½Ð½Ð¸Ðº â Ð¼Ð¾ÑÑÐ¾Ð»Ð¾Ð³ÑÑÐ½Ñ Ð¾Ð·Ð½Ð°ÐºÐ¸ ÐÑÐ´Ð¼ÑÐ½Ð¾Ðº Ð ÑÐ´ â¢ ÑÐ¾Ð»Ð¾Ð²ÑÑÐ¸Ð¹ â¢ Ð¶ÑÐ½Ð¾ÑÐ¸Ð¹ â¢ ÑÐµÑÐµÐ´Ð½ÑÐ¹ Ð§Ð¸ÑÐ»Ð¾ â¢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5680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ÐÐ°ÑÑÐ¸Ð½ÐºÐ¸ Ð¿Ð¾ Ð·Ð°Ð¿ÑÐ¾ÑÑ ÑÐ¾Ð½ Ð´Ð»Ñ Ð¿ÑÐµÐ·ÐµÐ½ÑÐ°ÑÑÑ Ð¿Ð¾ÑÐ°ÑÐºÐ¾Ð²Ð° ÑÐºÐ¾Ð»Ð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500034" y="642918"/>
            <a:ext cx="600076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3C3E3E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250 г  сиру «</a:t>
            </a:r>
            <a:r>
              <a:rPr kumimoji="0" lang="uk-UA" sz="3200" b="0" i="0" u="none" strike="noStrike" cap="none" normalizeH="0" baseline="0" dirty="0" err="1" smtClean="0">
                <a:ln>
                  <a:noFill/>
                </a:ln>
                <a:solidFill>
                  <a:srgbClr val="3C3E3E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Простоквашино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3C3E3E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3C3E3E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1 яйце.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3C3E3E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1 столова ложка цукру.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3C3E3E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1 столова ложка манної  крупи.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3C3E3E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2 столових ложки  борошна.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3C3E3E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Дрібка  солі.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3C3E3E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½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чайно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ї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ложки сод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з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до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даванням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лимонного сок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3C3E3E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8.Олія для смаження.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C:\Users\moon\Desktop\-5-63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4643446"/>
            <a:ext cx="2643177" cy="14583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ÐÐ°ÑÑÐ¸Ð½ÐºÐ¸ Ð¿Ð¾ Ð·Ð°Ð¿ÑÐ¾ÑÑ ÑÐ¾Ð½ Ð´Ð»Ñ Ð¿ÑÐµÐ·ÐµÐ½ÑÐ°ÑÑÑ Ð¿Ð¾ÑÐ°ÑÐºÐ¾Ð²Ð° ÑÐºÐ¾Ð»Ð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71472" y="714356"/>
            <a:ext cx="76438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ДЖЕРЕЛА: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1714488"/>
            <a:ext cx="80010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1.</a:t>
            </a:r>
            <a:r>
              <a:rPr lang="en-US" dirty="0" smtClean="0"/>
              <a:t>http://volna.org/bez-rubriki/100-luchshih-fonov-dlya-shkolnyih-prezentatsiy.html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2428868"/>
            <a:ext cx="75724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2.</a:t>
            </a:r>
            <a:r>
              <a:rPr lang="en-US" dirty="0" smtClean="0"/>
              <a:t>http://veterinaro.ru/places/kot-matroskin-veterinarnaya-klinika-2/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3714752"/>
            <a:ext cx="77867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/>
              <a:t>4</a:t>
            </a:r>
            <a:r>
              <a:rPr lang="uk-UA" dirty="0" smtClean="0"/>
              <a:t>.</a:t>
            </a:r>
            <a:r>
              <a:rPr lang="en-US" dirty="0" smtClean="0"/>
              <a:t>https://prostokvashino.by/articles/uznayte-5-retseptov-lyogkih-tvorozhnyh-blyud-ot-matroskina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4572008"/>
            <a:ext cx="78581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/>
              <a:t>5</a:t>
            </a:r>
            <a:r>
              <a:rPr lang="uk-UA" dirty="0" smtClean="0"/>
              <a:t>.</a:t>
            </a:r>
            <a:r>
              <a:rPr lang="en-US" dirty="0" smtClean="0"/>
              <a:t>http://present5.com/morfologiya-samostijni-imennik-prikmetnik-chislivnik-zajmennik-diyeslovo-prislivnik/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14348" y="5429264"/>
            <a:ext cx="76438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/>
              <a:t>6</a:t>
            </a:r>
            <a:r>
              <a:rPr lang="uk-UA" dirty="0" smtClean="0"/>
              <a:t>.</a:t>
            </a:r>
            <a:r>
              <a:rPr lang="en-US" dirty="0" smtClean="0"/>
              <a:t>https://ukrom.in.ua/other/20-zagadki-z-zaimennikami.html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14348" y="3071810"/>
            <a:ext cx="74295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3. </a:t>
            </a:r>
            <a:r>
              <a:rPr lang="en-US" dirty="0" smtClean="0"/>
              <a:t>http://spon.ru.net/kot-iz-prostokvashino-foto.html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2" descr="ÐÐ¾ÑÐ¾Ð¶ÐµÐµ Ð¸Ð·Ð¾Ð±ÑÐ°Ð¶ÐµÐ½Ð¸Ð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2" name="Picture 4" descr="ÐÐ°ÑÑÐ¸Ð½ÐºÐ¸ Ð¿Ð¾ Ð·Ð°Ð¿ÑÐ¾ÑÑ ÑÐ¾Ð½ Ð´Ð»Ñ Ð¿ÑÐµÐ·ÐµÐ½ÑÐ°ÑÑÑ Ð¿Ð¾ÑÐ°ÑÐºÐ¾Ð²Ð° ÑÐºÐ¾Ð»Ð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4" name="AutoShape 6" descr="ÐÐ°ÑÑÐ¸Ð½ÐºÐ¸ Ð¿Ð¾ Ð·Ð°Ð¿ÑÐ¾ÑÑ ÐºÐ°ÑÑÐ¸Ð½ÐºÐ° ÐºÑÑ Ð¼Ð°ÑÑÐ¾ÑÐºÑÐ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6" name="AutoShape 8" descr="http://www.kot-matroskin.by/assets/images/catcorrect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8" name="AutoShape 10" descr="ÐÐ°ÑÑÐ¸Ð½ÐºÐ¸ Ð¿Ð¾ Ð·Ð°Ð¿ÑÐ¾ÑÑ ÐºÐ°ÑÑÐ¸Ð½ÐºÐ° ÐºÑÑ Ð¼Ð°ÑÑÐ¾ÑÐºÑÐ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0" name="AutoShape 12" descr="ÐÐ¾ÑÐ¾Ð¶ÐµÐµ Ð¸Ð·Ð¾Ð±ÑÐ°Ð¶ÐµÐ½Ð¸Ð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2" name="Picture 14" descr="ÐÐ°ÑÑÐ¸Ð½ÐºÐ¸ Ð¿Ð¾ Ð·Ð°Ð¿ÑÐ¾ÑÑ ÐºÐ°ÑÑÐ¸Ð½ÐºÐ° ÐºÐ¾Ñ Ð¼Ð°ÑÑÐ¾ÑÐºÐ¸Ð½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488" y="928670"/>
            <a:ext cx="5229235" cy="4875377"/>
          </a:xfrm>
          <a:prstGeom prst="rect">
            <a:avLst/>
          </a:prstGeom>
          <a:noFill/>
        </p:spPr>
      </p:pic>
      <p:pic>
        <p:nvPicPr>
          <p:cNvPr id="11" name="Голос 002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1500166" y="164305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ÐÐ°ÑÑÐ¸Ð½ÐºÐ¸ Ð¿Ð¾ Ð·Ð°Ð¿ÑÐ¾ÑÑ ÑÐ¾Ð½ Ð´Ð»Ñ Ð¿ÑÐµÐ·ÐµÐ½ÑÐ°ÑÑÑ Ð¿Ð¾ÑÐ°ÑÐºÐ¾Ð²Ð° ÑÐºÐ¾Ð»Ð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3554" name="Picture 2" descr="ÐÐ°ÑÑÐ¸Ð½ÐºÐ¸ Ð¿Ð¾ Ð·Ð°Ð¿ÑÐ¾ÑÑ ÐºÐ°ÑÑÐ¸Ð½ÐºÐ° ÐÐ°ÑÑÐ¾ÑÐºÐ¸Ð½ ÐÑÐ¾ÑÑÐ¾ÐºÐ²Ð°ÑÐ¸Ð½Ð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1142984"/>
            <a:ext cx="3457575" cy="4933950"/>
          </a:xfrm>
          <a:prstGeom prst="rect">
            <a:avLst/>
          </a:prstGeom>
          <a:noFill/>
        </p:spPr>
      </p:pic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571472" y="1000108"/>
            <a:ext cx="5143536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kumimoji="0" lang="uk-UA" sz="4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(Скількох?) 40  учнів, 50 грамів, 60 пам’яток, 70 ящиків, 80 дерев, 90 сантиметрів, 100 днів.</a:t>
            </a:r>
            <a:endParaRPr kumimoji="0" lang="uk-UA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ÐÐ°ÑÑÐ¸Ð½ÐºÐ¸ Ð¿Ð¾ Ð·Ð°Ð¿ÑÐ¾ÑÑ ÑÐ¾Ð½ Ð´Ð»Ñ Ð¿ÑÐµÐ·ÐµÐ½ÑÐ°ÑÑÑ Ð¿Ð¾ÑÐ°ÑÐºÐ¾Ð²Ð° ÑÐºÐ¾Ð»Ð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000108"/>
            <a:ext cx="7572428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 descr="C:\Users\moon\Desktop\-5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34455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214414" y="4286256"/>
            <a:ext cx="228601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500826" y="4286256"/>
            <a:ext cx="228601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хема 7"/>
          <p:cNvGraphicFramePr/>
          <p:nvPr/>
        </p:nvGraphicFramePr>
        <p:xfrm>
          <a:off x="214282" y="142852"/>
          <a:ext cx="8572560" cy="6500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ÐÐ°ÑÑÐ¸Ð½ÐºÐ¸ Ð¿Ð¾ Ð·Ð°Ð¿ÑÐ¾ÑÑ ÑÐ¾Ð½ Ð´Ð»Ñ Ð¿ÑÐµÐ·ÐµÐ½ÑÐ°ÑÑÑ Ð¿Ð¾ÑÐ°ÑÐºÐ¾Ð²Ð° ÑÐºÐ¾Ð»Ð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714356"/>
            <a:ext cx="7929618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ÐÐ°ÑÑÐ¸Ð½ÐºÐ¸ Ð¿Ð¾ Ð·Ð°Ð¿ÑÐ¾ÑÑ ÑÐ¾Ð½ Ð´Ð»Ñ Ð¿ÑÐµÐ·ÐµÐ½ÑÐ°ÑÑÑ Ð¿Ð¾ÑÐ°ÑÐºÐ¾Ð²Ð° ÑÐºÐ¾Ð»Ð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Сніжний кіт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428596" y="642917"/>
            <a:ext cx="8143932" cy="56257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ÐÐ°ÑÑÐ¸Ð½ÐºÐ¸ Ð¿Ð¾ Ð·Ð°Ð¿ÑÐ¾ÑÑ ÑÐ¾Ð½ Ð´Ð»Ñ Ð¿ÑÐµÐ·ÐµÐ½ÑÐ°ÑÑÑ Ð¿Ð¾ÑÐ°ÑÐºÐ¾Ð²Ð° ÑÐºÐ¾Ð»Ð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785786" y="1000108"/>
            <a:ext cx="7572428" cy="286232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6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Я, воно, йому, ми, вони, нею, ти, він, вона, ви.</a:t>
            </a:r>
            <a:endParaRPr kumimoji="0" lang="uk-UA" sz="6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322</TotalTime>
  <Words>179</Words>
  <Application>Microsoft Office PowerPoint</Application>
  <PresentationFormat>Экран (4:3)</PresentationFormat>
  <Paragraphs>27</Paragraphs>
  <Slides>13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moon</dc:creator>
  <cp:lastModifiedBy>moon</cp:lastModifiedBy>
  <cp:revision>12</cp:revision>
  <dcterms:created xsi:type="dcterms:W3CDTF">2019-02-02T09:39:57Z</dcterms:created>
  <dcterms:modified xsi:type="dcterms:W3CDTF">2019-02-02T15:02:47Z</dcterms:modified>
</cp:coreProperties>
</file>