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3" r:id="rId2"/>
  </p:sldMasterIdLst>
  <p:sldIdLst>
    <p:sldId id="256" r:id="rId3"/>
    <p:sldId id="257" r:id="rId4"/>
    <p:sldId id="258" r:id="rId5"/>
    <p:sldId id="259" r:id="rId6"/>
    <p:sldId id="260" r:id="rId7"/>
    <p:sldId id="266" r:id="rId8"/>
    <p:sldId id="261" r:id="rId9"/>
    <p:sldId id="270" r:id="rId10"/>
    <p:sldId id="262" r:id="rId11"/>
    <p:sldId id="263" r:id="rId12"/>
    <p:sldId id="264" r:id="rId13"/>
    <p:sldId id="269" r:id="rId14"/>
    <p:sldId id="265" r:id="rId15"/>
    <p:sldId id="267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pPr lvl="0"/>
            <a:r>
              <a:rPr lang="ru-RU" noProof="0" dirty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6263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4043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3213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737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391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8581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066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4292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158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9242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66FF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uk-UA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7840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A5DC6-7BE1-4DE2-ABEE-9E5CD02E6B5B}" type="datetimeFigureOut">
              <a:rPr lang="uk-UA" smtClean="0"/>
              <a:pPr/>
              <a:t>31.01.2019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1ED97-2CB8-4019-B481-2C9D380126E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66FF"/>
          </a:solidFill>
          <a:latin typeface="Monotype Corsiva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1.mp4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5.xml"/><Relationship Id="rId1" Type="http://schemas.openxmlformats.org/officeDocument/2006/relationships/video" Target="file:///C:\Users\UserDW\Desktop\&#1074;&#1110;&#1076;&#1082;&#1088;&#1080;&#1090;&#1080;&#1081;%20&#1091;&#1088;&#1086;&#1082;%2031.01.2019\&#1084;&#1072;&#1090;&#1077;&#1084;&#1072;&#1090;&#1080;&#1082;&#1072;%202%20&#1082;&#1083;&#1072;&#1089;\&#1050;&#1086;&#1083;&#1086;%20&#1110;%20&#1082;&#1088;&#1091;&#1075;.mp4" TargetMode="External"/><Relationship Id="rId4" Type="http://schemas.openxmlformats.org/officeDocument/2006/relationships/hyperlink" Target="file:///C:\Users\UserDW\Desktop\&#1074;&#1110;&#1076;&#1082;&#1088;&#1080;&#1090;&#1080;&#1081;%20&#1091;&#1088;&#1086;&#1082;%2031.01.2019\&#1084;&#1072;&#1090;&#1077;&#1084;&#1072;&#1090;&#1080;&#1082;&#1072;%202%20&#1082;&#1083;&#1072;&#1089;\&#1050;&#1086;&#1083;&#1086;%20&#1110;%20&#1082;&#1088;&#1091;&#1075;.mp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1.mp4" TargetMode="Externa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60;&#1110;&#1079;&#1082;&#1091;&#1083;&#1100;&#1090;&#1093;&#1074;&#1080;&#1083;&#1080;&#1085;&#1082;&#1080;%20(1)/&#1060;&#1110;&#1079;&#1082;&#1091;&#1083;&#1100;&#1090;&#1093;&#1074;&#1080;&#1083;&#1080;&#1085;&#1082;&#1072;%20&#1056;&#1072;&#1081;&#1076;&#1091;&#1075;&#1072;.mp4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556792"/>
            <a:ext cx="6910536" cy="276373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Вправи і задачі на засвоєння таблиці множення </a:t>
            </a:r>
            <a:br>
              <a:rPr lang="uk-UA" dirty="0" smtClean="0"/>
            </a:br>
            <a:r>
              <a:rPr lang="uk-UA" dirty="0" smtClean="0"/>
              <a:t>на 2 і 3 та ділення. </a:t>
            </a:r>
            <a:br>
              <a:rPr lang="uk-UA" dirty="0" smtClean="0"/>
            </a:br>
            <a:r>
              <a:rPr lang="uk-UA" dirty="0" smtClean="0"/>
              <a:t>Обчислення виразів на ділення різного ступеня</a:t>
            </a:r>
            <a:endParaRPr lang="uk-UA" dirty="0"/>
          </a:p>
        </p:txBody>
      </p:sp>
      <p:pic>
        <p:nvPicPr>
          <p:cNvPr id="4" name="Picture 2" descr="ÐÐ°ÑÑÐ¸Ð½ÐºÐ¸ Ð¿Ð¾ Ð·Ð°Ð¿ÑÐ¾ÑÑ Ð¼Ð°Ð»ÑÐ½Ð¾Ðº ÑÐ¸ÑÑÐ¸ 3 Ð½Ð° Ð¿ÑÐ¾Ð·ÑÐ°ÑÐ½Ð¾Ð¼ ÑÐ¾Ð½Ðµ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09054"/>
            <a:ext cx="2736304" cy="319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54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Задача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91680" y="1600201"/>
            <a:ext cx="3816424" cy="2116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Перша грядка 10 к.</a:t>
            </a:r>
          </a:p>
          <a:p>
            <a:pPr marL="0" indent="0">
              <a:buNone/>
            </a:pPr>
            <a:r>
              <a:rPr lang="uk-UA" dirty="0" smtClean="0"/>
              <a:t>  Друга грядка 8 к.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63688" y="3861048"/>
            <a:ext cx="2808312" cy="2265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10+8=18 </a:t>
            </a:r>
          </a:p>
          <a:p>
            <a:pPr marL="0" indent="0">
              <a:buNone/>
            </a:pPr>
            <a:r>
              <a:rPr lang="uk-UA" dirty="0" smtClean="0"/>
              <a:t>18:3=6 </a:t>
            </a:r>
          </a:p>
          <a:p>
            <a:pPr marL="0" indent="0">
              <a:buNone/>
            </a:pPr>
            <a:r>
              <a:rPr lang="uk-UA" dirty="0" smtClean="0"/>
              <a:t>(10+8):3=6 </a:t>
            </a:r>
            <a:endParaRPr lang="uk-UA" dirty="0"/>
          </a:p>
        </p:txBody>
      </p:sp>
      <p:pic>
        <p:nvPicPr>
          <p:cNvPr id="3083" name="Picture 11" descr="C:\Users\UserDW\AppData\Local\Microsoft\Windows\Temporary Internet Files\Content.IE5\ZVPU7G79\basket-312684_960_72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4654"/>
            <a:ext cx="1440160" cy="13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C:\Users\UserDW\AppData\Local\Microsoft\Windows\Temporary Internet Files\Content.IE5\ZVPU7G79\basket-312684_960_72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429000"/>
            <a:ext cx="1440160" cy="13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C:\Users\UserDW\AppData\Local\Microsoft\Windows\Temporary Internet Files\Content.IE5\ZVPU7G79\basket-312684_960_72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380" y="4381369"/>
            <a:ext cx="1440160" cy="13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229600" cy="1143000"/>
          </a:xfrm>
        </p:spPr>
        <p:txBody>
          <a:bodyPr>
            <a:normAutofit/>
          </a:bodyPr>
          <a:lstStyle/>
          <a:p>
            <a:r>
              <a:rPr lang="uk-UA" dirty="0" smtClean="0"/>
              <a:t>Зв’язок між множенням і діленням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19672" y="1600200"/>
            <a:ext cx="1152128" cy="4349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3 </a:t>
            </a:r>
            <a:r>
              <a:rPr lang="uk-UA" dirty="0" smtClean="0">
                <a:sym typeface="Wingdings"/>
              </a:rPr>
              <a:t></a:t>
            </a:r>
            <a:r>
              <a:rPr lang="uk-UA" dirty="0" smtClean="0"/>
              <a:t> 8 =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 </a:t>
            </a:r>
            <a:r>
              <a:rPr lang="uk-UA" dirty="0">
                <a:sym typeface="Wingdings"/>
              </a:rPr>
              <a:t></a:t>
            </a:r>
            <a:r>
              <a:rPr lang="uk-UA" dirty="0" smtClean="0"/>
              <a:t> 7 =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uk-UA" dirty="0" smtClean="0"/>
              <a:t>3 </a:t>
            </a:r>
            <a:r>
              <a:rPr lang="uk-UA" dirty="0" smtClean="0">
                <a:sym typeface="Wingdings"/>
              </a:rPr>
              <a:t></a:t>
            </a:r>
            <a:r>
              <a:rPr lang="uk-UA" dirty="0" smtClean="0"/>
              <a:t> 5 =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080" y="1600201"/>
            <a:ext cx="3394720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24 : 3 = 8     24 : 8 = 3 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16288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24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314096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21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65313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15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3121804"/>
            <a:ext cx="323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uk-UA" sz="2800" dirty="0" smtClean="0">
                <a:solidFill>
                  <a:prstClr val="black"/>
                </a:solidFill>
              </a:rPr>
              <a:t>21 : 3 = 7     21 : 7 = 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4633972"/>
            <a:ext cx="35395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uk-UA" sz="2800" dirty="0" smtClean="0">
                <a:solidFill>
                  <a:prstClr val="black"/>
                </a:solidFill>
              </a:rPr>
              <a:t>15 : 3 = 5     15 : 5 = 3</a:t>
            </a:r>
          </a:p>
        </p:txBody>
      </p:sp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Коло і круг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609600" y="548680"/>
            <a:ext cx="9753600" cy="5486400"/>
          </a:xfrm>
          <a:prstGeom prst="rect">
            <a:avLst/>
          </a:prstGeom>
        </p:spPr>
      </p:pic>
      <p:sp>
        <p:nvSpPr>
          <p:cNvPr id="3" name="Управляющая кнопка: настраиваемая 2">
            <a:hlinkClick r:id="rId4" action="ppaction://hlinkfile" highlightClick="1"/>
          </p:cNvPr>
          <p:cNvSpPr/>
          <p:nvPr/>
        </p:nvSpPr>
        <p:spPr>
          <a:xfrm>
            <a:off x="1907704" y="6165304"/>
            <a:ext cx="648072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Геометрична математика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Коло та круг </a:t>
            </a:r>
          </a:p>
          <a:p>
            <a:pPr marL="0" indent="0">
              <a:buNone/>
            </a:pPr>
            <a:r>
              <a:rPr lang="uk-UA" dirty="0" smtClean="0"/>
              <a:t>Приклад радіус 3 см.</a:t>
            </a:r>
            <a:endParaRPr lang="uk-UA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3419872" y="3429000"/>
            <a:ext cx="3096344" cy="28083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" name="Прямая соединительная линия 6"/>
          <p:cNvCxnSpPr>
            <a:endCxn id="4" idx="6"/>
          </p:cNvCxnSpPr>
          <p:nvPr/>
        </p:nvCxnSpPr>
        <p:spPr>
          <a:xfrm flipV="1">
            <a:off x="4932040" y="4833156"/>
            <a:ext cx="1584176" cy="36004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12160" y="4293096"/>
            <a:ext cx="1027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Радіус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29600" cy="1143000"/>
          </a:xfrm>
        </p:spPr>
        <p:txBody>
          <a:bodyPr>
            <a:noAutofit/>
          </a:bodyPr>
          <a:lstStyle/>
          <a:p>
            <a:r>
              <a:rPr lang="uk-UA" sz="8000" dirty="0" smtClean="0">
                <a:solidFill>
                  <a:srgbClr val="00B050"/>
                </a:solidFill>
              </a:rPr>
              <a:t>Дякую за урок!</a:t>
            </a:r>
            <a:endParaRPr lang="uk-UA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988840"/>
            <a:ext cx="805528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uk-UA" sz="48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"Я чую - я забуваю, </a:t>
            </a:r>
          </a:p>
          <a:p>
            <a:pPr marL="0" indent="0" algn="ctr">
              <a:buNone/>
            </a:pPr>
            <a:r>
              <a:rPr lang="uk-UA" sz="48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 бачу - я запам'ятовую, </a:t>
            </a:r>
          </a:p>
          <a:p>
            <a:pPr marL="0" indent="0" algn="ctr">
              <a:buNone/>
            </a:pPr>
            <a:r>
              <a:rPr lang="uk-UA" sz="48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 роблю - я засвоюю "</a:t>
            </a:r>
            <a:endParaRPr lang="uk-UA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534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363" y="21269"/>
            <a:ext cx="3046984" cy="1713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3419872" y="1340768"/>
            <a:ext cx="2571750" cy="1771650"/>
            <a:chOff x="1619672" y="3868798"/>
            <a:chExt cx="2571750" cy="1771650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3868798"/>
              <a:ext cx="2571750" cy="1771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619672" y="5216619"/>
              <a:ext cx="2571750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0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Три </a:t>
              </a:r>
              <a:r>
                <a:rPr lang="uk-UA" sz="20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ведмеді</a:t>
              </a:r>
              <a:endParaRPr lang="uk-UA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07504" y="95954"/>
            <a:ext cx="3027058" cy="1952174"/>
            <a:chOff x="107504" y="95954"/>
            <a:chExt cx="3027058" cy="195217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71"/>
            <a:stretch/>
          </p:blipFill>
          <p:spPr bwMode="auto">
            <a:xfrm>
              <a:off x="107504" y="95954"/>
              <a:ext cx="3024336" cy="1937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349595" y="1709574"/>
              <a:ext cx="278496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uk-UA" sz="1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Т</a:t>
              </a:r>
              <a:r>
                <a:rPr lang="uk-UA" sz="1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ри горішка для Попелюшки</a:t>
              </a:r>
              <a:endParaRPr lang="uk-UA" sz="1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04404"/>
            <a:ext cx="2063155" cy="2304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276872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33056"/>
            <a:ext cx="185737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172402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645024"/>
            <a:ext cx="1792287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92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0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0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10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Лічемо</a:t>
            </a:r>
            <a:r>
              <a:rPr lang="uk-UA" dirty="0" smtClean="0"/>
              <a:t> 3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53346" y="1528557"/>
            <a:ext cx="6912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0874" y="1524836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24765" y="3212976"/>
            <a:ext cx="1120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18</a:t>
            </a:r>
            <a:endParaRPr lang="ru-RU" sz="7200" b="1" dirty="0">
              <a:ln>
                <a:solidFill>
                  <a:srgbClr val="00B0F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6960" y="1412776"/>
            <a:ext cx="1120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8544" y="3501008"/>
            <a:ext cx="1120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15</a:t>
            </a:r>
            <a:endParaRPr lang="ru-RU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81510" y="1516327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9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75995" y="3356992"/>
            <a:ext cx="1120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60222" y="4869160"/>
            <a:ext cx="1120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42042" y="4725144"/>
            <a:ext cx="11336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27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26698" y="4581128"/>
            <a:ext cx="1120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30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109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Яке число зайве? Чому?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91680" y="1600201"/>
            <a:ext cx="6120680" cy="748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5400" dirty="0" smtClean="0"/>
              <a:t>12, 18, 21,    , 27</a:t>
            </a:r>
            <a:r>
              <a:rPr lang="uk-UA" sz="5400" dirty="0"/>
              <a:t>, 30</a:t>
            </a:r>
          </a:p>
          <a:p>
            <a:pPr marL="0" indent="0">
              <a:buNone/>
            </a:pPr>
            <a:endParaRPr lang="uk-UA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19672" y="3789040"/>
            <a:ext cx="7067128" cy="2337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000" dirty="0" smtClean="0"/>
              <a:t>12, 18, 21, 27, 30</a:t>
            </a:r>
            <a:endParaRPr lang="uk-UA" sz="60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79712" y="2780928"/>
            <a:ext cx="4608512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1651447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dirty="0" smtClean="0"/>
              <a:t>2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339752" y="1484784"/>
            <a:ext cx="1368152" cy="3951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2 = 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6 = 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3 =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8 =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4 = 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7 = 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9 = 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5 = </a:t>
            </a:r>
          </a:p>
          <a:p>
            <a:pPr marL="0" indent="0">
              <a:buNone/>
            </a:pPr>
            <a:r>
              <a:rPr lang="uk-UA" sz="2800" dirty="0" smtClean="0"/>
              <a:t>3 </a:t>
            </a:r>
            <a:r>
              <a:rPr lang="uk-UA" sz="2800" dirty="0">
                <a:sym typeface="Wingdings"/>
              </a:rPr>
              <a:t></a:t>
            </a:r>
            <a:r>
              <a:rPr lang="uk-UA" sz="2800" dirty="0" smtClean="0"/>
              <a:t> 10 = </a:t>
            </a:r>
            <a:endParaRPr lang="uk-UA" sz="28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3770585" y="1493936"/>
            <a:ext cx="4041775" cy="3951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dirty="0" smtClean="0"/>
              <a:t>6</a:t>
            </a:r>
          </a:p>
          <a:p>
            <a:pPr marL="0" indent="0">
              <a:buNone/>
            </a:pPr>
            <a:r>
              <a:rPr lang="uk-UA" sz="2800" dirty="0" smtClean="0"/>
              <a:t>18</a:t>
            </a:r>
          </a:p>
          <a:p>
            <a:pPr marL="0" indent="0">
              <a:buNone/>
            </a:pPr>
            <a:r>
              <a:rPr lang="uk-UA" sz="2800" dirty="0" smtClean="0"/>
              <a:t>9</a:t>
            </a:r>
          </a:p>
          <a:p>
            <a:pPr marL="0" indent="0">
              <a:buNone/>
            </a:pPr>
            <a:r>
              <a:rPr lang="uk-UA" sz="2800" dirty="0" smtClean="0"/>
              <a:t>24</a:t>
            </a:r>
          </a:p>
          <a:p>
            <a:pPr marL="0" indent="0">
              <a:buNone/>
            </a:pPr>
            <a:r>
              <a:rPr lang="uk-UA" sz="2800" dirty="0" smtClean="0"/>
              <a:t>12</a:t>
            </a:r>
          </a:p>
          <a:p>
            <a:pPr marL="0" indent="0">
              <a:buNone/>
            </a:pPr>
            <a:r>
              <a:rPr lang="uk-UA" sz="2800" dirty="0" smtClean="0"/>
              <a:t>21</a:t>
            </a:r>
          </a:p>
          <a:p>
            <a:pPr marL="0" indent="0">
              <a:buNone/>
            </a:pPr>
            <a:r>
              <a:rPr lang="uk-UA" sz="2800" dirty="0" smtClean="0"/>
              <a:t>27</a:t>
            </a:r>
          </a:p>
          <a:p>
            <a:pPr marL="0" indent="0">
              <a:buNone/>
            </a:pPr>
            <a:r>
              <a:rPr lang="uk-UA" sz="2800" dirty="0" smtClean="0"/>
              <a:t>15</a:t>
            </a:r>
          </a:p>
          <a:p>
            <a:pPr marL="0" indent="0">
              <a:buNone/>
            </a:pPr>
            <a:r>
              <a:rPr lang="uk-UA" sz="2800" dirty="0" smtClean="0"/>
              <a:t>30</a:t>
            </a:r>
            <a:endParaRPr lang="uk-UA" sz="2800" dirty="0"/>
          </a:p>
        </p:txBody>
      </p:sp>
      <p:pic>
        <p:nvPicPr>
          <p:cNvPr id="2050" name="Picture 2" descr="ÐÐ°ÑÑÐ¸Ð½ÐºÐ¸ Ð¿Ð¾ Ð·Ð°Ð¿ÑÐ¾ÑÑ Ð¼Ð°Ð»ÑÐ½Ð¾Ðº ÑÐ¸ÑÑÐ¸ 3 Ð½Ð° Ð¿ÑÐ¾Ð·ÑÐ°ÑÐ½Ð¾Ð¼ ÑÐ¾Ð½Ðµ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16832"/>
            <a:ext cx="216024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04864"/>
            <a:ext cx="8229600" cy="1143000"/>
          </a:xfrm>
        </p:spPr>
        <p:txBody>
          <a:bodyPr>
            <a:noAutofit/>
          </a:bodyPr>
          <a:lstStyle/>
          <a:p>
            <a:r>
              <a:rPr lang="uk-UA" sz="8000" dirty="0" smtClean="0"/>
              <a:t>Бліц турнір</a:t>
            </a:r>
            <a:endParaRPr lang="uk-UA" sz="8000" dirty="0"/>
          </a:p>
        </p:txBody>
      </p:sp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Фізкультхвилинка</a:t>
            </a:r>
            <a:endParaRPr lang="ru-RU" dirty="0"/>
          </a:p>
        </p:txBody>
      </p:sp>
      <p:pic>
        <p:nvPicPr>
          <p:cNvPr id="4" name="Picture 2" descr="ÐÐ°ÑÑÐ¸Ð½ÐºÐ¸ Ð¿Ð¾ Ð·Ð°Ð¿ÑÐ¾ÑÑ Ð¼Ð°Ð»ÑÐ½Ð¾Ðº ÑÐ¸ÑÑÐ¸ 3 Ð½Ð° Ð¿ÑÐ¾Ð·ÑÐ°ÑÐ½Ð¾Ð¼ ÑÐ¾Ð½Ðµ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293" y="1628800"/>
            <a:ext cx="2997997" cy="349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Порядок дій № 560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91680" y="1700808"/>
            <a:ext cx="1728192" cy="576064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3 </a:t>
            </a:r>
            <a:r>
              <a:rPr lang="uk-UA" dirty="0" smtClean="0">
                <a:sym typeface="Wingdings"/>
              </a:rPr>
              <a:t> (5+1) =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0152" y="1772816"/>
            <a:ext cx="1601721" cy="676672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2 </a:t>
            </a:r>
            <a:r>
              <a:rPr lang="uk-UA" dirty="0" smtClean="0">
                <a:sym typeface="Wingdings"/>
              </a:rPr>
              <a:t> 9-15 =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17464" y="4077072"/>
            <a:ext cx="1827820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uk-UA" dirty="0" smtClean="0"/>
              <a:t>(11-9) </a:t>
            </a:r>
            <a:r>
              <a:rPr lang="uk-UA" dirty="0" smtClean="0">
                <a:sym typeface="Wingdings"/>
              </a:rPr>
              <a:t> 7 =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636912"/>
            <a:ext cx="26144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uk-UA" sz="2800" dirty="0">
                <a:solidFill>
                  <a:prstClr val="black"/>
                </a:solidFill>
                <a:sym typeface="Wingdings"/>
              </a:rPr>
              <a:t>3  (34-27) = </a:t>
            </a:r>
            <a:endParaRPr lang="uk-UA" sz="28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2708920"/>
            <a:ext cx="1601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uk-UA" sz="2800" dirty="0">
                <a:solidFill>
                  <a:prstClr val="black"/>
                </a:solidFill>
                <a:sym typeface="Wingdings"/>
              </a:rPr>
              <a:t>3 8+44 =</a:t>
            </a:r>
            <a:endParaRPr lang="uk-UA" sz="28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48235" y="5104348"/>
            <a:ext cx="2097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2800" dirty="0">
                <a:solidFill>
                  <a:prstClr val="black"/>
                </a:solidFill>
                <a:sym typeface="Wingdings"/>
              </a:rPr>
              <a:t>(32-29)  6 = </a:t>
            </a:r>
            <a:endParaRPr lang="uk-UA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1769" y="170080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18</a:t>
            </a:r>
            <a:endParaRPr lang="uk-UA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501781" y="263691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21</a:t>
            </a:r>
            <a:endParaRPr lang="uk-UA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531696" y="17536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3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501934" y="270892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68</a:t>
            </a:r>
            <a:endParaRPr lang="uk-UA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305036" y="407707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14</a:t>
            </a:r>
            <a:endParaRPr lang="uk-UA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111833" y="510434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18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4247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Фокина Л. П. Шаблон презентации - 10">
  <a:themeElements>
    <a:clrScheme name="Другая 1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244</Words>
  <Application>Microsoft Office PowerPoint</Application>
  <PresentationFormat>Экран (4:3)</PresentationFormat>
  <Paragraphs>80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</vt:lpstr>
      <vt:lpstr>Фокина Л. П. Шаблон презентации - 10</vt:lpstr>
      <vt:lpstr>Вправи і задачі на засвоєння таблиці множення  на 2 і 3 та ділення.  Обчислення виразів на ділення різного ступеня</vt:lpstr>
      <vt:lpstr>Презентация PowerPoint</vt:lpstr>
      <vt:lpstr>Презентация PowerPoint</vt:lpstr>
      <vt:lpstr>Лічемо 3</vt:lpstr>
      <vt:lpstr>Яке число зайве? Чому?</vt:lpstr>
      <vt:lpstr>Презентация PowerPoint</vt:lpstr>
      <vt:lpstr>Бліц турнір</vt:lpstr>
      <vt:lpstr>Фізкультхвилинка</vt:lpstr>
      <vt:lpstr>Порядок дій № 560</vt:lpstr>
      <vt:lpstr>Задача </vt:lpstr>
      <vt:lpstr>Зв’язок між множенням і діленням</vt:lpstr>
      <vt:lpstr>Презентация PowerPoint</vt:lpstr>
      <vt:lpstr>Геометрична математика</vt:lpstr>
      <vt:lpstr>Дякую за урок!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UserDW</dc:creator>
  <cp:lastModifiedBy>UserDW</cp:lastModifiedBy>
  <cp:revision>36</cp:revision>
  <dcterms:created xsi:type="dcterms:W3CDTF">2019-01-24T09:21:10Z</dcterms:created>
  <dcterms:modified xsi:type="dcterms:W3CDTF">2019-01-31T07:51:28Z</dcterms:modified>
</cp:coreProperties>
</file>