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864" r:id="rId2"/>
    <p:sldMasterId id="2147483865" r:id="rId3"/>
    <p:sldMasterId id="2147483866" r:id="rId4"/>
    <p:sldMasterId id="2147483867" r:id="rId5"/>
    <p:sldMasterId id="2147483868" r:id="rId6"/>
    <p:sldMasterId id="2147483869" r:id="rId7"/>
    <p:sldMasterId id="2147483870" r:id="rId8"/>
  </p:sldMasterIdLst>
  <p:sldIdLst>
    <p:sldId id="279" r:id="rId9"/>
    <p:sldId id="258" r:id="rId10"/>
    <p:sldId id="280" r:id="rId11"/>
    <p:sldId id="256" r:id="rId12"/>
    <p:sldId id="257" r:id="rId13"/>
    <p:sldId id="270" r:id="rId14"/>
    <p:sldId id="282" r:id="rId15"/>
    <p:sldId id="271" r:id="rId16"/>
    <p:sldId id="272" r:id="rId17"/>
    <p:sldId id="273" r:id="rId18"/>
    <p:sldId id="259" r:id="rId19"/>
    <p:sldId id="260" r:id="rId20"/>
    <p:sldId id="262" r:id="rId21"/>
    <p:sldId id="261" r:id="rId22"/>
    <p:sldId id="263" r:id="rId23"/>
    <p:sldId id="264" r:id="rId24"/>
    <p:sldId id="276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ucida Sans Unicode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87964C82-E94B-41D0-98EC-18762F8465EE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BBFCFE7F-CCBD-4B31-AA89-B5FE7B7A89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D069DE9A-B0EF-4804-BF9E-417370270486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E2EF3089-E606-426B-8E8F-0313A1D2B6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AC29D280-0B06-4A06-B934-EFB00B6A4E9C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3A8C7AE0-DD9E-4465-9224-A7BA714492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/>
            <a:gdLst>
              <a:gd name="T0" fmla="*/ 0 w 7485"/>
              <a:gd name="T1" fmla="*/ 0 h 337"/>
              <a:gd name="T2" fmla="*/ 7485 w 7485"/>
              <a:gd name="T3" fmla="*/ 337 h 337"/>
            </a:gdLst>
            <a:ahLst/>
            <a:cxnLst/>
            <a:rect l="T0" t="T1" r="T2" b="T3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FCBDC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sp>
        <p:nvSpPr>
          <p:cNvPr id="5" name="Shap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591 w 5591"/>
              <a:gd name="T3" fmla="*/ 588 h 588"/>
            </a:gdLst>
            <a:ahLst/>
            <a:cxnLst/>
            <a:rect l="T0" t="T1" r="T2" b="T3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grpSp>
        <p:nvGrpSpPr>
          <p:cNvPr id="6" name="Shape"/>
          <p:cNvGrpSpPr>
            <a:grpSpLocks/>
          </p:cNvGrpSpPr>
          <p:nvPr/>
        </p:nvGrpSpPr>
        <p:grpSpPr bwMode="auto">
          <a:xfrm>
            <a:off x="-6350" y="5791200"/>
            <a:ext cx="3402013" cy="1079500"/>
            <a:chOff x="-4" y="3648"/>
            <a:chExt cx="2143" cy="680"/>
          </a:xfrm>
        </p:grpSpPr>
        <p:pic>
          <p:nvPicPr>
            <p:cNvPr id="7" name="Shape"/>
            <p:cNvPicPr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3648"/>
              <a:ext cx="214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Shape"/>
            <p:cNvSpPr>
              <a:spLocks/>
            </p:cNvSpPr>
            <p:nvPr/>
          </p:nvSpPr>
          <p:spPr bwMode="auto">
            <a:xfrm>
              <a:off x="175" y="4045"/>
              <a:ext cx="107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9" name="Shape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" y="5778500"/>
            <a:ext cx="34147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Заголовок 103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1033" name="Текст 103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0" name="Дата 103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D4B9C6-6EF4-42D0-85A6-746589B57A08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11" name="Нижний колонтитул 103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" name="Номер слайда 10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2B764-2292-44A2-B950-1A74D71C57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9EFA8399-28E2-44AE-BCC4-86ED90220133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733FACA8-F886-4A92-A658-414753DFCD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6E409608-C211-4EE1-9A07-A9DB2C8D79EE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F8899342-488D-431E-B507-9442369B83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59C65481-62D3-4747-9C09-D96641C66949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246F765B-17A0-4C42-8F0E-D1973E91C2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251998A4-3E76-4308-9A32-D26020F265D3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7C45E7FE-BBFA-4915-8C1B-8D7FA7711E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F5D2C3EB-B1DB-430C-8682-4AA5EE5BE7C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0FCC72C5-ADE8-4E58-B714-0AC4EF96B0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EC40280D-9A01-463D-9001-AFE45FBB75BD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DF1F38F5-C183-4AEE-A95A-5907F03411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DF1D8E9A-FE98-4990-89C3-AF99E0071A0C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EBC38512-4CE2-44EC-888C-AC15240B6D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785E652B-3A80-4256-B8F1-F6DABD18C96A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CA656D4E-BA85-4DF9-8924-AD925428F1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03F626FC-8993-478E-9825-63287DA9A90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108082B1-A3F7-4680-B3EA-465BE60629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22E72E03-5048-4F36-82F3-4E2808C0C784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1BD6FDA5-BE11-49F7-B559-915F20AA1C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EAFE325C-71A4-4677-A8D2-D670012CF1F4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AE328BEF-15E4-4831-8AEC-5D77A171C5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fld id="{5193260D-0CA3-4EC6-9773-3D011426205E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D1DD8296-C0DC-4BB3-95C7-3E670C3015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"/>
          <p:cNvSpPr>
            <a:spLocks/>
          </p:cNvSpPr>
          <p:nvPr/>
        </p:nvSpPr>
        <p:spPr bwMode="auto">
          <a:xfrm>
            <a:off x="0" y="4664075"/>
            <a:ext cx="9150350" cy="0"/>
          </a:xfrm>
          <a:prstGeom prst="rtTriangle">
            <a:avLst/>
          </a:prstGeom>
          <a:gradFill rotWithShape="1">
            <a:gsLst>
              <a:gs pos="0">
                <a:srgbClr val="4ABBE0"/>
              </a:gs>
              <a:gs pos="55000">
                <a:srgbClr val="007897"/>
              </a:gs>
              <a:gs pos="100000">
                <a:srgbClr val="4ABBE0"/>
              </a:gs>
            </a:gsLst>
            <a:lin ang="2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 altLang="en-US">
              <a:solidFill>
                <a:srgbClr val="FFFFFF"/>
              </a:solidFill>
            </a:endParaRPr>
          </a:p>
        </p:txBody>
      </p:sp>
      <p:grpSp>
        <p:nvGrpSpPr>
          <p:cNvPr id="5" name="Shape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Shape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/>
              <a:gdLst>
                <a:gd name="T0" fmla="*/ 0 w 4697"/>
                <a:gd name="T1" fmla="*/ 0 h 367"/>
                <a:gd name="T2" fmla="*/ 4697 w 4697"/>
                <a:gd name="T3" fmla="*/ 367 h 367"/>
              </a:gdLst>
              <a:ahLst/>
              <a:cxnLst/>
              <a:rect l="T0" t="T1" r="T2" b="T3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rgbClr val="9FCBDC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/>
            </a:p>
          </p:txBody>
        </p:sp>
        <p:sp>
          <p:nvSpPr>
            <p:cNvPr id="7" name="Shap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528 h 528"/>
              </a:gdLst>
              <a:ahLst/>
              <a:cxnLst/>
              <a:rect l="T0" t="T1" r="T2" b="T3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/>
            </a:p>
          </p:txBody>
        </p:sp>
        <p:grpSp>
          <p:nvGrpSpPr>
            <p:cNvPr id="8" name="Shape"/>
            <p:cNvGrpSpPr>
              <a:grpSpLocks/>
            </p:cNvGrpSpPr>
            <p:nvPr/>
          </p:nvGrpSpPr>
          <p:grpSpPr bwMode="auto">
            <a:xfrm>
              <a:off x="-590" y="4881507"/>
              <a:ext cx="9144590" cy="1983311"/>
              <a:chOff x="0" y="4998720"/>
              <a:chExt cx="9144000" cy="1865376"/>
            </a:xfrm>
          </p:grpSpPr>
          <p:pic>
            <p:nvPicPr>
              <p:cNvPr id="10" name="Shape"/>
              <p:cNvPicPr>
                <a:picLocks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4998720"/>
                <a:ext cx="9144000" cy="1865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" name="Shape"/>
              <p:cNvSpPr>
                <a:spLocks/>
              </p:cNvSpPr>
              <p:nvPr/>
            </p:nvSpPr>
            <p:spPr bwMode="auto">
              <a:xfrm>
                <a:off x="590" y="5000960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en-US" altLang="en-US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9" name="Shape"/>
            <p:cNvPicPr>
              <a:picLocks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12783" y="4875025"/>
              <a:ext cx="9156783" cy="855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2" name="Заголовок 205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2053" name="Текст 205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2" name="Дата 205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AE0FE4-BA26-40A6-A4B2-06BFFCBDEB11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13" name="Нижний колонтитул 205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" name="Номер слайда 205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337E7-DA5F-4FC3-B143-3C66C3A201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D9720325-29B8-405F-94C6-34C29E1548DA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21B1EB78-D9E0-4E0B-9A07-81714DFA0E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44FA24E3-7613-4C9A-9F22-0F73062427B4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54AC7CE7-73B0-4FF9-A047-622C3C9509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5B7E5C26-AFA2-49D1-A8B6-04A78332D987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ADF0E756-A725-4AB6-951C-AD13713363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9FB1C1CC-F3D9-4940-8056-350031F8A006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6FC6D0E0-5183-424D-914F-695B3C40E7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3DB2E045-EDC3-43E4-92F6-7759C4F0F76A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C42BB370-738A-42BA-BDDA-D3B246C697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F51E8E85-7077-4CD1-8B31-B3D3DDD3C1F1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F8AF7DDF-23C4-435B-B8E5-4493440B09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685B8061-E6B9-4F30-A143-89FCF9F4F2F0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8B47262E-218E-475C-9666-235691282F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9174626F-0D00-4CBD-AD04-F04CE35D2776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E1003132-3BEA-4442-96FC-C011CEF067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0FD754F1-8145-457D-A97C-A00328B792FA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39D17F34-27A2-45A8-A266-1B6F4EB175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820865B2-119F-4128-B781-0C20415C8AA0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13D1E8EC-AC48-4F66-84E1-BD4EB2EAD8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72EF0AF1-AF6E-4DEF-857A-247488ECDA85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69BAAE94-1C2D-4BC9-A325-A1CBF3E3A3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603EA05C-3CD4-477D-B33D-5097F381B2F4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3A44F313-46E9-472D-9CBA-6B95A2E5BC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/>
            <a:gdLst>
              <a:gd name="T0" fmla="*/ 0 w 7485"/>
              <a:gd name="T1" fmla="*/ 0 h 337"/>
              <a:gd name="T2" fmla="*/ 7485 w 7485"/>
              <a:gd name="T3" fmla="*/ 337 h 337"/>
            </a:gdLst>
            <a:ahLst/>
            <a:cxnLst/>
            <a:rect l="T0" t="T1" r="T2" b="T3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FCBDC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sp>
        <p:nvSpPr>
          <p:cNvPr id="5" name="Shap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591 w 5591"/>
              <a:gd name="T3" fmla="*/ 588 h 588"/>
            </a:gdLst>
            <a:ahLst/>
            <a:cxnLst/>
            <a:rect l="T0" t="T1" r="T2" b="T3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grpSp>
        <p:nvGrpSpPr>
          <p:cNvPr id="6" name="Shape"/>
          <p:cNvGrpSpPr>
            <a:grpSpLocks/>
          </p:cNvGrpSpPr>
          <p:nvPr/>
        </p:nvGrpSpPr>
        <p:grpSpPr bwMode="auto">
          <a:xfrm>
            <a:off x="-6350" y="5791200"/>
            <a:ext cx="3402013" cy="1079500"/>
            <a:chOff x="-4" y="3648"/>
            <a:chExt cx="2143" cy="680"/>
          </a:xfrm>
        </p:grpSpPr>
        <p:pic>
          <p:nvPicPr>
            <p:cNvPr id="7" name="Shape"/>
            <p:cNvPicPr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3648"/>
              <a:ext cx="214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Shape"/>
            <p:cNvSpPr>
              <a:spLocks/>
            </p:cNvSpPr>
            <p:nvPr/>
          </p:nvSpPr>
          <p:spPr bwMode="auto">
            <a:xfrm>
              <a:off x="175" y="4045"/>
              <a:ext cx="107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9" name="Shape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" y="5778500"/>
            <a:ext cx="34147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hape"/>
          <p:cNvSpPr>
            <a:spLocks/>
          </p:cNvSpPr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</a:ln>
          <a:effectLst>
            <a:outerShdw dist="25400" dir="5400000" algn="t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endParaRPr lang="en-US" altLang="en-US" kern="0" dirty="0">
              <a:solidFill>
                <a:srgbClr val="FFFFFF"/>
              </a:solidFill>
              <a:latin typeface="Lucida Sans Unicode" charset="0"/>
            </a:endParaRPr>
          </a:p>
        </p:txBody>
      </p:sp>
      <p:sp>
        <p:nvSpPr>
          <p:cNvPr id="11" name="Shape"/>
          <p:cNvSpPr>
            <a:spLocks/>
          </p:cNvSpPr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</a:ln>
          <a:effectLst>
            <a:outerShdw dist="25400" dir="5400000" algn="t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endParaRPr lang="en-US" altLang="en-US" kern="0" dirty="0">
              <a:solidFill>
                <a:srgbClr val="FFFFFF"/>
              </a:solidFill>
              <a:latin typeface="Lucida Sans Unicode" charset="0"/>
            </a:endParaRPr>
          </a:p>
        </p:txBody>
      </p:sp>
      <p:sp>
        <p:nvSpPr>
          <p:cNvPr id="3082" name="Заголовок 308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3083" name="Текст 308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2" name="Дата 308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2829CD-3359-45BA-BCFA-197B73CB3981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13" name="Нижний колонтитул 308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" name="Номер слайда 308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47315-E811-49B9-B01F-7E262F4419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B83AEDCD-75FE-473D-AF8B-50806373834F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2F9FB46E-3660-48F5-82A7-3A48F0DBCC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2FD8CF32-8A22-4482-8418-75150FE0DB71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A4A6A151-4492-42E1-B0DA-1D2176A411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937441CD-3915-428C-9EAE-2D587BCBCEEF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3878AA10-C70D-4DEE-BA6F-7CCF84EA4C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A5416272-93B0-4A2C-A6A8-9999B23E66CC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74251614-6D8D-481A-A197-5DE9D43D5C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97FDB975-6A83-4C31-A3C6-FA3339C8076D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F92CB343-7CD3-4EC1-9E6D-4522B1B4F7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0D286C42-F478-4D66-A53D-7A6811A77E6B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BB5AB09F-D2C4-4872-82C9-C38B860CC1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FF0AD82D-DD56-4FB8-8268-01754BDD06F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C8530062-4677-4914-91A9-42A0873283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B36D76B0-0AE6-4EF3-B71D-507241D9BF4F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FFCBE9D4-8C76-40E5-A41C-299C4717E0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185D8E52-8C3F-4088-ABA0-0A44C22D5B6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0F21EF28-5348-4149-AF99-67519CBD2D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67E2EDE5-0AC1-43ED-9B37-23C473DCF3F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85C5AAC2-7E30-4E88-8865-3F52739880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9CD0AF47-208B-46FE-83A8-0121C6D4113E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06AA0F19-E3E9-449E-A10B-F2DCDDC78A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A104AAB5-81DC-49F5-AD66-2D748BEF70A4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A31A38CD-A421-493C-A4DF-EB710EBEA5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/>
            <a:gdLst>
              <a:gd name="T0" fmla="*/ 0 w 7485"/>
              <a:gd name="T1" fmla="*/ 0 h 337"/>
              <a:gd name="T2" fmla="*/ 7485 w 7485"/>
              <a:gd name="T3" fmla="*/ 337 h 337"/>
            </a:gdLst>
            <a:ahLst/>
            <a:cxnLst/>
            <a:rect l="T0" t="T1" r="T2" b="T3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FCBDC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sp>
        <p:nvSpPr>
          <p:cNvPr id="5" name="Shap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591 w 5591"/>
              <a:gd name="T3" fmla="*/ 588 h 588"/>
            </a:gdLst>
            <a:ahLst/>
            <a:cxnLst/>
            <a:rect l="T0" t="T1" r="T2" b="T3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grpSp>
        <p:nvGrpSpPr>
          <p:cNvPr id="6" name="Shape"/>
          <p:cNvGrpSpPr>
            <a:grpSpLocks/>
          </p:cNvGrpSpPr>
          <p:nvPr/>
        </p:nvGrpSpPr>
        <p:grpSpPr bwMode="auto">
          <a:xfrm>
            <a:off x="-6350" y="5791200"/>
            <a:ext cx="3402013" cy="1079500"/>
            <a:chOff x="-4" y="3648"/>
            <a:chExt cx="2143" cy="680"/>
          </a:xfrm>
        </p:grpSpPr>
        <p:pic>
          <p:nvPicPr>
            <p:cNvPr id="7" name="Shape"/>
            <p:cNvPicPr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3648"/>
              <a:ext cx="214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Shape"/>
            <p:cNvSpPr>
              <a:spLocks/>
            </p:cNvSpPr>
            <p:nvPr/>
          </p:nvSpPr>
          <p:spPr bwMode="auto">
            <a:xfrm>
              <a:off x="175" y="4045"/>
              <a:ext cx="107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9" name="Shape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" y="5778500"/>
            <a:ext cx="34147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Заголовок 410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4105" name="Текст 4104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0" name="Дата 410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00390-BE37-42A3-A36D-5F3CED7FC43A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11" name="Нижний колонтитул 410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" name="Номер слайда 410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32F55-367C-426F-9A14-637B464350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97636FC2-7A2D-4E2F-A58F-DA8A533866D3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9D7C3F8B-C66C-4F9B-A8E1-FA817E16EA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3834A94E-8A3B-4180-8C88-FE26C4A0B61B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5479D156-FFFA-422A-866E-C311753D05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15BD01C2-4D44-4FB7-9B64-9FF7205BA59B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753D0A6E-F404-4357-83F6-FC845106B1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FB4FE875-87DF-41EE-847F-10A8DEAE1959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817131E6-BCD4-492F-A960-47F40CF018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A71ABFF5-3D8C-40C4-AE8F-EFC0BDFFD22D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72189D4D-0D8B-40D9-A81C-82599150D1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78986B95-A416-4759-BD5D-9F7AC6DDC19D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B8549B3B-D96A-48B8-99E1-5CFC411D48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6939762F-1CBB-43B4-A155-3A054D20E43C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048979A3-2FDC-4B31-9EFA-C7F58D5CE2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197B47E6-F4A6-4102-B38C-75FBDDC68BB1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B69556E2-4373-416A-B37C-A0003436CF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7D9EE8EF-A12D-403C-9C7A-307BBE58E9E0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43528918-5F96-4062-8326-0FFB92230A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17EA6113-DF85-44C3-AEAF-1B59F6E5C0FD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2BD4E40B-AD6E-41BA-8BFF-0BDDCC275E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EE6FB225-E06D-4DB1-A0B2-DA7AD53F5CB7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E6879888-6033-4784-86AB-B9CA74E550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E00BE3B8-38DD-4FCE-8072-E1267AC19050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EA17B75F-8098-498A-9080-A46AF1B6C8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7C9C32C8-9188-4BDE-90BF-614181564280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D170596A-E9A0-4CEC-91D7-10E75156E3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51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5123" name="Текст 512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4" name="Дата 51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4DBF20-4C39-41DF-8A63-EC453EEDDA90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5" name="Нижний колонтитул 512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1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7328EE-67B8-4577-9A34-F0AAEA265B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445B6518-9AEC-49DA-B82B-6D7015CB13FB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41497C9B-865A-402D-B7E7-291BFA6777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BB422330-D3D6-49D6-B62F-E78289D00A80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EE31D6DA-5DB4-41A1-B97F-218C60D7E8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1FC7109C-EB16-4994-A558-8E289D04863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EE7C157F-D0E9-4E4C-82C6-B0F87A0E50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76F0BD10-60C7-4667-974B-6F2D73F69BCA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00A7567F-E64F-483B-9DBF-B1C0897550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407381B9-9996-4EC4-80EB-F7C93060C4CE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A34A8905-5C1A-4DF6-A6BB-A9DC61E010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482E6B9A-0C76-40F1-BD82-7FB2238BAC9D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8B902596-B0EF-452A-A839-B70FD9E3A6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650E4A58-5B43-48CD-87D6-C32E7EFA466A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41CBF3ED-4AA9-425F-90D7-A122F0C81F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13B3B3BD-27E6-48E0-A166-56C960349715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92E54B8C-19D4-40A9-B9C4-A852AF8F3B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DD9B94D6-0C2E-4EF2-BB6B-9EE4BC67250A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CED6959B-D2EE-48CB-9B10-B585253FBF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3B255448-0794-4771-A3E6-035CDC9EFDE4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F18B9299-823B-45DB-812E-9B88D4F0DE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6995C2AB-DDE4-4C64-89D0-22985B676E1A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590816D6-7AEB-472A-8A4D-86849BBBCF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50119DCA-89F2-4262-8D50-672BB9041F6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BC482B6E-FCE4-4383-B0AB-C8D4FA19E1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/>
            <a:gdLst>
              <a:gd name="T0" fmla="*/ 0 w 7485"/>
              <a:gd name="T1" fmla="*/ 0 h 337"/>
              <a:gd name="T2" fmla="*/ 7485 w 7485"/>
              <a:gd name="T3" fmla="*/ 337 h 337"/>
            </a:gdLst>
            <a:ahLst/>
            <a:cxnLst/>
            <a:rect l="T0" t="T1" r="T2" b="T3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FCBDC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sp>
        <p:nvSpPr>
          <p:cNvPr id="5" name="Shap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591 w 5591"/>
              <a:gd name="T3" fmla="*/ 588 h 588"/>
            </a:gdLst>
            <a:ahLst/>
            <a:cxnLst/>
            <a:rect l="T0" t="T1" r="T2" b="T3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grpSp>
        <p:nvGrpSpPr>
          <p:cNvPr id="6" name="Shape"/>
          <p:cNvGrpSpPr>
            <a:grpSpLocks/>
          </p:cNvGrpSpPr>
          <p:nvPr/>
        </p:nvGrpSpPr>
        <p:grpSpPr bwMode="auto">
          <a:xfrm>
            <a:off x="-6350" y="5791200"/>
            <a:ext cx="3402013" cy="1079500"/>
            <a:chOff x="-4" y="3648"/>
            <a:chExt cx="2143" cy="680"/>
          </a:xfrm>
        </p:grpSpPr>
        <p:pic>
          <p:nvPicPr>
            <p:cNvPr id="7" name="Shape"/>
            <p:cNvPicPr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3648"/>
              <a:ext cx="214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Shape"/>
            <p:cNvSpPr>
              <a:spLocks/>
            </p:cNvSpPr>
            <p:nvPr/>
          </p:nvSpPr>
          <p:spPr bwMode="auto">
            <a:xfrm>
              <a:off x="175" y="4045"/>
              <a:ext cx="107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9" name="Shape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" y="5778500"/>
            <a:ext cx="34147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2" name="Заголовок 615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6153" name="Текст 615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0" name="Дата 615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A0C77B-9DC6-41C9-9422-353D06F57430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11" name="Нижний колонтитул 615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" name="Номер слайда 615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F51DF-84C4-4D3F-A174-6B462C22CE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C82E2C19-D18D-41A7-8BEF-551082236C75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5A4BA558-9AD8-44CC-9B32-A5600A56B5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15E24386-715D-496B-97CB-8970D1C328C0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9C0A19C8-CCAA-49DC-8A29-9187713F11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B91ED4A4-AA43-44FC-9F6F-05B8EFE8304F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035DDB45-C44E-469B-8DCE-63345A48E4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6C813BAC-B574-4E66-B624-DEFFFDDAE21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8038B371-77F9-4E0F-ABE9-7DD3EBD307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EA61485B-3F60-4642-9592-B4063E6A55C9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2C60C313-0E68-4A48-B357-555F7789DE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9898A053-3359-42AA-B891-E694507F95EE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F64AF028-D265-4524-8596-D35D342776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B8037387-69E1-4FA9-B5AC-8C506385C951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F6423A0C-6549-49F1-84C9-E53879520D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DE6AB8AE-EA63-45FF-9892-660F69E552AE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ACCA9D69-9EBD-4B76-B621-2E2368C234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872E31DC-450C-4A76-BCCE-CFEABF628D8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15C658A7-E493-4868-BE5D-350C0D87C8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58FA33EE-FCA1-4945-AC18-6E6F106AEE2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D12BC73C-D379-4BAD-AD17-5CC949E319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5F395D51-D56A-4413-8B04-486E49384407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AFA06A4B-F974-4489-AC91-8362509DDA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9B06F90C-DA00-4C5A-8808-7C7140F2447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1330F322-E032-439A-BFF9-80716D2153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716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7171" name="Текст 7170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4" name="Дата 717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DF93D4-2628-4F7F-BE61-9EE6BEEE9BB2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5" name="Нижний колонтитул 717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717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D2D71-865B-45E2-BAD6-9851D0705E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B9044E64-8DFB-4C02-93B7-1EBA8C9D32CE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3A743C02-B4E4-4358-AE4E-FCB74D6A6C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D7FB0799-E432-4BC1-9AF6-C5476A0F3D5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4AA082C3-177A-4480-B921-C0FD2CFA30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9A9A1904-35A0-467A-AF85-14225CDEC618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CF846EC2-9B05-484F-A5A7-7E4C8531F9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D023A06B-2EB6-407C-852D-170D22C19AE7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A303C733-D3BD-48E3-B7E1-D1A81838E5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BD180857-EDBB-4B2A-990E-433263CE87BD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14D18D7F-CB15-4082-943C-5D0EB369BA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BDCA1A05-4B3A-4ADF-AEBA-D04D04ADBEA9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918F8901-4873-439C-BEFA-925061F211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AF447139-9937-4178-8D3B-483B81D3B2A3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7EFA043F-A988-4F06-8F65-D583E8BDD2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FC39F028-B7E5-4B28-A6AF-851FC86C9217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6AE91A0A-6E85-4578-91CE-3C212EC47F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2BF4B5EC-3B10-47EC-9F81-435F53AAA3E6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BC9F4BC6-D1D2-4F2C-B368-E54E04741F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AB6591E5-3357-4C09-804A-D6F8F611B749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D930EBCA-DB91-4F98-AE85-11A824F04C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A968EAAF-A56A-49BB-B539-7A6CF2763276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DB228E88-1631-4754-A2F0-8F7406783C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/>
            </a:lvl1pPr>
          </a:lstStyle>
          <a:p>
            <a:fld id="{C8DF264F-3E18-4023-9B0F-7E6D2FAE3973}" type="datetimeFigureOut">
              <a:rPr lang="en-US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1800"/>
            </a:lvl1pPr>
          </a:lstStyle>
          <a:p>
            <a:fld id="{D4A7D044-E8D9-42B1-B632-0435208045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/>
            <a:gdLst>
              <a:gd name="T0" fmla="*/ 0 w 7485"/>
              <a:gd name="T1" fmla="*/ 0 h 337"/>
              <a:gd name="T2" fmla="*/ 7485 w 7485"/>
              <a:gd name="T3" fmla="*/ 337 h 337"/>
            </a:gdLst>
            <a:ahLst/>
            <a:cxnLst/>
            <a:rect l="T0" t="T1" r="T2" b="T3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FCBDC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sp>
        <p:nvSpPr>
          <p:cNvPr id="5" name="Shap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591 w 5591"/>
              <a:gd name="T3" fmla="*/ 588 h 588"/>
            </a:gdLst>
            <a:ahLst/>
            <a:cxnLst/>
            <a:rect l="T0" t="T1" r="T2" b="T3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grpSp>
        <p:nvGrpSpPr>
          <p:cNvPr id="6" name="Shape"/>
          <p:cNvGrpSpPr>
            <a:grpSpLocks/>
          </p:cNvGrpSpPr>
          <p:nvPr/>
        </p:nvGrpSpPr>
        <p:grpSpPr bwMode="auto">
          <a:xfrm>
            <a:off x="-6350" y="5791200"/>
            <a:ext cx="3402013" cy="1079500"/>
            <a:chOff x="-4" y="3648"/>
            <a:chExt cx="2143" cy="680"/>
          </a:xfrm>
        </p:grpSpPr>
        <p:pic>
          <p:nvPicPr>
            <p:cNvPr id="7" name="Shape"/>
            <p:cNvPicPr>
              <a:picLocks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3648"/>
              <a:ext cx="214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Shape"/>
            <p:cNvSpPr>
              <a:spLocks/>
            </p:cNvSpPr>
            <p:nvPr/>
          </p:nvSpPr>
          <p:spPr bwMode="auto">
            <a:xfrm>
              <a:off x="175" y="4045"/>
              <a:ext cx="107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9" name="Shape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050" y="5778500"/>
            <a:ext cx="34147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hape"/>
          <p:cNvSpPr>
            <a:spLocks/>
          </p:cNvSpPr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</a:ln>
          <a:effectLst>
            <a:outerShdw dist="25400" dir="5400000" algn="t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endParaRPr lang="en-US" altLang="en-US" kern="0" dirty="0">
              <a:solidFill>
                <a:srgbClr val="FFFFFF"/>
              </a:solidFill>
              <a:latin typeface="Lucida Sans Unicode" charset="0"/>
            </a:endParaRPr>
          </a:p>
        </p:txBody>
      </p:sp>
      <p:sp>
        <p:nvSpPr>
          <p:cNvPr id="11" name="Shape"/>
          <p:cNvSpPr>
            <a:spLocks/>
          </p:cNvSpPr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</a:ln>
          <a:effectLst>
            <a:outerShdw dist="25400" dir="5400000" algn="t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endParaRPr lang="en-US" altLang="en-US" kern="0" dirty="0">
              <a:solidFill>
                <a:srgbClr val="FFFFFF"/>
              </a:solidFill>
              <a:latin typeface="Lucida Sans Unicode" charset="0"/>
            </a:endParaRPr>
          </a:p>
        </p:txBody>
      </p:sp>
      <p:sp>
        <p:nvSpPr>
          <p:cNvPr id="8202" name="Заголовок 820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8203" name="Текст 8202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2" name="Дата 820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5D01FC-8A80-4801-93DB-0B75581872F8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13" name="Нижний колонтитул 820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" name="Номер слайда 820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CC9D0-BF84-46C3-A011-9A8027DF6E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5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5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6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5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6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/>
            <a:gdLst>
              <a:gd name="T0" fmla="*/ 0 w 7485"/>
              <a:gd name="T1" fmla="*/ 0 h 337"/>
              <a:gd name="T2" fmla="*/ 7485 w 7485"/>
              <a:gd name="T3" fmla="*/ 337 h 337"/>
            </a:gdLst>
            <a:ahLst/>
            <a:cxnLst/>
            <a:rect l="T0" t="T1" r="T2" b="T3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FCBDC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sp>
        <p:nvSpPr>
          <p:cNvPr id="1027" name="Shap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591 w 5591"/>
              <a:gd name="T3" fmla="*/ 588 h 588"/>
            </a:gdLst>
            <a:ahLst/>
            <a:cxnLst/>
            <a:rect l="T0" t="T1" r="T2" b="T3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grpSp>
        <p:nvGrpSpPr>
          <p:cNvPr id="1028" name="Shape"/>
          <p:cNvGrpSpPr>
            <a:grpSpLocks/>
          </p:cNvGrpSpPr>
          <p:nvPr/>
        </p:nvGrpSpPr>
        <p:grpSpPr bwMode="auto">
          <a:xfrm>
            <a:off x="-6350" y="5791200"/>
            <a:ext cx="3402013" cy="1079500"/>
            <a:chOff x="-4" y="3648"/>
            <a:chExt cx="2143" cy="680"/>
          </a:xfrm>
        </p:grpSpPr>
        <p:pic>
          <p:nvPicPr>
            <p:cNvPr id="1035" name="Shape"/>
            <p:cNvPicPr>
              <a:picLocks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-4" y="3648"/>
              <a:ext cx="214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6" name="Shape"/>
            <p:cNvSpPr>
              <a:spLocks/>
            </p:cNvSpPr>
            <p:nvPr/>
          </p:nvSpPr>
          <p:spPr bwMode="auto">
            <a:xfrm>
              <a:off x="175" y="4045"/>
              <a:ext cx="107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029" name="Shape"/>
          <p:cNvPicPr>
            <a:picLocks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19050" y="5778500"/>
            <a:ext cx="34147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Заголовок 103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заголовка</a:t>
            </a:r>
          </a:p>
        </p:txBody>
      </p:sp>
      <p:sp>
        <p:nvSpPr>
          <p:cNvPr id="1031" name="Текст 1032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текста</a:t>
            </a:r>
          </a:p>
          <a:p>
            <a:pPr lvl="1"/>
            <a:r>
              <a:rPr lang="en-US" altLang="en-US" smtClean="0"/>
              <a:t>Второй уровень</a:t>
            </a:r>
          </a:p>
          <a:p>
            <a:pPr lvl="2"/>
            <a:r>
              <a:rPr lang="en-US" altLang="en-US" smtClean="0"/>
              <a:t>Третий уровень</a:t>
            </a:r>
          </a:p>
          <a:p>
            <a:pPr lvl="3"/>
            <a:r>
              <a:rPr lang="en-US" altLang="en-US" smtClean="0"/>
              <a:t>Четвертый уровень</a:t>
            </a:r>
          </a:p>
          <a:p>
            <a:pPr lvl="4"/>
            <a:r>
              <a:rPr lang="en-US" altLang="en-US" smtClean="0"/>
              <a:t>Пятый уровень</a:t>
            </a:r>
          </a:p>
        </p:txBody>
      </p:sp>
      <p:sp>
        <p:nvSpPr>
          <p:cNvPr id="1032" name="Дата 1033"/>
          <p:cNvSpPr>
            <a:spLocks noGrp="1"/>
          </p:cNvSpPr>
          <p:nvPr>
            <p:ph type="dt" sz="half" idx="2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/>
            </a:lvl1pPr>
          </a:lstStyle>
          <a:p>
            <a:fld id="{5FC2706B-CD32-45DD-AD99-9CE0CC4FEC10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1033" name="Нижний колонтитул 1034"/>
          <p:cNvSpPr>
            <a:spLocks noGrp="1"/>
          </p:cNvSpPr>
          <p:nvPr>
            <p:ph type="ftr" sz="quarter" idx="3"/>
          </p:nvPr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endParaRPr lang="ru-RU"/>
          </a:p>
        </p:txBody>
      </p:sp>
      <p:sp>
        <p:nvSpPr>
          <p:cNvPr id="1034" name="Номер слайда 1035"/>
          <p:cNvSpPr>
            <a:spLocks noGrp="1"/>
          </p:cNvSpPr>
          <p:nvPr>
            <p:ph type="sldNum" sz="quarter" idx="4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fld id="{0C23AA15-9EF3-46D0-8755-1456EB454AE5}" type="slidenum">
              <a:rPr lang="ru-RU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  <p:sldLayoutId id="214748397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9pPr>
    </p:titleStyle>
    <p:bodyStyle>
      <a:lvl1pPr marL="365125" indent="-254000" algn="l" rtl="0" eaLnBrk="0" fontAlgn="base" hangingPunct="0">
        <a:spcBef>
          <a:spcPts val="400"/>
        </a:spcBef>
        <a:spcAft>
          <a:spcPct val="0"/>
        </a:spcAft>
        <a:buClr>
          <a:srgbClr val="2DA2BF"/>
        </a:buClr>
        <a:buSzPct val="68000"/>
        <a:buFont typeface="Wingdings 3" pitchFamily="18" charset="2"/>
        <a:buChar char=""/>
        <a:defRPr sz="2700">
          <a:solidFill>
            <a:srgbClr val="000000"/>
          </a:solidFill>
          <a:latin typeface="Lucida Sans Unicode" charset="0"/>
        </a:defRPr>
      </a:lvl1pPr>
      <a:lvl2pPr marL="619125" indent="-228600" algn="l" rtl="0" eaLnBrk="0" fontAlgn="base" hangingPunct="0">
        <a:spcBef>
          <a:spcPts val="325"/>
        </a:spcBef>
        <a:spcAft>
          <a:spcPct val="0"/>
        </a:spcAft>
        <a:buClr>
          <a:srgbClr val="2DA2BF"/>
        </a:buClr>
        <a:buFont typeface="Verdana" pitchFamily="34" charset="0"/>
        <a:buChar char="◦"/>
        <a:defRPr sz="2300">
          <a:solidFill>
            <a:srgbClr val="000000"/>
          </a:solidFill>
          <a:latin typeface="Lucida Sans Unicode" charset="0"/>
        </a:defRPr>
      </a:lvl2pPr>
      <a:lvl3pPr marL="85725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SzPct val="68000"/>
        <a:buFont typeface="Wingdings 2" pitchFamily="18" charset="2"/>
        <a:buChar char=""/>
        <a:defRPr sz="2100">
          <a:solidFill>
            <a:srgbClr val="000000"/>
          </a:solidFill>
          <a:latin typeface="Lucida Sans Unicode" charset="0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 sz="1900">
          <a:solidFill>
            <a:srgbClr val="000000"/>
          </a:solidFill>
          <a:latin typeface="Lucida Sans Unicode" charset="0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9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hape"/>
          <p:cNvSpPr>
            <a:spLocks/>
          </p:cNvSpPr>
          <p:nvPr/>
        </p:nvSpPr>
        <p:spPr bwMode="auto">
          <a:xfrm>
            <a:off x="0" y="4664075"/>
            <a:ext cx="9150350" cy="0"/>
          </a:xfrm>
          <a:prstGeom prst="rtTriangle">
            <a:avLst/>
          </a:prstGeom>
          <a:gradFill rotWithShape="1">
            <a:gsLst>
              <a:gs pos="0">
                <a:srgbClr val="4ABBE0"/>
              </a:gs>
              <a:gs pos="55000">
                <a:srgbClr val="007897"/>
              </a:gs>
              <a:gs pos="100000">
                <a:srgbClr val="4ABBE0"/>
              </a:gs>
            </a:gsLst>
            <a:lin ang="2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endParaRPr lang="en-US" altLang="en-US">
              <a:solidFill>
                <a:srgbClr val="FFFFFF"/>
              </a:solidFill>
            </a:endParaRPr>
          </a:p>
        </p:txBody>
      </p:sp>
      <p:grpSp>
        <p:nvGrpSpPr>
          <p:cNvPr id="14339" name="Shape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14345" name="Shape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/>
              <a:gdLst>
                <a:gd name="T0" fmla="*/ 0 w 4697"/>
                <a:gd name="T1" fmla="*/ 0 h 367"/>
                <a:gd name="T2" fmla="*/ 4697 w 4697"/>
                <a:gd name="T3" fmla="*/ 367 h 367"/>
              </a:gdLst>
              <a:ahLst/>
              <a:cxnLst/>
              <a:rect l="T0" t="T1" r="T2" b="T3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rgbClr val="9FCBDC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/>
            </a:p>
          </p:txBody>
        </p:sp>
        <p:sp>
          <p:nvSpPr>
            <p:cNvPr id="14346" name="Shap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528 h 528"/>
              </a:gdLst>
              <a:ahLst/>
              <a:cxnLst/>
              <a:rect l="T0" t="T1" r="T2" b="T3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/>
            </a:p>
          </p:txBody>
        </p:sp>
        <p:grpSp>
          <p:nvGrpSpPr>
            <p:cNvPr id="14347" name="Shape"/>
            <p:cNvGrpSpPr>
              <a:grpSpLocks/>
            </p:cNvGrpSpPr>
            <p:nvPr/>
          </p:nvGrpSpPr>
          <p:grpSpPr bwMode="auto">
            <a:xfrm>
              <a:off x="-590" y="4881507"/>
              <a:ext cx="9144590" cy="1983311"/>
              <a:chOff x="0" y="4998720"/>
              <a:chExt cx="9144000" cy="1865376"/>
            </a:xfrm>
          </p:grpSpPr>
          <p:pic>
            <p:nvPicPr>
              <p:cNvPr id="14349" name="Shape"/>
              <p:cNvPicPr>
                <a:picLocks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0" y="4998720"/>
                <a:ext cx="9144000" cy="1865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50" name="Shape"/>
              <p:cNvSpPr>
                <a:spLocks/>
              </p:cNvSpPr>
              <p:nvPr/>
            </p:nvSpPr>
            <p:spPr bwMode="auto">
              <a:xfrm>
                <a:off x="590" y="5000960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en-US" altLang="en-US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14348" name="Shape"/>
            <p:cNvPicPr>
              <a:picLocks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-12783" y="4875025"/>
              <a:ext cx="9156783" cy="855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0" name="Заголовок 205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заголовка</a:t>
            </a:r>
          </a:p>
        </p:txBody>
      </p:sp>
      <p:sp>
        <p:nvSpPr>
          <p:cNvPr id="14341" name="Текст 2052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текста</a:t>
            </a:r>
          </a:p>
          <a:p>
            <a:pPr lvl="1"/>
            <a:r>
              <a:rPr lang="en-US" altLang="en-US" smtClean="0"/>
              <a:t>Второй уровень</a:t>
            </a:r>
          </a:p>
          <a:p>
            <a:pPr lvl="2"/>
            <a:r>
              <a:rPr lang="en-US" altLang="en-US" smtClean="0"/>
              <a:t>Третий уровень</a:t>
            </a:r>
          </a:p>
          <a:p>
            <a:pPr lvl="3"/>
            <a:r>
              <a:rPr lang="en-US" altLang="en-US" smtClean="0"/>
              <a:t>Четвертый уровень</a:t>
            </a:r>
          </a:p>
          <a:p>
            <a:pPr lvl="4"/>
            <a:r>
              <a:rPr lang="en-US" altLang="en-US" smtClean="0"/>
              <a:t>Пятый уровень</a:t>
            </a:r>
          </a:p>
        </p:txBody>
      </p:sp>
      <p:sp>
        <p:nvSpPr>
          <p:cNvPr id="14342" name="Дата 2053"/>
          <p:cNvSpPr>
            <a:spLocks noGrp="1"/>
          </p:cNvSpPr>
          <p:nvPr>
            <p:ph type="dt" sz="half" idx="2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solidFill>
                  <a:srgbClr val="FFFFFF"/>
                </a:solidFill>
              </a:defRPr>
            </a:lvl1pPr>
          </a:lstStyle>
          <a:p>
            <a:fld id="{17229424-D9BA-4866-A0E8-32C624F3C12B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14343" name="Нижний колонтитул 2054"/>
          <p:cNvSpPr>
            <a:spLocks noGrp="1"/>
          </p:cNvSpPr>
          <p:nvPr>
            <p:ph type="ftr" sz="quarter" idx="3"/>
          </p:nvPr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>
                <a:solidFill>
                  <a:srgbClr val="E8F0F4"/>
                </a:solidFill>
              </a:defRPr>
            </a:lvl1pPr>
          </a:lstStyle>
          <a:p>
            <a:endParaRPr lang="ru-RU"/>
          </a:p>
        </p:txBody>
      </p:sp>
      <p:sp>
        <p:nvSpPr>
          <p:cNvPr id="14344" name="Номер слайда 2055"/>
          <p:cNvSpPr>
            <a:spLocks noGrp="1"/>
          </p:cNvSpPr>
          <p:nvPr>
            <p:ph type="sldNum" sz="quarter" idx="4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>
                <a:solidFill>
                  <a:srgbClr val="FFFFFF"/>
                </a:solidFill>
              </a:defRPr>
            </a:lvl1pPr>
          </a:lstStyle>
          <a:p>
            <a:fld id="{6DC1F325-98F9-490C-AB6C-B65164B6C220}" type="slidenum">
              <a:rPr lang="ru-RU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  <p:sldLayoutId id="214748399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9pPr>
    </p:titleStyle>
    <p:bodyStyle>
      <a:lvl1pPr marL="365125" indent="-254000" algn="l" rtl="0" eaLnBrk="0" fontAlgn="base" hangingPunct="0">
        <a:spcBef>
          <a:spcPts val="400"/>
        </a:spcBef>
        <a:spcAft>
          <a:spcPct val="0"/>
        </a:spcAft>
        <a:buClr>
          <a:srgbClr val="2DA2BF"/>
        </a:buClr>
        <a:buSzPct val="68000"/>
        <a:buFont typeface="Wingdings 3" pitchFamily="18" charset="2"/>
        <a:buChar char=""/>
        <a:defRPr sz="2700">
          <a:solidFill>
            <a:srgbClr val="000000"/>
          </a:solidFill>
          <a:latin typeface="Lucida Sans Unicode" charset="0"/>
        </a:defRPr>
      </a:lvl1pPr>
      <a:lvl2pPr marL="619125" indent="-228600" algn="l" rtl="0" eaLnBrk="0" fontAlgn="base" hangingPunct="0">
        <a:spcBef>
          <a:spcPts val="325"/>
        </a:spcBef>
        <a:spcAft>
          <a:spcPct val="0"/>
        </a:spcAft>
        <a:buClr>
          <a:srgbClr val="2DA2BF"/>
        </a:buClr>
        <a:buFont typeface="Verdana" pitchFamily="34" charset="0"/>
        <a:buChar char="◦"/>
        <a:defRPr sz="2300">
          <a:solidFill>
            <a:srgbClr val="000000"/>
          </a:solidFill>
          <a:latin typeface="Lucida Sans Unicode" charset="0"/>
        </a:defRPr>
      </a:lvl2pPr>
      <a:lvl3pPr marL="85725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SzPct val="68000"/>
        <a:buFont typeface="Wingdings 2" pitchFamily="18" charset="2"/>
        <a:buChar char=""/>
        <a:defRPr sz="2100">
          <a:solidFill>
            <a:srgbClr val="000000"/>
          </a:solidFill>
          <a:latin typeface="Lucida Sans Unicode" charset="0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 sz="1900">
          <a:solidFill>
            <a:srgbClr val="000000"/>
          </a:solidFill>
          <a:latin typeface="Lucida Sans Unicode" charset="0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9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hap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/>
            <a:gdLst>
              <a:gd name="T0" fmla="*/ 0 w 7485"/>
              <a:gd name="T1" fmla="*/ 0 h 337"/>
              <a:gd name="T2" fmla="*/ 7485 w 7485"/>
              <a:gd name="T3" fmla="*/ 337 h 337"/>
            </a:gdLst>
            <a:ahLst/>
            <a:cxnLst/>
            <a:rect l="T0" t="T1" r="T2" b="T3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FCBDC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sp>
        <p:nvSpPr>
          <p:cNvPr id="27651" name="Shap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591 w 5591"/>
              <a:gd name="T3" fmla="*/ 588 h 588"/>
            </a:gdLst>
            <a:ahLst/>
            <a:cxnLst/>
            <a:rect l="T0" t="T1" r="T2" b="T3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grpSp>
        <p:nvGrpSpPr>
          <p:cNvPr id="27652" name="Shape"/>
          <p:cNvGrpSpPr>
            <a:grpSpLocks/>
          </p:cNvGrpSpPr>
          <p:nvPr/>
        </p:nvGrpSpPr>
        <p:grpSpPr bwMode="auto">
          <a:xfrm>
            <a:off x="-6350" y="5791200"/>
            <a:ext cx="3402013" cy="1079500"/>
            <a:chOff x="-4" y="3648"/>
            <a:chExt cx="2143" cy="680"/>
          </a:xfrm>
        </p:grpSpPr>
        <p:pic>
          <p:nvPicPr>
            <p:cNvPr id="27661" name="Shape"/>
            <p:cNvPicPr>
              <a:picLocks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-4" y="3648"/>
              <a:ext cx="214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2" name="Shape"/>
            <p:cNvSpPr>
              <a:spLocks/>
            </p:cNvSpPr>
            <p:nvPr/>
          </p:nvSpPr>
          <p:spPr bwMode="auto">
            <a:xfrm>
              <a:off x="175" y="4045"/>
              <a:ext cx="107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27653" name="Shape"/>
          <p:cNvPicPr>
            <a:picLocks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19050" y="5778500"/>
            <a:ext cx="34147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Shape"/>
          <p:cNvSpPr>
            <a:spLocks/>
          </p:cNvSpPr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</a:ln>
          <a:effectLst>
            <a:outerShdw dist="25400" dir="5400000" algn="t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endParaRPr lang="en-US" altLang="en-US" kern="0" dirty="0">
              <a:solidFill>
                <a:srgbClr val="FFFFFF"/>
              </a:solidFill>
              <a:latin typeface="Lucida Sans Unicode" charset="0"/>
            </a:endParaRPr>
          </a:p>
        </p:txBody>
      </p:sp>
      <p:sp>
        <p:nvSpPr>
          <p:cNvPr id="3081" name="Shape"/>
          <p:cNvSpPr>
            <a:spLocks/>
          </p:cNvSpPr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</a:ln>
          <a:effectLst>
            <a:outerShdw dist="25400" dir="5400000" algn="t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endParaRPr lang="en-US" altLang="en-US" kern="0" dirty="0">
              <a:solidFill>
                <a:srgbClr val="FFFFFF"/>
              </a:solidFill>
              <a:latin typeface="Lucida Sans Unicode" charset="0"/>
            </a:endParaRPr>
          </a:p>
        </p:txBody>
      </p:sp>
      <p:sp>
        <p:nvSpPr>
          <p:cNvPr id="27656" name="Заголовок 308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заголовка</a:t>
            </a:r>
          </a:p>
        </p:txBody>
      </p:sp>
      <p:sp>
        <p:nvSpPr>
          <p:cNvPr id="27657" name="Текст 3082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текста</a:t>
            </a:r>
          </a:p>
          <a:p>
            <a:pPr lvl="1"/>
            <a:r>
              <a:rPr lang="en-US" altLang="en-US" smtClean="0"/>
              <a:t>Второй уровень</a:t>
            </a:r>
          </a:p>
          <a:p>
            <a:pPr lvl="2"/>
            <a:r>
              <a:rPr lang="en-US" altLang="en-US" smtClean="0"/>
              <a:t>Третий уровень</a:t>
            </a:r>
          </a:p>
          <a:p>
            <a:pPr lvl="3"/>
            <a:r>
              <a:rPr lang="en-US" altLang="en-US" smtClean="0"/>
              <a:t>Четвертый уровень</a:t>
            </a:r>
          </a:p>
          <a:p>
            <a:pPr lvl="4"/>
            <a:r>
              <a:rPr lang="en-US" altLang="en-US" smtClean="0"/>
              <a:t>Пятый уровень</a:t>
            </a:r>
          </a:p>
        </p:txBody>
      </p:sp>
      <p:sp>
        <p:nvSpPr>
          <p:cNvPr id="27658" name="Дата 3083"/>
          <p:cNvSpPr>
            <a:spLocks noGrp="1"/>
          </p:cNvSpPr>
          <p:nvPr>
            <p:ph type="dt" sz="half" idx="2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/>
            </a:lvl1pPr>
          </a:lstStyle>
          <a:p>
            <a:fld id="{F9C580DD-3A2A-4B10-9016-9DB8766113AE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27659" name="Нижний колонтитул 3084"/>
          <p:cNvSpPr>
            <a:spLocks noGrp="1"/>
          </p:cNvSpPr>
          <p:nvPr>
            <p:ph type="ftr" sz="quarter" idx="3"/>
          </p:nvPr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endParaRPr lang="ru-RU"/>
          </a:p>
        </p:txBody>
      </p:sp>
      <p:sp>
        <p:nvSpPr>
          <p:cNvPr id="27660" name="Номер слайда 3085"/>
          <p:cNvSpPr>
            <a:spLocks noGrp="1"/>
          </p:cNvSpPr>
          <p:nvPr>
            <p:ph type="sldNum" sz="quarter" idx="4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fld id="{8C0FA85D-ADC3-46A2-9D51-F4193C925012}" type="slidenum">
              <a:rPr lang="ru-RU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  <p:sldLayoutId id="214748400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9pPr>
    </p:titleStyle>
    <p:bodyStyle>
      <a:lvl1pPr marL="365125" indent="-254000" algn="l" rtl="0" eaLnBrk="0" fontAlgn="base" hangingPunct="0">
        <a:spcBef>
          <a:spcPts val="400"/>
        </a:spcBef>
        <a:spcAft>
          <a:spcPct val="0"/>
        </a:spcAft>
        <a:buClr>
          <a:srgbClr val="2DA2BF"/>
        </a:buClr>
        <a:buSzPct val="68000"/>
        <a:buFont typeface="Wingdings 3" pitchFamily="18" charset="2"/>
        <a:buChar char=""/>
        <a:defRPr sz="2700">
          <a:solidFill>
            <a:srgbClr val="FFFFFF"/>
          </a:solidFill>
          <a:latin typeface="Lucida Sans Unicode" charset="0"/>
        </a:defRPr>
      </a:lvl1pPr>
      <a:lvl2pPr marL="619125" indent="-228600" algn="l" rtl="0" eaLnBrk="0" fontAlgn="base" hangingPunct="0">
        <a:spcBef>
          <a:spcPts val="325"/>
        </a:spcBef>
        <a:spcAft>
          <a:spcPct val="0"/>
        </a:spcAft>
        <a:buClr>
          <a:srgbClr val="2DA2BF"/>
        </a:buClr>
        <a:buFont typeface="Verdana" pitchFamily="34" charset="0"/>
        <a:buChar char="◦"/>
        <a:defRPr sz="2300">
          <a:solidFill>
            <a:srgbClr val="FFFFFF"/>
          </a:solidFill>
          <a:latin typeface="Lucida Sans Unicode" charset="0"/>
        </a:defRPr>
      </a:lvl2pPr>
      <a:lvl3pPr marL="85725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SzPct val="68000"/>
        <a:buFont typeface="Wingdings 2" pitchFamily="18" charset="2"/>
        <a:buChar char=""/>
        <a:defRPr sz="2100">
          <a:solidFill>
            <a:srgbClr val="FFFFFF"/>
          </a:solidFill>
          <a:latin typeface="Lucida Sans Unicode" charset="0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 sz="1900">
          <a:solidFill>
            <a:srgbClr val="FFFFFF"/>
          </a:solidFill>
          <a:latin typeface="Lucida Sans Unicode" charset="0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9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hap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/>
            <a:gdLst>
              <a:gd name="T0" fmla="*/ 0 w 7485"/>
              <a:gd name="T1" fmla="*/ 0 h 337"/>
              <a:gd name="T2" fmla="*/ 7485 w 7485"/>
              <a:gd name="T3" fmla="*/ 337 h 337"/>
            </a:gdLst>
            <a:ahLst/>
            <a:cxnLst/>
            <a:rect l="T0" t="T1" r="T2" b="T3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FCBDC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sp>
        <p:nvSpPr>
          <p:cNvPr id="40963" name="Shap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591 w 5591"/>
              <a:gd name="T3" fmla="*/ 588 h 588"/>
            </a:gdLst>
            <a:ahLst/>
            <a:cxnLst/>
            <a:rect l="T0" t="T1" r="T2" b="T3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grpSp>
        <p:nvGrpSpPr>
          <p:cNvPr id="40964" name="Shape"/>
          <p:cNvGrpSpPr>
            <a:grpSpLocks/>
          </p:cNvGrpSpPr>
          <p:nvPr/>
        </p:nvGrpSpPr>
        <p:grpSpPr bwMode="auto">
          <a:xfrm>
            <a:off x="-6350" y="5791200"/>
            <a:ext cx="3402013" cy="1079500"/>
            <a:chOff x="-4" y="3648"/>
            <a:chExt cx="2143" cy="680"/>
          </a:xfrm>
        </p:grpSpPr>
        <p:pic>
          <p:nvPicPr>
            <p:cNvPr id="40971" name="Shape"/>
            <p:cNvPicPr>
              <a:picLocks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-4" y="3648"/>
              <a:ext cx="214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72" name="Shape"/>
            <p:cNvSpPr>
              <a:spLocks/>
            </p:cNvSpPr>
            <p:nvPr/>
          </p:nvSpPr>
          <p:spPr bwMode="auto">
            <a:xfrm>
              <a:off x="175" y="4045"/>
              <a:ext cx="107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40965" name="Shape"/>
          <p:cNvPicPr>
            <a:picLocks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19050" y="5778500"/>
            <a:ext cx="34147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Заголовок 4103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заголовка</a:t>
            </a:r>
          </a:p>
        </p:txBody>
      </p:sp>
      <p:sp>
        <p:nvSpPr>
          <p:cNvPr id="40967" name="Текст 4104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текста</a:t>
            </a:r>
          </a:p>
          <a:p>
            <a:pPr lvl="1"/>
            <a:r>
              <a:rPr lang="en-US" altLang="en-US" smtClean="0"/>
              <a:t>Второй уровень</a:t>
            </a:r>
          </a:p>
          <a:p>
            <a:pPr lvl="2"/>
            <a:r>
              <a:rPr lang="en-US" altLang="en-US" smtClean="0"/>
              <a:t>Третий уровень</a:t>
            </a:r>
          </a:p>
          <a:p>
            <a:pPr lvl="3"/>
            <a:r>
              <a:rPr lang="en-US" altLang="en-US" smtClean="0"/>
              <a:t>Четвертый уровень</a:t>
            </a:r>
          </a:p>
          <a:p>
            <a:pPr lvl="4"/>
            <a:r>
              <a:rPr lang="en-US" altLang="en-US" smtClean="0"/>
              <a:t>Пятый уровень</a:t>
            </a:r>
          </a:p>
        </p:txBody>
      </p:sp>
      <p:sp>
        <p:nvSpPr>
          <p:cNvPr id="40968" name="Дата 4105"/>
          <p:cNvSpPr>
            <a:spLocks noGrp="1"/>
          </p:cNvSpPr>
          <p:nvPr>
            <p:ph type="dt" sz="half" idx="2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/>
            </a:lvl1pPr>
          </a:lstStyle>
          <a:p>
            <a:fld id="{FC4BFA34-FD63-4492-857B-E5644610F475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40969" name="Нижний колонтитул 4106"/>
          <p:cNvSpPr>
            <a:spLocks noGrp="1"/>
          </p:cNvSpPr>
          <p:nvPr>
            <p:ph type="ftr" sz="quarter" idx="3"/>
          </p:nvPr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endParaRPr lang="ru-RU"/>
          </a:p>
        </p:txBody>
      </p:sp>
      <p:sp>
        <p:nvSpPr>
          <p:cNvPr id="40970" name="Номер слайда 4107"/>
          <p:cNvSpPr>
            <a:spLocks noGrp="1"/>
          </p:cNvSpPr>
          <p:nvPr>
            <p:ph type="sldNum" sz="quarter" idx="4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fld id="{7A6BB9F9-A7AE-45FA-A14B-6222012649BF}" type="slidenum">
              <a:rPr lang="ru-RU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  <p:sldLayoutId id="214748401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9pPr>
    </p:titleStyle>
    <p:bodyStyle>
      <a:lvl1pPr marL="365125" indent="-254000" algn="l" rtl="0" eaLnBrk="0" fontAlgn="base" hangingPunct="0">
        <a:spcBef>
          <a:spcPts val="400"/>
        </a:spcBef>
        <a:spcAft>
          <a:spcPct val="0"/>
        </a:spcAft>
        <a:buClr>
          <a:srgbClr val="2DA2BF"/>
        </a:buClr>
        <a:buSzPct val="68000"/>
        <a:buFont typeface="Wingdings 3" pitchFamily="18" charset="2"/>
        <a:buChar char=""/>
        <a:defRPr sz="2700">
          <a:solidFill>
            <a:srgbClr val="FFFFFF"/>
          </a:solidFill>
          <a:latin typeface="Lucida Sans Unicode" charset="0"/>
        </a:defRPr>
      </a:lvl1pPr>
      <a:lvl2pPr marL="619125" indent="-228600" algn="l" rtl="0" eaLnBrk="0" fontAlgn="base" hangingPunct="0">
        <a:spcBef>
          <a:spcPts val="325"/>
        </a:spcBef>
        <a:spcAft>
          <a:spcPct val="0"/>
        </a:spcAft>
        <a:buClr>
          <a:srgbClr val="2DA2BF"/>
        </a:buClr>
        <a:buFont typeface="Verdana" pitchFamily="34" charset="0"/>
        <a:buChar char="◦"/>
        <a:defRPr sz="2300">
          <a:solidFill>
            <a:srgbClr val="FFFFFF"/>
          </a:solidFill>
          <a:latin typeface="Lucida Sans Unicode" charset="0"/>
        </a:defRPr>
      </a:lvl2pPr>
      <a:lvl3pPr marL="85725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SzPct val="68000"/>
        <a:buFont typeface="Wingdings 2" pitchFamily="18" charset="2"/>
        <a:buChar char=""/>
        <a:defRPr sz="2100">
          <a:solidFill>
            <a:srgbClr val="FFFFFF"/>
          </a:solidFill>
          <a:latin typeface="Lucida Sans Unicode" charset="0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 sz="1900">
          <a:solidFill>
            <a:srgbClr val="FFFFFF"/>
          </a:solidFill>
          <a:latin typeface="Lucida Sans Unicode" charset="0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9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512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заголовка</a:t>
            </a:r>
          </a:p>
        </p:txBody>
      </p:sp>
      <p:sp>
        <p:nvSpPr>
          <p:cNvPr id="54275" name="Текст 5122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текста</a:t>
            </a:r>
          </a:p>
          <a:p>
            <a:pPr lvl="1"/>
            <a:r>
              <a:rPr lang="en-US" altLang="en-US" smtClean="0"/>
              <a:t>Второй уровень</a:t>
            </a:r>
          </a:p>
          <a:p>
            <a:pPr lvl="2"/>
            <a:r>
              <a:rPr lang="en-US" altLang="en-US" smtClean="0"/>
              <a:t>Третий уровень</a:t>
            </a:r>
          </a:p>
          <a:p>
            <a:pPr lvl="3"/>
            <a:r>
              <a:rPr lang="en-US" altLang="en-US" smtClean="0"/>
              <a:t>Четвертый уровень</a:t>
            </a:r>
          </a:p>
          <a:p>
            <a:pPr lvl="4"/>
            <a:r>
              <a:rPr lang="en-US" altLang="en-US" smtClean="0"/>
              <a:t>Пятый уровень</a:t>
            </a:r>
          </a:p>
        </p:txBody>
      </p:sp>
      <p:sp>
        <p:nvSpPr>
          <p:cNvPr id="54276" name="Дата 5123"/>
          <p:cNvSpPr>
            <a:spLocks noGrp="1"/>
          </p:cNvSpPr>
          <p:nvPr>
            <p:ph type="dt" sz="half" idx="2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/>
            </a:lvl1pPr>
          </a:lstStyle>
          <a:p>
            <a:fld id="{45CC0AF4-2EB1-4F76-83CC-51D29217E9FA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54277" name="Нижний колонтитул 5124"/>
          <p:cNvSpPr>
            <a:spLocks noGrp="1"/>
          </p:cNvSpPr>
          <p:nvPr>
            <p:ph type="ftr" sz="quarter" idx="3"/>
          </p:nvPr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endParaRPr lang="ru-RU"/>
          </a:p>
        </p:txBody>
      </p:sp>
      <p:sp>
        <p:nvSpPr>
          <p:cNvPr id="54278" name="Номер слайда 5125"/>
          <p:cNvSpPr>
            <a:spLocks noGrp="1"/>
          </p:cNvSpPr>
          <p:nvPr>
            <p:ph type="sldNum" sz="quarter" idx="4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fld id="{6F1234FA-91C8-47BF-BAD3-C0A2CE1F599C}" type="slidenum">
              <a:rPr lang="ru-RU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  <p:sldLayoutId id="214748402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9pPr>
    </p:titleStyle>
    <p:bodyStyle>
      <a:lvl1pPr marL="365125" indent="-254000" algn="l" rtl="0" eaLnBrk="0" fontAlgn="base" hangingPunct="0">
        <a:spcBef>
          <a:spcPts val="400"/>
        </a:spcBef>
        <a:spcAft>
          <a:spcPct val="0"/>
        </a:spcAft>
        <a:buClr>
          <a:srgbClr val="2DA2BF"/>
        </a:buClr>
        <a:buSzPct val="68000"/>
        <a:buFont typeface="Wingdings 3" pitchFamily="18" charset="2"/>
        <a:buChar char=""/>
        <a:defRPr sz="2700">
          <a:solidFill>
            <a:srgbClr val="000000"/>
          </a:solidFill>
          <a:latin typeface="Lucida Sans Unicode" charset="0"/>
        </a:defRPr>
      </a:lvl1pPr>
      <a:lvl2pPr marL="619125" indent="-228600" algn="l" rtl="0" eaLnBrk="0" fontAlgn="base" hangingPunct="0">
        <a:spcBef>
          <a:spcPts val="325"/>
        </a:spcBef>
        <a:spcAft>
          <a:spcPct val="0"/>
        </a:spcAft>
        <a:buClr>
          <a:srgbClr val="2DA2BF"/>
        </a:buClr>
        <a:buFont typeface="Verdana" pitchFamily="34" charset="0"/>
        <a:buChar char="◦"/>
        <a:defRPr sz="2300">
          <a:solidFill>
            <a:srgbClr val="000000"/>
          </a:solidFill>
          <a:latin typeface="Lucida Sans Unicode" charset="0"/>
        </a:defRPr>
      </a:lvl2pPr>
      <a:lvl3pPr marL="85725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SzPct val="68000"/>
        <a:buFont typeface="Wingdings 2" pitchFamily="18" charset="2"/>
        <a:buChar char=""/>
        <a:defRPr sz="2100">
          <a:solidFill>
            <a:srgbClr val="000000"/>
          </a:solidFill>
          <a:latin typeface="Lucida Sans Unicode" charset="0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 sz="1900">
          <a:solidFill>
            <a:srgbClr val="000000"/>
          </a:solidFill>
          <a:latin typeface="Lucida Sans Unicode" charset="0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9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hap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/>
            <a:gdLst>
              <a:gd name="T0" fmla="*/ 0 w 7485"/>
              <a:gd name="T1" fmla="*/ 0 h 337"/>
              <a:gd name="T2" fmla="*/ 7485 w 7485"/>
              <a:gd name="T3" fmla="*/ 337 h 337"/>
            </a:gdLst>
            <a:ahLst/>
            <a:cxnLst/>
            <a:rect l="T0" t="T1" r="T2" b="T3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FCBDC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sp>
        <p:nvSpPr>
          <p:cNvPr id="67587" name="Shap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591 w 5591"/>
              <a:gd name="T3" fmla="*/ 588 h 588"/>
            </a:gdLst>
            <a:ahLst/>
            <a:cxnLst/>
            <a:rect l="T0" t="T1" r="T2" b="T3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grpSp>
        <p:nvGrpSpPr>
          <p:cNvPr id="67588" name="Shape"/>
          <p:cNvGrpSpPr>
            <a:grpSpLocks/>
          </p:cNvGrpSpPr>
          <p:nvPr/>
        </p:nvGrpSpPr>
        <p:grpSpPr bwMode="auto">
          <a:xfrm>
            <a:off x="-6350" y="5791200"/>
            <a:ext cx="3402013" cy="1079500"/>
            <a:chOff x="-4" y="3648"/>
            <a:chExt cx="2143" cy="680"/>
          </a:xfrm>
        </p:grpSpPr>
        <p:pic>
          <p:nvPicPr>
            <p:cNvPr id="67595" name="Shape"/>
            <p:cNvPicPr>
              <a:picLocks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-4" y="3648"/>
              <a:ext cx="214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96" name="Shape"/>
            <p:cNvSpPr>
              <a:spLocks/>
            </p:cNvSpPr>
            <p:nvPr/>
          </p:nvSpPr>
          <p:spPr bwMode="auto">
            <a:xfrm>
              <a:off x="175" y="4045"/>
              <a:ext cx="107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67589" name="Shape"/>
          <p:cNvPicPr>
            <a:picLocks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19050" y="5778500"/>
            <a:ext cx="34147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Заголовок 615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заголовка</a:t>
            </a:r>
          </a:p>
        </p:txBody>
      </p:sp>
      <p:sp>
        <p:nvSpPr>
          <p:cNvPr id="67591" name="Текст 6152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текста</a:t>
            </a:r>
          </a:p>
          <a:p>
            <a:pPr lvl="1"/>
            <a:r>
              <a:rPr lang="en-US" altLang="en-US" smtClean="0"/>
              <a:t>Второй уровень</a:t>
            </a:r>
          </a:p>
          <a:p>
            <a:pPr lvl="2"/>
            <a:r>
              <a:rPr lang="en-US" altLang="en-US" smtClean="0"/>
              <a:t>Третий уровень</a:t>
            </a:r>
          </a:p>
          <a:p>
            <a:pPr lvl="3"/>
            <a:r>
              <a:rPr lang="en-US" altLang="en-US" smtClean="0"/>
              <a:t>Четвертый уровень</a:t>
            </a:r>
          </a:p>
          <a:p>
            <a:pPr lvl="4"/>
            <a:r>
              <a:rPr lang="en-US" altLang="en-US" smtClean="0"/>
              <a:t>Пятый уровень</a:t>
            </a:r>
          </a:p>
        </p:txBody>
      </p:sp>
      <p:sp>
        <p:nvSpPr>
          <p:cNvPr id="67592" name="Дата 6153"/>
          <p:cNvSpPr>
            <a:spLocks noGrp="1"/>
          </p:cNvSpPr>
          <p:nvPr>
            <p:ph type="dt" sz="half" idx="2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/>
            </a:lvl1pPr>
          </a:lstStyle>
          <a:p>
            <a:fld id="{D3B3C727-BB6F-45DA-96AA-4857CFD27F60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67593" name="Нижний колонтитул 6154"/>
          <p:cNvSpPr>
            <a:spLocks noGrp="1"/>
          </p:cNvSpPr>
          <p:nvPr>
            <p:ph type="ftr" sz="quarter" idx="3"/>
          </p:nvPr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endParaRPr lang="ru-RU"/>
          </a:p>
        </p:txBody>
      </p:sp>
      <p:sp>
        <p:nvSpPr>
          <p:cNvPr id="67594" name="Номер слайда 6155"/>
          <p:cNvSpPr>
            <a:spLocks noGrp="1"/>
          </p:cNvSpPr>
          <p:nvPr>
            <p:ph type="sldNum" sz="quarter" idx="4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fld id="{63EE8A14-F7F9-4E4B-8AD6-7A55EFB2B7AD}" type="slidenum">
              <a:rPr lang="ru-RU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9pPr>
    </p:titleStyle>
    <p:bodyStyle>
      <a:lvl1pPr marL="365125" indent="-254000" algn="l" rtl="0" eaLnBrk="0" fontAlgn="base" hangingPunct="0">
        <a:spcBef>
          <a:spcPts val="400"/>
        </a:spcBef>
        <a:spcAft>
          <a:spcPct val="0"/>
        </a:spcAft>
        <a:buClr>
          <a:srgbClr val="2DA2BF"/>
        </a:buClr>
        <a:buSzPct val="68000"/>
        <a:buFont typeface="Wingdings 3" pitchFamily="18" charset="2"/>
        <a:buChar char=""/>
        <a:defRPr sz="2700">
          <a:solidFill>
            <a:srgbClr val="FFFFFF"/>
          </a:solidFill>
          <a:latin typeface="Lucida Sans Unicode" charset="0"/>
        </a:defRPr>
      </a:lvl1pPr>
      <a:lvl2pPr marL="619125" indent="-228600" algn="l" rtl="0" eaLnBrk="0" fontAlgn="base" hangingPunct="0">
        <a:spcBef>
          <a:spcPts val="325"/>
        </a:spcBef>
        <a:spcAft>
          <a:spcPct val="0"/>
        </a:spcAft>
        <a:buClr>
          <a:srgbClr val="2DA2BF"/>
        </a:buClr>
        <a:buFont typeface="Verdana" pitchFamily="34" charset="0"/>
        <a:buChar char="◦"/>
        <a:defRPr sz="2300">
          <a:solidFill>
            <a:srgbClr val="FFFFFF"/>
          </a:solidFill>
          <a:latin typeface="Lucida Sans Unicode" charset="0"/>
        </a:defRPr>
      </a:lvl2pPr>
      <a:lvl3pPr marL="85725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SzPct val="68000"/>
        <a:buFont typeface="Wingdings 2" pitchFamily="18" charset="2"/>
        <a:buChar char=""/>
        <a:defRPr sz="2100">
          <a:solidFill>
            <a:srgbClr val="FFFFFF"/>
          </a:solidFill>
          <a:latin typeface="Lucida Sans Unicode" charset="0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 sz="1900">
          <a:solidFill>
            <a:srgbClr val="FFFFFF"/>
          </a:solidFill>
          <a:latin typeface="Lucida Sans Unicode" charset="0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9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5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7169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заголовка</a:t>
            </a:r>
          </a:p>
        </p:txBody>
      </p:sp>
      <p:sp>
        <p:nvSpPr>
          <p:cNvPr id="80899" name="Текст 7170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текста</a:t>
            </a:r>
          </a:p>
          <a:p>
            <a:pPr lvl="1"/>
            <a:r>
              <a:rPr lang="en-US" altLang="en-US" smtClean="0"/>
              <a:t>Второй уровень</a:t>
            </a:r>
          </a:p>
          <a:p>
            <a:pPr lvl="2"/>
            <a:r>
              <a:rPr lang="en-US" altLang="en-US" smtClean="0"/>
              <a:t>Третий уровень</a:t>
            </a:r>
          </a:p>
          <a:p>
            <a:pPr lvl="3"/>
            <a:r>
              <a:rPr lang="en-US" altLang="en-US" smtClean="0"/>
              <a:t>Четвертый уровень</a:t>
            </a:r>
          </a:p>
          <a:p>
            <a:pPr lvl="4"/>
            <a:r>
              <a:rPr lang="en-US" altLang="en-US" smtClean="0"/>
              <a:t>Пятый уровень</a:t>
            </a:r>
          </a:p>
        </p:txBody>
      </p:sp>
      <p:sp>
        <p:nvSpPr>
          <p:cNvPr id="80900" name="Дата 7171"/>
          <p:cNvSpPr>
            <a:spLocks noGrp="1"/>
          </p:cNvSpPr>
          <p:nvPr>
            <p:ph type="dt" sz="half" idx="2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/>
            </a:lvl1pPr>
          </a:lstStyle>
          <a:p>
            <a:fld id="{028CF0E9-0659-4506-B13B-7694628C2CF0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80901" name="Нижний колонтитул 7172"/>
          <p:cNvSpPr>
            <a:spLocks noGrp="1"/>
          </p:cNvSpPr>
          <p:nvPr>
            <p:ph type="ftr" sz="quarter" idx="3"/>
          </p:nvPr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endParaRPr lang="ru-RU"/>
          </a:p>
        </p:txBody>
      </p:sp>
      <p:sp>
        <p:nvSpPr>
          <p:cNvPr id="80902" name="Номер слайда 7173"/>
          <p:cNvSpPr>
            <a:spLocks noGrp="1"/>
          </p:cNvSpPr>
          <p:nvPr>
            <p:ph type="sldNum" sz="quarter" idx="4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fld id="{974875F9-BBCA-4104-A351-043C819C2490}" type="slidenum">
              <a:rPr lang="ru-RU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  <p:sldLayoutId id="214748405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464646"/>
          </a:solidFill>
          <a:latin typeface="Lucida Sans Unicode" pitchFamily="34" charset="0"/>
        </a:defRPr>
      </a:lvl9pPr>
    </p:titleStyle>
    <p:bodyStyle>
      <a:lvl1pPr marL="365125" indent="-254000" algn="l" rtl="0" eaLnBrk="0" fontAlgn="base" hangingPunct="0">
        <a:spcBef>
          <a:spcPts val="400"/>
        </a:spcBef>
        <a:spcAft>
          <a:spcPct val="0"/>
        </a:spcAft>
        <a:buClr>
          <a:srgbClr val="2DA2BF"/>
        </a:buClr>
        <a:buSzPct val="68000"/>
        <a:buFont typeface="Wingdings 3" pitchFamily="18" charset="2"/>
        <a:buChar char=""/>
        <a:defRPr sz="2700">
          <a:solidFill>
            <a:srgbClr val="000000"/>
          </a:solidFill>
          <a:latin typeface="Lucida Sans Unicode" charset="0"/>
        </a:defRPr>
      </a:lvl1pPr>
      <a:lvl2pPr marL="619125" indent="-228600" algn="l" rtl="0" eaLnBrk="0" fontAlgn="base" hangingPunct="0">
        <a:spcBef>
          <a:spcPts val="325"/>
        </a:spcBef>
        <a:spcAft>
          <a:spcPct val="0"/>
        </a:spcAft>
        <a:buClr>
          <a:srgbClr val="2DA2BF"/>
        </a:buClr>
        <a:buFont typeface="Verdana" pitchFamily="34" charset="0"/>
        <a:buChar char="◦"/>
        <a:defRPr sz="2300">
          <a:solidFill>
            <a:srgbClr val="000000"/>
          </a:solidFill>
          <a:latin typeface="Lucida Sans Unicode" charset="0"/>
        </a:defRPr>
      </a:lvl2pPr>
      <a:lvl3pPr marL="85725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SzPct val="68000"/>
        <a:buFont typeface="Wingdings 2" pitchFamily="18" charset="2"/>
        <a:buChar char=""/>
        <a:defRPr sz="2100">
          <a:solidFill>
            <a:srgbClr val="000000"/>
          </a:solidFill>
          <a:latin typeface="Lucida Sans Unicode" charset="0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 sz="1900">
          <a:solidFill>
            <a:srgbClr val="000000"/>
          </a:solidFill>
          <a:latin typeface="Lucida Sans Unicode" charset="0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000000"/>
          </a:solidFill>
          <a:latin typeface="Lucida Sans Unicode" charset="0"/>
        </a:defRPr>
      </a:lvl9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Lucida Sans Unicode" charset="0"/>
        </a:defRPr>
      </a:lvl5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hape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/>
            <a:gdLst>
              <a:gd name="T0" fmla="*/ 0 w 7485"/>
              <a:gd name="T1" fmla="*/ 0 h 337"/>
              <a:gd name="T2" fmla="*/ 7485 w 7485"/>
              <a:gd name="T3" fmla="*/ 337 h 337"/>
            </a:gdLst>
            <a:ahLst/>
            <a:cxnLst/>
            <a:rect l="T0" t="T1" r="T2" b="T3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rgbClr val="9FCBDC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sp>
        <p:nvSpPr>
          <p:cNvPr id="94211" name="Shape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591 w 5591"/>
              <a:gd name="T3" fmla="*/ 588 h 588"/>
            </a:gdLst>
            <a:ahLst/>
            <a:cxnLst/>
            <a:rect l="T0" t="T1" r="T2" b="T3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en-US"/>
          </a:p>
        </p:txBody>
      </p:sp>
      <p:grpSp>
        <p:nvGrpSpPr>
          <p:cNvPr id="94212" name="Shape"/>
          <p:cNvGrpSpPr>
            <a:grpSpLocks/>
          </p:cNvGrpSpPr>
          <p:nvPr/>
        </p:nvGrpSpPr>
        <p:grpSpPr bwMode="auto">
          <a:xfrm>
            <a:off x="-6350" y="5791200"/>
            <a:ext cx="3402013" cy="1079500"/>
            <a:chOff x="-4" y="3648"/>
            <a:chExt cx="2143" cy="680"/>
          </a:xfrm>
        </p:grpSpPr>
        <p:pic>
          <p:nvPicPr>
            <p:cNvPr id="94221" name="Shape"/>
            <p:cNvPicPr>
              <a:picLocks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-4" y="3648"/>
              <a:ext cx="214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4222" name="Shape"/>
            <p:cNvSpPr>
              <a:spLocks/>
            </p:cNvSpPr>
            <p:nvPr/>
          </p:nvSpPr>
          <p:spPr bwMode="auto">
            <a:xfrm>
              <a:off x="175" y="4045"/>
              <a:ext cx="1071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94213" name="Shape"/>
          <p:cNvPicPr>
            <a:picLocks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19050" y="5778500"/>
            <a:ext cx="34147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Shape"/>
          <p:cNvSpPr>
            <a:spLocks/>
          </p:cNvSpPr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</a:ln>
          <a:effectLst>
            <a:outerShdw dist="25400" dir="5400000" algn="t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endParaRPr lang="en-US" altLang="en-US" kern="0" dirty="0">
              <a:solidFill>
                <a:srgbClr val="FFFFFF"/>
              </a:solidFill>
              <a:latin typeface="Lucida Sans Unicode" charset="0"/>
            </a:endParaRPr>
          </a:p>
        </p:txBody>
      </p:sp>
      <p:sp>
        <p:nvSpPr>
          <p:cNvPr id="8201" name="Shape"/>
          <p:cNvSpPr>
            <a:spLocks/>
          </p:cNvSpPr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</a:ln>
          <a:effectLst>
            <a:outerShdw dist="25400" dir="5400000" algn="t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endParaRPr lang="en-US" altLang="en-US" kern="0" dirty="0">
              <a:solidFill>
                <a:srgbClr val="FFFFFF"/>
              </a:solidFill>
              <a:latin typeface="Lucida Sans Unicode" charset="0"/>
            </a:endParaRPr>
          </a:p>
        </p:txBody>
      </p:sp>
      <p:sp>
        <p:nvSpPr>
          <p:cNvPr id="94216" name="Заголовок 820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заголовка</a:t>
            </a:r>
          </a:p>
        </p:txBody>
      </p:sp>
      <p:sp>
        <p:nvSpPr>
          <p:cNvPr id="94217" name="Текст 8202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Образец текста</a:t>
            </a:r>
          </a:p>
          <a:p>
            <a:pPr lvl="1"/>
            <a:r>
              <a:rPr lang="en-US" altLang="en-US" smtClean="0"/>
              <a:t>Второй уровень</a:t>
            </a:r>
          </a:p>
          <a:p>
            <a:pPr lvl="2"/>
            <a:r>
              <a:rPr lang="en-US" altLang="en-US" smtClean="0"/>
              <a:t>Третий уровень</a:t>
            </a:r>
          </a:p>
          <a:p>
            <a:pPr lvl="3"/>
            <a:r>
              <a:rPr lang="en-US" altLang="en-US" smtClean="0"/>
              <a:t>Четвертый уровень</a:t>
            </a:r>
          </a:p>
          <a:p>
            <a:pPr lvl="4"/>
            <a:r>
              <a:rPr lang="en-US" altLang="en-US" smtClean="0"/>
              <a:t>Пятый уровень</a:t>
            </a:r>
          </a:p>
        </p:txBody>
      </p:sp>
      <p:sp>
        <p:nvSpPr>
          <p:cNvPr id="94218" name="Дата 8203"/>
          <p:cNvSpPr>
            <a:spLocks noGrp="1"/>
          </p:cNvSpPr>
          <p:nvPr>
            <p:ph type="dt" sz="half" idx="2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/>
            </a:lvl1pPr>
          </a:lstStyle>
          <a:p>
            <a:fld id="{57A0B5E4-AA2E-4ACB-9CA6-DFE0CA1AC6C1}" type="datetimeFigureOut">
              <a:rPr lang="ru-RU"/>
              <a:pPr/>
              <a:t>02.03.2017</a:t>
            </a:fld>
            <a:endParaRPr lang="ru-RU"/>
          </a:p>
        </p:txBody>
      </p:sp>
      <p:sp>
        <p:nvSpPr>
          <p:cNvPr id="94219" name="Нижний колонтитул 8204"/>
          <p:cNvSpPr>
            <a:spLocks noGrp="1"/>
          </p:cNvSpPr>
          <p:nvPr>
            <p:ph type="ftr" sz="quarter" idx="3"/>
          </p:nvPr>
        </p:nvSpPr>
        <p:spPr bwMode="auto">
          <a:xfrm>
            <a:off x="4379913" y="6408738"/>
            <a:ext cx="23510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endParaRPr lang="ru-RU"/>
          </a:p>
        </p:txBody>
      </p:sp>
      <p:sp>
        <p:nvSpPr>
          <p:cNvPr id="94220" name="Номер слайда 8205"/>
          <p:cNvSpPr>
            <a:spLocks noGrp="1"/>
          </p:cNvSpPr>
          <p:nvPr>
            <p:ph type="sldNum" sz="quarter" idx="4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/>
            </a:lvl1pPr>
          </a:lstStyle>
          <a:p>
            <a:fld id="{FAA98147-4A5A-4E66-8DC8-E9B68299805A}" type="slidenum">
              <a:rPr lang="ru-RU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  <p:sldLayoutId id="214748406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DEF5FA"/>
          </a:solidFill>
          <a:latin typeface="Lucida Sans Unicode" pitchFamily="34" charset="0"/>
        </a:defRPr>
      </a:lvl9pPr>
    </p:titleStyle>
    <p:bodyStyle>
      <a:lvl1pPr marL="365125" indent="-254000" algn="l" rtl="0" eaLnBrk="0" fontAlgn="base" hangingPunct="0">
        <a:spcBef>
          <a:spcPts val="400"/>
        </a:spcBef>
        <a:spcAft>
          <a:spcPct val="0"/>
        </a:spcAft>
        <a:buClr>
          <a:srgbClr val="2DA2BF"/>
        </a:buClr>
        <a:buSzPct val="68000"/>
        <a:buFont typeface="Wingdings 3" pitchFamily="18" charset="2"/>
        <a:buChar char=""/>
        <a:defRPr sz="2700">
          <a:solidFill>
            <a:srgbClr val="FFFFFF"/>
          </a:solidFill>
          <a:latin typeface="Lucida Sans Unicode" charset="0"/>
        </a:defRPr>
      </a:lvl1pPr>
      <a:lvl2pPr marL="619125" indent="-228600" algn="l" rtl="0" eaLnBrk="0" fontAlgn="base" hangingPunct="0">
        <a:spcBef>
          <a:spcPts val="325"/>
        </a:spcBef>
        <a:spcAft>
          <a:spcPct val="0"/>
        </a:spcAft>
        <a:buClr>
          <a:srgbClr val="2DA2BF"/>
        </a:buClr>
        <a:buFont typeface="Verdana" pitchFamily="34" charset="0"/>
        <a:buChar char="◦"/>
        <a:defRPr sz="2300">
          <a:solidFill>
            <a:srgbClr val="FFFFFF"/>
          </a:solidFill>
          <a:latin typeface="Lucida Sans Unicode" charset="0"/>
        </a:defRPr>
      </a:lvl2pPr>
      <a:lvl3pPr marL="85725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SzPct val="68000"/>
        <a:buFont typeface="Wingdings 2" pitchFamily="18" charset="2"/>
        <a:buChar char=""/>
        <a:defRPr sz="2100">
          <a:solidFill>
            <a:srgbClr val="FFFFFF"/>
          </a:solidFill>
          <a:latin typeface="Lucida Sans Unicode" charset="0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 sz="1900">
          <a:solidFill>
            <a:srgbClr val="FFFFFF"/>
          </a:solidFill>
          <a:latin typeface="Lucida Sans Unicode" charset="0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rgbClr val="DA1F28"/>
        </a:buClr>
        <a:buFont typeface="Wingdings 2" pitchFamily="18" charset="2"/>
        <a:buChar char=""/>
        <a:defRPr>
          <a:solidFill>
            <a:srgbClr val="FFFFFF"/>
          </a:solidFill>
          <a:latin typeface="Lucida Sans Unicode" charset="0"/>
        </a:defRPr>
      </a:lvl9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FFFFFF"/>
          </a:solidFill>
          <a:latin typeface="Lucida Sans Unicode" charset="0"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925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2" name="Shape"/>
          <p:cNvSpPr>
            <a:spLocks/>
          </p:cNvSpPr>
          <p:nvPr/>
        </p:nvSpPr>
        <p:spPr bwMode="auto">
          <a:xfrm>
            <a:off x="611188" y="2274888"/>
            <a:ext cx="8137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en-US" sz="3200"/>
              <a:t>Найцінніша річ, яка у нас є - це життя!</a:t>
            </a:r>
            <a:r>
              <a:rPr lang="en-US" altLang="en-US"/>
              <a:t> 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Заголовок 18433"/>
          <p:cNvPicPr>
            <a:picLocks noGr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44500" y="115888"/>
            <a:ext cx="8229600" cy="1616075"/>
          </a:xfrm>
        </p:spPr>
      </p:pic>
      <p:pic>
        <p:nvPicPr>
          <p:cNvPr id="116738" name="Содержимое 18434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979613" y="3429000"/>
            <a:ext cx="4979987" cy="3240088"/>
          </a:xfrm>
        </p:spPr>
      </p:pic>
      <p:pic>
        <p:nvPicPr>
          <p:cNvPr id="116739" name="Shap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57338"/>
            <a:ext cx="47180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0" name="Shap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1557338"/>
            <a:ext cx="41052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Заголовок 21505"/>
          <p:cNvPicPr>
            <a:picLocks noGr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07963" y="188913"/>
            <a:ext cx="8478837" cy="1243012"/>
          </a:xfrm>
        </p:spPr>
      </p:pic>
      <p:pic>
        <p:nvPicPr>
          <p:cNvPr id="117762" name="Shap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281363"/>
            <a:ext cx="3611563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3" name="Shap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3429000"/>
            <a:ext cx="3624262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509" name="Shape"/>
          <p:cNvGraphicFramePr>
            <a:graphicFrameLocks noGrp="1"/>
          </p:cNvGraphicFramePr>
          <p:nvPr/>
        </p:nvGraphicFramePr>
        <p:xfrm>
          <a:off x="457200" y="1481138"/>
          <a:ext cx="8229600" cy="868363"/>
        </p:xfrm>
        <a:graphic>
          <a:graphicData uri="http://schemas.openxmlformats.org/drawingml/2006/table">
            <a:tbl>
              <a:tblPr/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868363"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/>
                    </a:p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r>
                        <a:rPr lang="en-US" altLang="en-US" sz="1800" b="1" dirty="0">
                          <a:solidFill>
                            <a:srgbClr val="FF0000"/>
                          </a:solidFill>
                        </a:rPr>
                        <a:t>В</a:t>
                      </a: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/>
                    </a:p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r>
                        <a:rPr lang="en-US" altLang="en-US" sz="1800" b="1" dirty="0">
                          <a:solidFill>
                            <a:srgbClr val="FF0000"/>
                          </a:solidFill>
                        </a:rPr>
                        <a:t>О</a:t>
                      </a: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</a:tr>
            </a:tbl>
          </a:graphicData>
        </a:graphic>
      </p:graphicFrame>
      <p:sp>
        <p:nvSpPr>
          <p:cNvPr id="21529" name="Shape"/>
          <p:cNvSpPr>
            <a:spLocks/>
          </p:cNvSpPr>
          <p:nvPr/>
        </p:nvSpPr>
        <p:spPr bwMode="auto">
          <a:xfrm>
            <a:off x="1835150" y="1773238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21530" name="Shape"/>
          <p:cNvSpPr>
            <a:spLocks/>
          </p:cNvSpPr>
          <p:nvPr/>
        </p:nvSpPr>
        <p:spPr bwMode="auto">
          <a:xfrm>
            <a:off x="2843213" y="1782763"/>
            <a:ext cx="32226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21531" name="Shape"/>
          <p:cNvSpPr>
            <a:spLocks/>
          </p:cNvSpPr>
          <p:nvPr/>
        </p:nvSpPr>
        <p:spPr bwMode="auto">
          <a:xfrm>
            <a:off x="3932238" y="1749425"/>
            <a:ext cx="320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21532" name="Shape"/>
          <p:cNvSpPr>
            <a:spLocks/>
          </p:cNvSpPr>
          <p:nvPr/>
        </p:nvSpPr>
        <p:spPr bwMode="auto">
          <a:xfrm>
            <a:off x="5003800" y="1749425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С</a:t>
            </a:r>
          </a:p>
        </p:txBody>
      </p:sp>
      <p:sp>
        <p:nvSpPr>
          <p:cNvPr id="21533" name="Shape"/>
          <p:cNvSpPr>
            <a:spLocks/>
          </p:cNvSpPr>
          <p:nvPr/>
        </p:nvSpPr>
        <p:spPr bwMode="auto">
          <a:xfrm>
            <a:off x="5940425" y="1749425"/>
            <a:ext cx="320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21534" name="Shape"/>
          <p:cNvSpPr>
            <a:spLocks/>
          </p:cNvSpPr>
          <p:nvPr/>
        </p:nvSpPr>
        <p:spPr bwMode="auto">
          <a:xfrm>
            <a:off x="7019925" y="1725613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9" grpId="0"/>
      <p:bldP spid="21530" grpId="0"/>
      <p:bldP spid="21531" grpId="0"/>
      <p:bldP spid="21532" grpId="0"/>
      <p:bldP spid="21533" grpId="0"/>
      <p:bldP spid="215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Shape"/>
          <p:cNvGraphicFramePr>
            <a:graphicFrameLocks noGrp="1"/>
          </p:cNvGraphicFramePr>
          <p:nvPr/>
        </p:nvGraphicFramePr>
        <p:xfrm>
          <a:off x="457200" y="404813"/>
          <a:ext cx="8229602" cy="792163"/>
        </p:xfrm>
        <a:graphic>
          <a:graphicData uri="http://schemas.openxmlformats.org/drawingml/2006/table">
            <a:tbl>
              <a:tblPr/>
              <a:tblGrid>
                <a:gridCol w="1176338"/>
                <a:gridCol w="1174750"/>
                <a:gridCol w="1176338"/>
                <a:gridCol w="1174750"/>
                <a:gridCol w="1176338"/>
                <a:gridCol w="1174750"/>
                <a:gridCol w="1176338"/>
              </a:tblGrid>
              <a:tr h="792163"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/>
                    </a:p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r>
                        <a:rPr lang="en-US" altLang="en-US" sz="1800" b="1" dirty="0">
                          <a:solidFill>
                            <a:srgbClr val="FF0000"/>
                          </a:solidFill>
                        </a:rPr>
                        <a:t>П</a:t>
                      </a: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/>
                    </a:p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r>
                        <a:rPr lang="en-US" altLang="en-US" sz="1800" b="1" dirty="0">
                          <a:solidFill>
                            <a:srgbClr val="FF0000"/>
                          </a:solidFill>
                        </a:rPr>
                        <a:t>И</a:t>
                      </a: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</a:tr>
            </a:tbl>
          </a:graphicData>
        </a:graphic>
      </p:graphicFrame>
      <p:sp>
        <p:nvSpPr>
          <p:cNvPr id="22548" name="Shape"/>
          <p:cNvSpPr>
            <a:spLocks/>
          </p:cNvSpPr>
          <p:nvPr/>
        </p:nvSpPr>
        <p:spPr bwMode="auto">
          <a:xfrm>
            <a:off x="1997075" y="627063"/>
            <a:ext cx="320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І</a:t>
            </a:r>
          </a:p>
        </p:txBody>
      </p:sp>
      <p:sp>
        <p:nvSpPr>
          <p:cNvPr id="22549" name="Shape"/>
          <p:cNvSpPr>
            <a:spLocks/>
          </p:cNvSpPr>
          <p:nvPr/>
        </p:nvSpPr>
        <p:spPr bwMode="auto">
          <a:xfrm>
            <a:off x="3203575" y="649288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Д</a:t>
            </a:r>
          </a:p>
        </p:txBody>
      </p:sp>
      <p:sp>
        <p:nvSpPr>
          <p:cNvPr id="22550" name="Shape"/>
          <p:cNvSpPr>
            <a:spLocks/>
          </p:cNvSpPr>
          <p:nvPr/>
        </p:nvSpPr>
        <p:spPr bwMode="auto">
          <a:xfrm>
            <a:off x="4427538" y="649288"/>
            <a:ext cx="322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П</a:t>
            </a:r>
          </a:p>
        </p:txBody>
      </p:sp>
      <p:sp>
        <p:nvSpPr>
          <p:cNvPr id="22551" name="Shape"/>
          <p:cNvSpPr>
            <a:spLocks/>
          </p:cNvSpPr>
          <p:nvPr/>
        </p:nvSpPr>
        <p:spPr bwMode="auto">
          <a:xfrm>
            <a:off x="5580063" y="649288"/>
            <a:ext cx="322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2552" name="Shape"/>
          <p:cNvSpPr>
            <a:spLocks/>
          </p:cNvSpPr>
          <p:nvPr/>
        </p:nvSpPr>
        <p:spPr bwMode="auto">
          <a:xfrm>
            <a:off x="6804025" y="627063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Л</a:t>
            </a:r>
          </a:p>
        </p:txBody>
      </p:sp>
      <p:pic>
        <p:nvPicPr>
          <p:cNvPr id="118808" name="Shap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3690938"/>
            <a:ext cx="4864100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809" name="Shap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82750"/>
            <a:ext cx="4425950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8" grpId="0"/>
      <p:bldP spid="22549" grpId="0"/>
      <p:bldP spid="22550" grpId="0"/>
      <p:bldP spid="22551" grpId="0"/>
      <p:bldP spid="225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Shape"/>
          <p:cNvGraphicFramePr>
            <a:graphicFrameLocks noGrp="1"/>
          </p:cNvGraphicFramePr>
          <p:nvPr/>
        </p:nvGraphicFramePr>
        <p:xfrm>
          <a:off x="457200" y="620713"/>
          <a:ext cx="8229602" cy="863600"/>
        </p:xfrm>
        <a:graphic>
          <a:graphicData uri="http://schemas.openxmlformats.org/drawingml/2006/table">
            <a:tbl>
              <a:tblPr/>
              <a:tblGrid>
                <a:gridCol w="822325"/>
                <a:gridCol w="823913"/>
                <a:gridCol w="822325"/>
                <a:gridCol w="823913"/>
                <a:gridCol w="822325"/>
                <a:gridCol w="822325"/>
                <a:gridCol w="823913"/>
                <a:gridCol w="822325"/>
                <a:gridCol w="823913"/>
                <a:gridCol w="822325"/>
              </a:tblGrid>
              <a:tr h="863600"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/>
                    </a:p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r>
                        <a:rPr lang="en-US" altLang="en-US" sz="1800" b="1" dirty="0">
                          <a:solidFill>
                            <a:srgbClr val="FF0000"/>
                          </a:solidFill>
                        </a:rPr>
                        <a:t>З</a:t>
                      </a: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/>
                    </a:p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r>
                        <a:rPr lang="en-US" altLang="en-US" sz="1800" b="1" dirty="0">
                          <a:solidFill>
                            <a:srgbClr val="FF0000"/>
                          </a:solidFill>
                        </a:rPr>
                        <a:t>Я</a:t>
                      </a: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</a:tr>
            </a:tbl>
          </a:graphicData>
        </a:graphic>
      </p:graphicFrame>
      <p:sp>
        <p:nvSpPr>
          <p:cNvPr id="23578" name="Shape"/>
          <p:cNvSpPr>
            <a:spLocks/>
          </p:cNvSpPr>
          <p:nvPr/>
        </p:nvSpPr>
        <p:spPr bwMode="auto">
          <a:xfrm>
            <a:off x="1476375" y="854075"/>
            <a:ext cx="320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3579" name="Shape"/>
          <p:cNvSpPr>
            <a:spLocks/>
          </p:cNvSpPr>
          <p:nvPr/>
        </p:nvSpPr>
        <p:spPr bwMode="auto">
          <a:xfrm>
            <a:off x="2317750" y="881063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Х</a:t>
            </a:r>
          </a:p>
        </p:txBody>
      </p:sp>
      <p:sp>
        <p:nvSpPr>
          <p:cNvPr id="23580" name="Shape"/>
          <p:cNvSpPr>
            <a:spLocks/>
          </p:cNvSpPr>
          <p:nvPr/>
        </p:nvSpPr>
        <p:spPr bwMode="auto">
          <a:xfrm>
            <a:off x="3203575" y="854075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23581" name="Shape"/>
          <p:cNvSpPr>
            <a:spLocks/>
          </p:cNvSpPr>
          <p:nvPr/>
        </p:nvSpPr>
        <p:spPr bwMode="auto">
          <a:xfrm>
            <a:off x="3995738" y="881063"/>
            <a:ext cx="322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П</a:t>
            </a:r>
          </a:p>
        </p:txBody>
      </p:sp>
      <p:sp>
        <p:nvSpPr>
          <p:cNvPr id="23582" name="Shape"/>
          <p:cNvSpPr>
            <a:spLocks/>
          </p:cNvSpPr>
          <p:nvPr/>
        </p:nvSpPr>
        <p:spPr bwMode="auto">
          <a:xfrm>
            <a:off x="4787900" y="881063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23583" name="Shape"/>
          <p:cNvSpPr>
            <a:spLocks/>
          </p:cNvSpPr>
          <p:nvPr/>
        </p:nvSpPr>
        <p:spPr bwMode="auto">
          <a:xfrm>
            <a:off x="5651500" y="893763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3584" name="Shape"/>
          <p:cNvSpPr>
            <a:spLocks/>
          </p:cNvSpPr>
          <p:nvPr/>
        </p:nvSpPr>
        <p:spPr bwMode="auto">
          <a:xfrm>
            <a:off x="6470650" y="879475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23585" name="Shape"/>
          <p:cNvSpPr>
            <a:spLocks/>
          </p:cNvSpPr>
          <p:nvPr/>
        </p:nvSpPr>
        <p:spPr bwMode="auto">
          <a:xfrm>
            <a:off x="7308850" y="893763"/>
            <a:ext cx="320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119841" name="Shape"/>
          <p:cNvSpPr>
            <a:spLocks noChangeAspect="1"/>
          </p:cNvSpPr>
          <p:nvPr/>
        </p:nvSpPr>
        <p:spPr bwMode="auto">
          <a:xfrm>
            <a:off x="165100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19842" name="Shape"/>
          <p:cNvSpPr>
            <a:spLocks noChangeAspect="1"/>
          </p:cNvSpPr>
          <p:nvPr/>
        </p:nvSpPr>
        <p:spPr bwMode="auto">
          <a:xfrm>
            <a:off x="317500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19843" name="Shape"/>
          <p:cNvSpPr>
            <a:spLocks noChangeAspect="1"/>
          </p:cNvSpPr>
          <p:nvPr/>
        </p:nvSpPr>
        <p:spPr bwMode="auto">
          <a:xfrm>
            <a:off x="469900" y="1603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19844" name="Shape"/>
          <p:cNvSpPr>
            <a:spLocks noChangeAspect="1"/>
          </p:cNvSpPr>
          <p:nvPr/>
        </p:nvSpPr>
        <p:spPr bwMode="auto">
          <a:xfrm>
            <a:off x="622300" y="3127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119845" name="Shap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438" y="2276475"/>
            <a:ext cx="8089900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8" grpId="0"/>
      <p:bldP spid="23579" grpId="0"/>
      <p:bldP spid="23580" grpId="0"/>
      <p:bldP spid="23581" grpId="0"/>
      <p:bldP spid="23582" grpId="0"/>
      <p:bldP spid="23583" grpId="0"/>
      <p:bldP spid="23584" grpId="0"/>
      <p:bldP spid="235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Shape"/>
          <p:cNvGraphicFramePr>
            <a:graphicFrameLocks noGrp="1"/>
          </p:cNvGraphicFramePr>
          <p:nvPr/>
        </p:nvGraphicFramePr>
        <p:xfrm>
          <a:off x="457200" y="620713"/>
          <a:ext cx="8229602" cy="792163"/>
        </p:xfrm>
        <a:graphic>
          <a:graphicData uri="http://schemas.openxmlformats.org/drawingml/2006/table">
            <a:tbl>
              <a:tblPr/>
              <a:tblGrid>
                <a:gridCol w="1176338"/>
                <a:gridCol w="1174750"/>
                <a:gridCol w="1176338"/>
                <a:gridCol w="1174750"/>
                <a:gridCol w="1176338"/>
                <a:gridCol w="1174750"/>
                <a:gridCol w="1176338"/>
              </a:tblGrid>
              <a:tr h="792163"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/>
                    </a:p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r>
                        <a:rPr lang="en-US" altLang="en-US" sz="1800" b="1" dirty="0">
                          <a:solidFill>
                            <a:srgbClr val="FF0000"/>
                          </a:solidFill>
                        </a:rPr>
                        <a:t>Т</a:t>
                      </a: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 sz="1800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  <a:tc>
                  <a:txBody>
                    <a:bodyPr/>
                    <a:lstStyle>
                      <a:lvl1pPr>
                        <a:defRPr sz="2300"/>
                      </a:lvl1pPr>
                      <a:lvl2pPr>
                        <a:defRPr sz="2100"/>
                      </a:lvl2pPr>
                      <a:lvl3pPr>
                        <a:defRPr sz="1900"/>
                      </a:lvl3pPr>
                      <a:lvl4pPr>
                        <a:defRPr sz="1700"/>
                      </a:lvl4pPr>
                      <a:lvl5pPr>
                        <a:defRPr sz="1600"/>
                      </a:lvl5pPr>
                    </a:lstStyle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endParaRPr/>
                    </a:p>
                    <a:p>
                      <a:pPr algn="ctr">
                        <a:spcBef>
                          <a:spcPct val="0"/>
                        </a:spcBef>
                        <a:buSzPct val="100000"/>
                        <a:buFont typeface="Arial" charset="0"/>
                        <a:buNone/>
                      </a:pPr>
                      <a:r>
                        <a:rPr lang="en-US" altLang="en-US" sz="1800" b="1" dirty="0">
                          <a:solidFill>
                            <a:srgbClr val="FF0000"/>
                          </a:solidFill>
                        </a:rPr>
                        <a:t>И</a:t>
                      </a:r>
                    </a:p>
                  </a:txBody>
                  <a:tcPr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2DA2BF"/>
                    </a:solidFill>
                  </a:tcPr>
                </a:tc>
              </a:tr>
            </a:tbl>
          </a:graphicData>
        </a:graphic>
      </p:graphicFrame>
      <p:sp>
        <p:nvSpPr>
          <p:cNvPr id="24596" name="Shape"/>
          <p:cNvSpPr>
            <a:spLocks/>
          </p:cNvSpPr>
          <p:nvPr/>
        </p:nvSpPr>
        <p:spPr bwMode="auto">
          <a:xfrm>
            <a:off x="1997075" y="827088"/>
            <a:ext cx="320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24597" name="Shape"/>
          <p:cNvSpPr>
            <a:spLocks/>
          </p:cNvSpPr>
          <p:nvPr/>
        </p:nvSpPr>
        <p:spPr bwMode="auto">
          <a:xfrm>
            <a:off x="3203575" y="849313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24598" name="Shape"/>
          <p:cNvSpPr>
            <a:spLocks/>
          </p:cNvSpPr>
          <p:nvPr/>
        </p:nvSpPr>
        <p:spPr bwMode="auto">
          <a:xfrm>
            <a:off x="4427538" y="849313"/>
            <a:ext cx="322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24599" name="Shape"/>
          <p:cNvSpPr>
            <a:spLocks/>
          </p:cNvSpPr>
          <p:nvPr/>
        </p:nvSpPr>
        <p:spPr bwMode="auto">
          <a:xfrm>
            <a:off x="5651500" y="857250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24600" name="Shape"/>
          <p:cNvSpPr>
            <a:spLocks/>
          </p:cNvSpPr>
          <p:nvPr/>
        </p:nvSpPr>
        <p:spPr bwMode="auto">
          <a:xfrm>
            <a:off x="6804025" y="865188"/>
            <a:ext cx="322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254000" eaLnBrk="0" hangingPunct="0">
              <a:buClr>
                <a:srgbClr val="2DA2BF"/>
              </a:buClr>
              <a:buSzPct val="100000"/>
              <a:buFont typeface="Arial" charset="0"/>
              <a:buNone/>
            </a:pPr>
            <a:r>
              <a:rPr lang="en-US" altLang="en-US" sz="2000">
                <a:solidFill>
                  <a:srgbClr val="FF0000"/>
                </a:solidFill>
              </a:rPr>
              <a:t>Р</a:t>
            </a:r>
          </a:p>
        </p:txBody>
      </p:sp>
      <p:pic>
        <p:nvPicPr>
          <p:cNvPr id="120856" name="Shap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2141538"/>
            <a:ext cx="5462588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6" grpId="0"/>
      <p:bldP spid="24597" grpId="0"/>
      <p:bldP spid="24598" grpId="0"/>
      <p:bldP spid="24599" grpId="0"/>
      <p:bldP spid="246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Содержимое 25601"/>
          <p:cNvSpPr>
            <a:spLocks noGrp="1"/>
          </p:cNvSpPr>
          <p:nvPr>
            <p:ph idx="4294967295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r>
              <a:rPr lang="en-US" altLang="en-US" sz="4800" smtClean="0">
                <a:latin typeface="Lucida Sans Unicode" pitchFamily="34" charset="0"/>
              </a:rPr>
              <a:t>вбивства;</a:t>
            </a:r>
          </a:p>
          <a:p>
            <a:r>
              <a:rPr lang="en-US" altLang="en-US" sz="4800" smtClean="0">
                <a:latin typeface="Lucida Sans Unicode" pitchFamily="34" charset="0"/>
              </a:rPr>
              <a:t>підпали;</a:t>
            </a:r>
          </a:p>
          <a:p>
            <a:r>
              <a:rPr lang="en-US" altLang="en-US" sz="4800" smtClean="0">
                <a:latin typeface="Lucida Sans Unicode" pitchFamily="34" charset="0"/>
              </a:rPr>
              <a:t>захоплення заручників;</a:t>
            </a:r>
          </a:p>
          <a:p>
            <a:r>
              <a:rPr lang="en-US" altLang="en-US" sz="4800" smtClean="0">
                <a:latin typeface="Lucida Sans Unicode" pitchFamily="34" charset="0"/>
              </a:rPr>
              <a:t>тортури</a:t>
            </a:r>
          </a:p>
        </p:txBody>
      </p:sp>
      <p:pic>
        <p:nvPicPr>
          <p:cNvPr id="121858" name="Заголовок 25602"/>
          <p:cNvPicPr>
            <a:picLocks noGr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-207963" y="274638"/>
            <a:ext cx="9218613" cy="1535112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Содержимое 29697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427538" y="333375"/>
            <a:ext cx="4537075" cy="6048375"/>
          </a:xfrm>
        </p:spPr>
      </p:pic>
      <p:pic>
        <p:nvPicPr>
          <p:cNvPr id="122882" name="Shape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Shap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88913"/>
            <a:ext cx="7273925" cy="651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hape"/>
          <p:cNvSpPr>
            <a:spLocks/>
          </p:cNvSpPr>
          <p:nvPr/>
        </p:nvSpPr>
        <p:spPr bwMode="auto">
          <a:xfrm>
            <a:off x="179388" y="2565400"/>
            <a:ext cx="8280400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2000" b="1">
                <a:solidFill>
                  <a:srgbClr val="FF0000"/>
                </a:solidFill>
              </a:rPr>
              <a:t>Терористи-</a:t>
            </a:r>
            <a:r>
              <a:rPr lang="en-US" altLang="en-US" sz="2000">
                <a:solidFill>
                  <a:srgbClr val="FF0000"/>
                </a:solidFill>
              </a:rPr>
              <a:t> </a:t>
            </a:r>
            <a:r>
              <a:rPr lang="en-US" altLang="en-US" sz="2000"/>
              <a:t>особи, які свідомо, </a:t>
            </a:r>
          </a:p>
          <a:p>
            <a:pPr eaLnBrk="0" hangingPunct="0"/>
            <a:r>
              <a:rPr lang="en-US" altLang="en-US" sz="2000"/>
              <a:t>цілеспрямовано застосовують</a:t>
            </a:r>
          </a:p>
          <a:p>
            <a:pPr eaLnBrk="0" hangingPunct="0"/>
            <a:r>
              <a:rPr lang="en-US" altLang="en-US" sz="2000"/>
              <a:t>насильство шляхом захоплення </a:t>
            </a:r>
          </a:p>
          <a:p>
            <a:pPr eaLnBrk="0" hangingPunct="0"/>
            <a:r>
              <a:rPr lang="en-US" altLang="en-US" sz="2000"/>
              <a:t>заручників, підпалів, убивств, тортур,</a:t>
            </a:r>
          </a:p>
          <a:p>
            <a:pPr eaLnBrk="0" hangingPunct="0"/>
            <a:r>
              <a:rPr lang="en-US" altLang="en-US" sz="2000"/>
              <a:t>залякування населення або органів </a:t>
            </a:r>
          </a:p>
          <a:p>
            <a:pPr eaLnBrk="0" hangingPunct="0"/>
            <a:r>
              <a:rPr lang="en-US" altLang="en-US" sz="2000"/>
              <a:t>влади з метою досягнення</a:t>
            </a:r>
          </a:p>
          <a:p>
            <a:pPr eaLnBrk="0" hangingPunct="0"/>
            <a:r>
              <a:rPr lang="en-US" altLang="en-US" sz="2000"/>
              <a:t>злочинних дій.</a:t>
            </a:r>
          </a:p>
          <a:p>
            <a:pPr eaLnBrk="0" hangingPunct="0"/>
            <a:endParaRPr lang="ru-RU"/>
          </a:p>
          <a:p>
            <a:pPr eaLnBrk="0" hangingPunct="0"/>
            <a:r>
              <a:rPr lang="en-US" altLang="en-US" sz="2000" b="1">
                <a:solidFill>
                  <a:srgbClr val="FF0000"/>
                </a:solidFill>
              </a:rPr>
              <a:t>Терористичні акти- </a:t>
            </a:r>
            <a:r>
              <a:rPr lang="en-US" altLang="en-US" sz="2000">
                <a:solidFill>
                  <a:srgbClr val="000000"/>
                </a:solidFill>
              </a:rPr>
              <a:t>це застосування зброї, вчинення вибуху, підпалу чи інших дій, які створюють небезпеку для життя та здоров'я людини або заподіюють значну майнову шкоду чи  інші тяжкі наслідки</a:t>
            </a:r>
            <a:r>
              <a:rPr lang="uk-UA" altLang="en-US" sz="2000">
                <a:solidFill>
                  <a:srgbClr val="000000"/>
                </a:solidFill>
                <a:latin typeface="Arial" charset="0"/>
              </a:rPr>
              <a:t>.</a:t>
            </a:r>
          </a:p>
          <a:p>
            <a:pPr eaLnBrk="0" hangingPunct="0"/>
            <a:r>
              <a:rPr lang="en-US"/>
              <a:t>                       </a:t>
            </a:r>
            <a:r>
              <a:rPr lang="uk-UA">
                <a:latin typeface="Arial" charset="0"/>
              </a:rPr>
              <a:t>                  </a:t>
            </a:r>
            <a:r>
              <a:rPr lang="uk-UA" sz="2000" b="1">
                <a:solidFill>
                  <a:srgbClr val="FF0000"/>
                </a:solidFill>
                <a:latin typeface="Arial" charset="0"/>
              </a:rPr>
              <a:t>Терологія-</a:t>
            </a:r>
            <a:r>
              <a:rPr lang="uk-UA" sz="2000">
                <a:latin typeface="Arial" charset="0"/>
              </a:rPr>
              <a:t>наука яка вивчає тероризм.</a:t>
            </a:r>
            <a:endParaRPr lang="ru-RU" sz="2000">
              <a:latin typeface="Arial" charset="0"/>
            </a:endParaRPr>
          </a:p>
        </p:txBody>
      </p:sp>
      <p:sp>
        <p:nvSpPr>
          <p:cNvPr id="109570" name="Shape"/>
          <p:cNvSpPr>
            <a:spLocks/>
          </p:cNvSpPr>
          <p:nvPr/>
        </p:nvSpPr>
        <p:spPr bwMode="auto">
          <a:xfrm>
            <a:off x="323850" y="260350"/>
            <a:ext cx="4572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b="1">
                <a:solidFill>
                  <a:srgbClr val="FF0000"/>
                </a:solidFill>
              </a:rPr>
              <a:t>Терори́зм</a:t>
            </a:r>
            <a:r>
              <a:rPr lang="en-US" altLang="en-US"/>
              <a:t> (</a:t>
            </a:r>
            <a:r>
              <a:rPr lang="en-US" altLang="en-US" sz="2000"/>
              <a:t>від лат. </a:t>
            </a:r>
            <a:r>
              <a:rPr lang="en-US" altLang="en-US" sz="2000" i="1"/>
              <a:t>terror</a:t>
            </a:r>
            <a:r>
              <a:rPr lang="en-US" altLang="en-US" sz="2000"/>
              <a:t> — жах) — </a:t>
            </a:r>
          </a:p>
          <a:p>
            <a:pPr eaLnBrk="0" hangingPunct="0"/>
            <a:r>
              <a:rPr lang="en-US" altLang="en-US" sz="2000"/>
              <a:t>насильницькі дії злочинних осіб з </a:t>
            </a:r>
          </a:p>
          <a:p>
            <a:pPr eaLnBrk="0" hangingPunct="0"/>
            <a:r>
              <a:rPr lang="en-US" altLang="en-US" sz="2000"/>
              <a:t>метою підривання існуючої влади,ускладнення міжнародних відносин,політичних і економіч-них  здирств у держав і корпорацій</a:t>
            </a:r>
            <a:r>
              <a:rPr lang="en-US" altLang="en-US"/>
              <a:t>.</a:t>
            </a:r>
          </a:p>
        </p:txBody>
      </p:sp>
      <p:pic>
        <p:nvPicPr>
          <p:cNvPr id="109571" name="Shape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333375"/>
            <a:ext cx="4176713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Заголовок 12289"/>
          <p:cNvPicPr>
            <a:picLocks noGrp="1"/>
          </p:cNvPicPr>
          <p:nvPr>
            <p:ph type="ctr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5725" y="1122363"/>
            <a:ext cx="8686800" cy="3443287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Содержимое 13313"/>
          <p:cNvSpPr>
            <a:spLocks noGrp="1"/>
          </p:cNvSpPr>
          <p:nvPr>
            <p:ph idx="4294967295"/>
          </p:nvPr>
        </p:nvSpPr>
        <p:spPr>
          <a:xfrm>
            <a:off x="457200" y="260350"/>
            <a:ext cx="8229600" cy="6408738"/>
          </a:xfrm>
        </p:spPr>
        <p:txBody>
          <a:bodyPr/>
          <a:lstStyle/>
          <a:p>
            <a:pPr>
              <a:buFont typeface="Wingdings 3" pitchFamily="18" charset="2"/>
              <a:buNone/>
            </a:pPr>
            <a:r>
              <a:rPr lang="en-US" altLang="en-US" sz="3600" b="1" smtClean="0">
                <a:solidFill>
                  <a:srgbClr val="FF0000"/>
                </a:solidFill>
                <a:latin typeface="Lucida Sans Unicode" pitchFamily="34" charset="0"/>
              </a:rPr>
              <a:t>Знати:</a:t>
            </a:r>
            <a:r>
              <a:rPr lang="ru-RU" smtClean="0">
                <a:latin typeface="Lucida Sans Unicode" pitchFamily="34" charset="0"/>
              </a:rPr>
              <a:t/>
            </a:r>
            <a:br>
              <a:rPr lang="ru-RU" smtClean="0">
                <a:latin typeface="Lucida Sans Unicode" pitchFamily="34" charset="0"/>
              </a:rPr>
            </a:br>
            <a:r>
              <a:rPr lang="en-US" altLang="en-US" sz="3600" smtClean="0">
                <a:latin typeface="Lucida Sans Unicode" pitchFamily="34" charset="0"/>
              </a:rPr>
              <a:t>1) поняття «тероризм»;</a:t>
            </a:r>
            <a:r>
              <a:rPr lang="ru-RU" smtClean="0">
                <a:latin typeface="Lucida Sans Unicode" pitchFamily="34" charset="0"/>
              </a:rPr>
              <a:t/>
            </a:r>
            <a:br>
              <a:rPr lang="ru-RU" smtClean="0">
                <a:latin typeface="Lucida Sans Unicode" pitchFamily="34" charset="0"/>
              </a:rPr>
            </a:br>
            <a:r>
              <a:rPr lang="en-US" altLang="en-US" sz="3600" smtClean="0">
                <a:latin typeface="Lucida Sans Unicode" pitchFamily="34" charset="0"/>
              </a:rPr>
              <a:t>2) час і місце його виникнення;</a:t>
            </a:r>
            <a:r>
              <a:rPr lang="ru-RU" smtClean="0">
                <a:latin typeface="Lucida Sans Unicode" pitchFamily="34" charset="0"/>
              </a:rPr>
              <a:t/>
            </a:r>
            <a:br>
              <a:rPr lang="ru-RU" smtClean="0">
                <a:latin typeface="Lucida Sans Unicode" pitchFamily="34" charset="0"/>
              </a:rPr>
            </a:br>
            <a:r>
              <a:rPr lang="en-US" altLang="en-US" sz="3600" smtClean="0">
                <a:latin typeface="Lucida Sans Unicode" pitchFamily="34" charset="0"/>
              </a:rPr>
              <a:t>3) прояви тероризму </a:t>
            </a:r>
          </a:p>
          <a:p>
            <a:pPr>
              <a:buFont typeface="Wingdings 3" pitchFamily="18" charset="2"/>
              <a:buNone/>
            </a:pPr>
            <a:r>
              <a:rPr lang="en-US" altLang="en-US" sz="3600" b="1" smtClean="0">
                <a:solidFill>
                  <a:srgbClr val="FF0000"/>
                </a:solidFill>
                <a:latin typeface="Lucida Sans Unicode" pitchFamily="34" charset="0"/>
              </a:rPr>
              <a:t>Уміти:</a:t>
            </a:r>
          </a:p>
          <a:p>
            <a:pPr>
              <a:buFont typeface="Wingdings 3" pitchFamily="18" charset="2"/>
              <a:buNone/>
            </a:pPr>
            <a:r>
              <a:rPr lang="en-US" altLang="en-US" sz="3600" smtClean="0">
                <a:latin typeface="Lucida Sans Unicode" pitchFamily="34" charset="0"/>
              </a:rPr>
              <a:t>1) за зовнішнім виглядом розрізняти  небезпечних людей ;</a:t>
            </a:r>
          </a:p>
          <a:p>
            <a:pPr>
              <a:buFont typeface="Wingdings 3" pitchFamily="18" charset="2"/>
              <a:buNone/>
            </a:pPr>
            <a:r>
              <a:rPr lang="en-US" altLang="en-US" sz="3600" smtClean="0">
                <a:latin typeface="Lucida Sans Unicode" pitchFamily="34" charset="0"/>
              </a:rPr>
              <a:t>2) уміти правильно поводити себе у надзвичайних ситуаціях</a:t>
            </a: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Содержимое 15361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484313"/>
            <a:ext cx="7489825" cy="4824412"/>
          </a:xfrm>
        </p:spPr>
      </p:pic>
      <p:pic>
        <p:nvPicPr>
          <p:cNvPr id="112642" name="Заголовок 15362"/>
          <p:cNvPicPr>
            <a:picLocks noGrp="1"/>
          </p:cNvPicPr>
          <p:nvPr>
            <p:ph type="title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128588"/>
            <a:ext cx="8229600" cy="1614487"/>
          </a:xfr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Содержимое 48129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339975" y="3933825"/>
            <a:ext cx="4464050" cy="2735263"/>
          </a:xfrm>
        </p:spPr>
      </p:pic>
      <p:pic>
        <p:nvPicPr>
          <p:cNvPr id="113667" name="Shap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1628775"/>
            <a:ext cx="403701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8" name="Shap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00213"/>
            <a:ext cx="39243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500042"/>
            <a:ext cx="837280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Терористичний</a:t>
            </a:r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акт у </a:t>
            </a:r>
            <a:r>
              <a:rPr lang="ru-RU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Беслані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89" name="Заголовок 16385"/>
          <p:cNvPicPr>
            <a:picLocks noGr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28588"/>
            <a:ext cx="8229600" cy="1614487"/>
          </a:xfrm>
        </p:spPr>
      </p:pic>
      <p:pic>
        <p:nvPicPr>
          <p:cNvPr id="114690" name="Shap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628775"/>
            <a:ext cx="38163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1" name="Shap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1628775"/>
            <a:ext cx="40989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2" name="Содержимое 16388"/>
          <p:cNvPicPr>
            <a:picLocks noGrp="1" noChangeAspect="1"/>
          </p:cNvPicPr>
          <p:nvPr>
            <p:ph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2268538" y="3716338"/>
            <a:ext cx="4464050" cy="3141662"/>
          </a:xfr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Содержимое 17409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773238"/>
            <a:ext cx="4321175" cy="4176712"/>
          </a:xfrm>
        </p:spPr>
      </p:pic>
      <p:pic>
        <p:nvPicPr>
          <p:cNvPr id="115714" name="Заголовок 17410"/>
          <p:cNvPicPr>
            <a:picLocks noGrp="1"/>
          </p:cNvPicPr>
          <p:nvPr>
            <p:ph type="title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128588"/>
            <a:ext cx="8229600" cy="1614487"/>
          </a:xfrm>
        </p:spPr>
      </p:pic>
      <p:pic>
        <p:nvPicPr>
          <p:cNvPr id="115715" name="Shap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844675"/>
            <a:ext cx="4213225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">
      <a:dk1>
        <a:srgbClr val="FFFFFF"/>
      </a:dk1>
      <a:lt1>
        <a:srgbClr val="000000"/>
      </a:lt1>
      <a:dk2>
        <a:srgbClr val="DEF5FA"/>
      </a:dk2>
      <a:lt2>
        <a:srgbClr val="464646"/>
      </a:lt2>
      <a:accent1>
        <a:srgbClr val="2DA2BF"/>
      </a:accent1>
      <a:accent2>
        <a:srgbClr val="DA1F28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">
      <a:dk1>
        <a:srgbClr val="FFFFFF"/>
      </a:dk1>
      <a:lt1>
        <a:srgbClr val="000000"/>
      </a:lt1>
      <a:dk2>
        <a:srgbClr val="DEF5FA"/>
      </a:dk2>
      <a:lt2>
        <a:srgbClr val="464646"/>
      </a:lt2>
      <a:accent1>
        <a:srgbClr val="2DA2BF"/>
      </a:accent1>
      <a:accent2>
        <a:srgbClr val="DA1F28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формление по умолчанию">
  <a:themeElements>
    <a:clrScheme name="">
      <a:dk1>
        <a:srgbClr val="FFFFFF"/>
      </a:dk1>
      <a:lt1>
        <a:srgbClr val="000000"/>
      </a:lt1>
      <a:dk2>
        <a:srgbClr val="DEF5FA"/>
      </a:dk2>
      <a:lt2>
        <a:srgbClr val="464646"/>
      </a:lt2>
      <a:accent1>
        <a:srgbClr val="2DA2BF"/>
      </a:accent1>
      <a:accent2>
        <a:srgbClr val="DA1F28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формление по умолчанию">
  <a:themeElements>
    <a:clrScheme name="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Оформление по умолчанию">
  <a:themeElements>
    <a:clrScheme name="">
      <a:dk1>
        <a:srgbClr val="FFFFFF"/>
      </a:dk1>
      <a:lt1>
        <a:srgbClr val="000000"/>
      </a:lt1>
      <a:dk2>
        <a:srgbClr val="DEF5FA"/>
      </a:dk2>
      <a:lt2>
        <a:srgbClr val="464646"/>
      </a:lt2>
      <a:accent1>
        <a:srgbClr val="2DA2BF"/>
      </a:accent1>
      <a:accent2>
        <a:srgbClr val="DA1F28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Оформление по умолчанию">
  <a:themeElements>
    <a:clrScheme name="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126</Words>
  <PresentationFormat>Экран (4:3)</PresentationFormat>
  <Paragraphs>63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</cp:revision>
  <dcterms:modified xsi:type="dcterms:W3CDTF">2017-03-02T07:13:23Z</dcterms:modified>
</cp:coreProperties>
</file>