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8" r:id="rId3"/>
    <p:sldId id="267" r:id="rId4"/>
    <p:sldId id="291" r:id="rId5"/>
    <p:sldId id="292" r:id="rId6"/>
    <p:sldId id="259" r:id="rId7"/>
    <p:sldId id="262" r:id="rId8"/>
    <p:sldId id="294" r:id="rId9"/>
    <p:sldId id="272" r:id="rId10"/>
    <p:sldId id="265" r:id="rId11"/>
    <p:sldId id="271" r:id="rId12"/>
    <p:sldId id="273" r:id="rId13"/>
    <p:sldId id="293" r:id="rId14"/>
    <p:sldId id="295" r:id="rId15"/>
    <p:sldId id="274" r:id="rId16"/>
    <p:sldId id="286" r:id="rId17"/>
    <p:sldId id="275" r:id="rId18"/>
    <p:sldId id="285" r:id="rId19"/>
    <p:sldId id="287" r:id="rId20"/>
    <p:sldId id="288" r:id="rId21"/>
    <p:sldId id="289" r:id="rId22"/>
    <p:sldId id="290" r:id="rId23"/>
    <p:sldId id="281" r:id="rId24"/>
    <p:sldId id="277" r:id="rId25"/>
    <p:sldId id="278" r:id="rId26"/>
    <p:sldId id="280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0E20C-C2B6-408B-A85C-F38340862F8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A12ED547-D605-461D-BD33-6EB6928323D0}" type="pres">
      <dgm:prSet presAssocID="{1A70E20C-C2B6-408B-A85C-F38340862F8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43407-7153-4850-A1ED-40471C4BA253}" type="presOf" srcId="{1A70E20C-C2B6-408B-A85C-F38340862F86}" destId="{A12ED547-D605-461D-BD33-6EB6928323D0}" srcOrd="0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EE3D-53DC-44A4-98BD-25D9BC4E6D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23118-6C1C-4C9B-BF17-5F8146611B50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640EAF37-80C5-4289-A3EA-0C7C26F80356}" type="parTrans" cxnId="{DEE1CFCE-91D8-4390-944C-FFD623D3626E}">
      <dgm:prSet/>
      <dgm:spPr/>
      <dgm:t>
        <a:bodyPr/>
        <a:lstStyle/>
        <a:p>
          <a:endParaRPr lang="ru-RU"/>
        </a:p>
      </dgm:t>
    </dgm:pt>
    <dgm:pt modelId="{842100C0-22D3-4123-A77F-70A10A30B453}" type="sibTrans" cxnId="{DEE1CFCE-91D8-4390-944C-FFD623D3626E}">
      <dgm:prSet/>
      <dgm:spPr/>
      <dgm:t>
        <a:bodyPr/>
        <a:lstStyle/>
        <a:p>
          <a:endParaRPr lang="ru-RU"/>
        </a:p>
      </dgm:t>
    </dgm:pt>
    <dgm:pt modelId="{1A9C671A-FFE4-4E4D-8CF5-4EE1F5DD922D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реальний політичний плюралізм</a:t>
          </a:r>
          <a:endParaRPr lang="ru-RU" sz="1800" dirty="0"/>
        </a:p>
      </dgm:t>
    </dgm:pt>
    <dgm:pt modelId="{80CAB866-37A5-4F49-8367-91D74CB1772F}" type="parTrans" cxnId="{60C33B85-A62B-4307-8572-A4C30F2ED3F1}">
      <dgm:prSet/>
      <dgm:spPr/>
      <dgm:t>
        <a:bodyPr/>
        <a:lstStyle/>
        <a:p>
          <a:endParaRPr lang="ru-RU"/>
        </a:p>
      </dgm:t>
    </dgm:pt>
    <dgm:pt modelId="{C285B19B-8379-4137-9F52-4C04652FE534}" type="sibTrans" cxnId="{60C33B85-A62B-4307-8572-A4C30F2ED3F1}">
      <dgm:prSet/>
      <dgm:spPr/>
      <dgm:t>
        <a:bodyPr/>
        <a:lstStyle/>
        <a:p>
          <a:endParaRPr lang="ru-RU"/>
        </a:p>
      </dgm:t>
    </dgm:pt>
    <dgm:pt modelId="{38EC1ECC-9187-4E13-B431-C316BD6142D3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3F5DB5CD-AF0B-4BBF-8E51-C1A98C53A840}" type="parTrans" cxnId="{612EB03F-5B5D-4BE4-8E50-B6C07215D1B6}">
      <dgm:prSet/>
      <dgm:spPr/>
      <dgm:t>
        <a:bodyPr/>
        <a:lstStyle/>
        <a:p>
          <a:endParaRPr lang="ru-RU"/>
        </a:p>
      </dgm:t>
    </dgm:pt>
    <dgm:pt modelId="{CD4DED0C-6D0F-4B98-AED8-E8F9769C4C24}" type="sibTrans" cxnId="{612EB03F-5B5D-4BE4-8E50-B6C07215D1B6}">
      <dgm:prSet/>
      <dgm:spPr/>
      <dgm:t>
        <a:bodyPr/>
        <a:lstStyle/>
        <a:p>
          <a:endParaRPr lang="ru-RU"/>
        </a:p>
      </dgm:t>
    </dgm:pt>
    <dgm:pt modelId="{FE0F450A-F9A5-4E53-AFA5-69DA33A36BF9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політичний та економічний суверенітет України</a:t>
          </a:r>
          <a:endParaRPr lang="ru-RU" sz="1800" dirty="0"/>
        </a:p>
      </dgm:t>
    </dgm:pt>
    <dgm:pt modelId="{85A98F6D-0BA3-4BD8-B9FE-7CF9759C5EC2}" type="parTrans" cxnId="{029DEE63-B44D-42F9-9D55-0AB231EE3FDE}">
      <dgm:prSet/>
      <dgm:spPr/>
      <dgm:t>
        <a:bodyPr/>
        <a:lstStyle/>
        <a:p>
          <a:endParaRPr lang="ru-RU"/>
        </a:p>
      </dgm:t>
    </dgm:pt>
    <dgm:pt modelId="{188AE709-D23E-40EA-A1CC-2E11F6BFA80C}" type="sibTrans" cxnId="{029DEE63-B44D-42F9-9D55-0AB231EE3FDE}">
      <dgm:prSet/>
      <dgm:spPr/>
      <dgm:t>
        <a:bodyPr/>
        <a:lstStyle/>
        <a:p>
          <a:endParaRPr lang="ru-RU"/>
        </a:p>
      </dgm:t>
    </dgm:pt>
    <dgm:pt modelId="{F2BD0EE9-E9B1-4FD4-ADD6-55FF75330CE1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9E68CD8F-C9C9-4174-ACDC-410C8755B2F6}" type="parTrans" cxnId="{910A7234-C547-4460-A33B-FFAE3FF60456}">
      <dgm:prSet/>
      <dgm:spPr/>
      <dgm:t>
        <a:bodyPr/>
        <a:lstStyle/>
        <a:p>
          <a:endParaRPr lang="ru-RU"/>
        </a:p>
      </dgm:t>
    </dgm:pt>
    <dgm:pt modelId="{2126EC75-6285-4F94-9636-F5F5CAC645BE}" type="sibTrans" cxnId="{910A7234-C547-4460-A33B-FFAE3FF60456}">
      <dgm:prSet/>
      <dgm:spPr/>
      <dgm:t>
        <a:bodyPr/>
        <a:lstStyle/>
        <a:p>
          <a:endParaRPr lang="ru-RU"/>
        </a:p>
      </dgm:t>
    </dgm:pt>
    <dgm:pt modelId="{B2E9ECF1-7DDA-49B5-8E65-DEFE4A700EB4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скасування  6 статті Конституції УРСР</a:t>
          </a:r>
          <a:endParaRPr lang="ru-RU" sz="1800" dirty="0"/>
        </a:p>
      </dgm:t>
    </dgm:pt>
    <dgm:pt modelId="{2FEDC7E3-28EA-4F59-B812-FD56786247D7}" type="parTrans" cxnId="{41DA2D79-04FB-4EDD-8913-14C9D3D4527E}">
      <dgm:prSet/>
      <dgm:spPr/>
      <dgm:t>
        <a:bodyPr/>
        <a:lstStyle/>
        <a:p>
          <a:endParaRPr lang="ru-RU"/>
        </a:p>
      </dgm:t>
    </dgm:pt>
    <dgm:pt modelId="{3E6C915E-9A73-4EAE-8CBE-3CFE0CF7F9BB}" type="sibTrans" cxnId="{41DA2D79-04FB-4EDD-8913-14C9D3D4527E}">
      <dgm:prSet/>
      <dgm:spPr/>
      <dgm:t>
        <a:bodyPr/>
        <a:lstStyle/>
        <a:p>
          <a:endParaRPr lang="ru-RU"/>
        </a:p>
      </dgm:t>
    </dgm:pt>
    <dgm:pt modelId="{21ACD30C-AF75-4AEF-8E17-6CD3B04C59F5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121009C1-B5B0-4298-B3F2-2A9567C26598}" type="parTrans" cxnId="{EC1F069F-5749-448A-90B3-531F1ED083C8}">
      <dgm:prSet/>
      <dgm:spPr/>
      <dgm:t>
        <a:bodyPr/>
        <a:lstStyle/>
        <a:p>
          <a:endParaRPr lang="ru-RU"/>
        </a:p>
      </dgm:t>
    </dgm:pt>
    <dgm:pt modelId="{0580CF78-A3BE-49D5-BF7E-2CDE51D818CC}" type="sibTrans" cxnId="{EC1F069F-5749-448A-90B3-531F1ED083C8}">
      <dgm:prSet/>
      <dgm:spPr/>
      <dgm:t>
        <a:bodyPr/>
        <a:lstStyle/>
        <a:p>
          <a:endParaRPr lang="ru-RU"/>
        </a:p>
      </dgm:t>
    </dgm:pt>
    <dgm:pt modelId="{DBE4C5F5-68D5-4C87-A6E4-0A9F2D9D339E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812705AE-CE50-49B9-820C-09C2843F7E64}" type="parTrans" cxnId="{7FED9D79-DB97-4A61-BD62-468F5327D438}">
      <dgm:prSet/>
      <dgm:spPr/>
      <dgm:t>
        <a:bodyPr/>
        <a:lstStyle/>
        <a:p>
          <a:endParaRPr lang="ru-RU"/>
        </a:p>
      </dgm:t>
    </dgm:pt>
    <dgm:pt modelId="{76CC6B15-A12E-4EC3-8F1F-8E5FD23B5557}" type="sibTrans" cxnId="{7FED9D79-DB97-4A61-BD62-468F5327D438}">
      <dgm:prSet/>
      <dgm:spPr/>
      <dgm:t>
        <a:bodyPr/>
        <a:lstStyle/>
        <a:p>
          <a:endParaRPr lang="ru-RU"/>
        </a:p>
      </dgm:t>
    </dgm:pt>
    <dgm:pt modelId="{F22068F7-4469-4B37-B72E-C803D210E50D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A1CEE041-BB29-4CC4-9AA8-4944FC00925D}" type="parTrans" cxnId="{27EF79CC-9914-46E7-9740-02E2841769CC}">
      <dgm:prSet/>
      <dgm:spPr/>
      <dgm:t>
        <a:bodyPr/>
        <a:lstStyle/>
        <a:p>
          <a:endParaRPr lang="ru-RU"/>
        </a:p>
      </dgm:t>
    </dgm:pt>
    <dgm:pt modelId="{DF6BA087-57C9-45E2-AA23-10AE44F1308A}" type="sibTrans" cxnId="{27EF79CC-9914-46E7-9740-02E2841769CC}">
      <dgm:prSet/>
      <dgm:spPr/>
      <dgm:t>
        <a:bodyPr/>
        <a:lstStyle/>
        <a:p>
          <a:endParaRPr lang="ru-RU"/>
        </a:p>
      </dgm:t>
    </dgm:pt>
    <dgm:pt modelId="{0943E43D-8857-4C4D-A8D6-073BBA8E8925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створення економічної системи на основі різноманітності і рівноправності всіх форм власності</a:t>
          </a:r>
          <a:endParaRPr lang="ru-RU" sz="1800" dirty="0"/>
        </a:p>
      </dgm:t>
    </dgm:pt>
    <dgm:pt modelId="{D1305C01-7882-422F-8BC1-424BCAFFFFF7}" type="parTrans" cxnId="{333C6EDB-14A8-4408-9CD3-229DD9C80EB3}">
      <dgm:prSet/>
      <dgm:spPr/>
      <dgm:t>
        <a:bodyPr/>
        <a:lstStyle/>
        <a:p>
          <a:endParaRPr lang="ru-RU"/>
        </a:p>
      </dgm:t>
    </dgm:pt>
    <dgm:pt modelId="{2CAA0CB8-E167-4EC0-B42E-24CE17675C29}" type="sibTrans" cxnId="{333C6EDB-14A8-4408-9CD3-229DD9C80EB3}">
      <dgm:prSet/>
      <dgm:spPr/>
      <dgm:t>
        <a:bodyPr/>
        <a:lstStyle/>
        <a:p>
          <a:endParaRPr lang="ru-RU"/>
        </a:p>
      </dgm:t>
    </dgm:pt>
    <dgm:pt modelId="{CE62F4D1-E729-4313-B979-5CD0196B4F12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прийняття нової конституції</a:t>
          </a:r>
          <a:endParaRPr lang="ru-RU" sz="1800" dirty="0"/>
        </a:p>
      </dgm:t>
    </dgm:pt>
    <dgm:pt modelId="{805DDC06-34B4-4963-B89F-046A83C46B7C}" type="parTrans" cxnId="{8298F2EF-6CC4-4448-BEA4-95D31BB34524}">
      <dgm:prSet/>
      <dgm:spPr/>
      <dgm:t>
        <a:bodyPr/>
        <a:lstStyle/>
        <a:p>
          <a:endParaRPr lang="ru-RU"/>
        </a:p>
      </dgm:t>
    </dgm:pt>
    <dgm:pt modelId="{06DA54D6-F4A4-4BD1-A49E-CD74BFF34CE6}" type="sibTrans" cxnId="{8298F2EF-6CC4-4448-BEA4-95D31BB34524}">
      <dgm:prSet/>
      <dgm:spPr/>
      <dgm:t>
        <a:bodyPr/>
        <a:lstStyle/>
        <a:p>
          <a:endParaRPr lang="ru-RU"/>
        </a:p>
      </dgm:t>
    </dgm:pt>
    <dgm:pt modelId="{63908E4E-2658-4FB8-972C-0A493569D61C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національне відродження, вільний розвиток культури і мов національних меншин</a:t>
          </a:r>
          <a:endParaRPr lang="ru-RU" sz="1800" dirty="0"/>
        </a:p>
      </dgm:t>
    </dgm:pt>
    <dgm:pt modelId="{12A4817A-1042-43A3-BE37-1BEC736F4F19}" type="parTrans" cxnId="{E4BBAE23-ED8F-404F-A161-B4D525CE888A}">
      <dgm:prSet/>
      <dgm:spPr/>
      <dgm:t>
        <a:bodyPr/>
        <a:lstStyle/>
        <a:p>
          <a:endParaRPr lang="ru-RU"/>
        </a:p>
      </dgm:t>
    </dgm:pt>
    <dgm:pt modelId="{BB986CC6-5928-495C-8B9D-7F5280D3E6FB}" type="sibTrans" cxnId="{E4BBAE23-ED8F-404F-A161-B4D525CE888A}">
      <dgm:prSet/>
      <dgm:spPr/>
      <dgm:t>
        <a:bodyPr/>
        <a:lstStyle/>
        <a:p>
          <a:endParaRPr lang="ru-RU"/>
        </a:p>
      </dgm:t>
    </dgm:pt>
    <dgm:pt modelId="{BC1DC7D6-B4A6-4E59-8152-9458BE9DE689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32A261C-5A69-4B3E-93C9-1DB632383240}" type="parTrans" cxnId="{C2BAAF03-D51D-4629-9381-414BD4966E35}">
      <dgm:prSet/>
      <dgm:spPr/>
      <dgm:t>
        <a:bodyPr/>
        <a:lstStyle/>
        <a:p>
          <a:endParaRPr lang="ru-RU"/>
        </a:p>
      </dgm:t>
    </dgm:pt>
    <dgm:pt modelId="{C5710A0E-8024-490E-8966-5E87124A4788}" type="sibTrans" cxnId="{C2BAAF03-D51D-4629-9381-414BD4966E35}">
      <dgm:prSet/>
      <dgm:spPr/>
      <dgm:t>
        <a:bodyPr/>
        <a:lstStyle/>
        <a:p>
          <a:endParaRPr lang="ru-RU"/>
        </a:p>
      </dgm:t>
    </dgm:pt>
    <dgm:pt modelId="{355FDAD4-2E9D-40F0-ADBE-698AFC7A2BFB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800" dirty="0" smtClean="0"/>
            <a:t>реальна свобода віросповідання, легалізація УГКЦ</a:t>
          </a:r>
          <a:endParaRPr lang="ru-RU" sz="1800" dirty="0"/>
        </a:p>
      </dgm:t>
    </dgm:pt>
    <dgm:pt modelId="{2A473507-9B6B-4BA4-879B-72F1793025D2}" type="parTrans" cxnId="{14EF776B-C0CC-4DD4-BFBE-7627DCF010C0}">
      <dgm:prSet/>
      <dgm:spPr/>
      <dgm:t>
        <a:bodyPr/>
        <a:lstStyle/>
        <a:p>
          <a:endParaRPr lang="ru-RU"/>
        </a:p>
      </dgm:t>
    </dgm:pt>
    <dgm:pt modelId="{80CC4B7D-6865-4C59-A037-6481DF2425B0}" type="sibTrans" cxnId="{14EF776B-C0CC-4DD4-BFBE-7627DCF010C0}">
      <dgm:prSet/>
      <dgm:spPr/>
      <dgm:t>
        <a:bodyPr/>
        <a:lstStyle/>
        <a:p>
          <a:endParaRPr lang="ru-RU"/>
        </a:p>
      </dgm:t>
    </dgm:pt>
    <dgm:pt modelId="{6AFCE2CB-426D-4760-829D-3DA098AFC9E8}" type="pres">
      <dgm:prSet presAssocID="{AA69EE3D-53DC-44A4-98BD-25D9BC4E6D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66DA3D-23FC-4D7A-8B1D-2422C9BA439A}" type="pres">
      <dgm:prSet presAssocID="{C0423118-6C1C-4C9B-BF17-5F8146611B50}" presName="composite" presStyleCnt="0"/>
      <dgm:spPr/>
    </dgm:pt>
    <dgm:pt modelId="{7237BA11-DB1F-4766-9E76-DA15CD98DD20}" type="pres">
      <dgm:prSet presAssocID="{C0423118-6C1C-4C9B-BF17-5F8146611B50}" presName="parentText" presStyleLbl="alignNode1" presStyleIdx="0" presStyleCnt="7" custLinFactNeighborX="-420" custLinFactNeighborY="-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4ABB3-F47F-437A-BEBC-712F3845E93F}" type="pres">
      <dgm:prSet presAssocID="{C0423118-6C1C-4C9B-BF17-5F8146611B5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422E5-FBEE-461D-A1E8-C71F9C24F883}" type="pres">
      <dgm:prSet presAssocID="{842100C0-22D3-4123-A77F-70A10A30B453}" presName="sp" presStyleCnt="0"/>
      <dgm:spPr/>
    </dgm:pt>
    <dgm:pt modelId="{A6D72DC5-191D-4EAE-9C78-BEB8A699EB06}" type="pres">
      <dgm:prSet presAssocID="{38EC1ECC-9187-4E13-B431-C316BD6142D3}" presName="composite" presStyleCnt="0"/>
      <dgm:spPr/>
    </dgm:pt>
    <dgm:pt modelId="{20F16FD8-CC89-45BB-877E-05B056B69C92}" type="pres">
      <dgm:prSet presAssocID="{38EC1ECC-9187-4E13-B431-C316BD6142D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7D00E-BC14-4B1C-BE12-C118EFBF6061}" type="pres">
      <dgm:prSet presAssocID="{38EC1ECC-9187-4E13-B431-C316BD6142D3}" presName="descendantText" presStyleLbl="alignAcc1" presStyleIdx="1" presStyleCnt="7" custLinFactNeighborX="8" custLinFactNeighborY="6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A5DA-4C91-43E8-B09D-0523A4A9AAFE}" type="pres">
      <dgm:prSet presAssocID="{CD4DED0C-6D0F-4B98-AED8-E8F9769C4C24}" presName="sp" presStyleCnt="0"/>
      <dgm:spPr/>
    </dgm:pt>
    <dgm:pt modelId="{B55FA860-8385-45D5-8087-19861EE31121}" type="pres">
      <dgm:prSet presAssocID="{F2BD0EE9-E9B1-4FD4-ADD6-55FF75330CE1}" presName="composite" presStyleCnt="0"/>
      <dgm:spPr/>
    </dgm:pt>
    <dgm:pt modelId="{4EE78566-435E-48A7-9225-DD8A83308C84}" type="pres">
      <dgm:prSet presAssocID="{F2BD0EE9-E9B1-4FD4-ADD6-55FF75330CE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9E0C1-F26D-465D-BC08-2E7F853D4EBB}" type="pres">
      <dgm:prSet presAssocID="{F2BD0EE9-E9B1-4FD4-ADD6-55FF75330CE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0244-BF61-45FA-A765-CE906522FBCE}" type="pres">
      <dgm:prSet presAssocID="{2126EC75-6285-4F94-9636-F5F5CAC645BE}" presName="sp" presStyleCnt="0"/>
      <dgm:spPr/>
    </dgm:pt>
    <dgm:pt modelId="{6A2E4E09-FDCF-4720-8469-D3B23D6BDB49}" type="pres">
      <dgm:prSet presAssocID="{21ACD30C-AF75-4AEF-8E17-6CD3B04C59F5}" presName="composite" presStyleCnt="0"/>
      <dgm:spPr/>
    </dgm:pt>
    <dgm:pt modelId="{AA54D44F-6061-4F1A-9979-41F204A7B657}" type="pres">
      <dgm:prSet presAssocID="{21ACD30C-AF75-4AEF-8E17-6CD3B04C59F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95916-39F7-446E-8F1A-F72BD6900B1A}" type="pres">
      <dgm:prSet presAssocID="{21ACD30C-AF75-4AEF-8E17-6CD3B04C59F5}" presName="descendantText" presStyleLbl="alignAcc1" presStyleIdx="3" presStyleCnt="7" custLinFactNeighborX="390" custLinFactNeighborY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DC256-8CEF-4447-888F-ED52B42EAA73}" type="pres">
      <dgm:prSet presAssocID="{0580CF78-A3BE-49D5-BF7E-2CDE51D818CC}" presName="sp" presStyleCnt="0"/>
      <dgm:spPr/>
    </dgm:pt>
    <dgm:pt modelId="{62FCB9A4-8D9D-4438-8E3D-888D5AEA8842}" type="pres">
      <dgm:prSet presAssocID="{DBE4C5F5-68D5-4C87-A6E4-0A9F2D9D339E}" presName="composite" presStyleCnt="0"/>
      <dgm:spPr/>
    </dgm:pt>
    <dgm:pt modelId="{66AFDFF3-FCFF-494E-A8F7-4185F7E7674D}" type="pres">
      <dgm:prSet presAssocID="{DBE4C5F5-68D5-4C87-A6E4-0A9F2D9D339E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DAA5A-7EC3-4159-8AA4-E776DA5A3D43}" type="pres">
      <dgm:prSet presAssocID="{DBE4C5F5-68D5-4C87-A6E4-0A9F2D9D339E}" presName="descendantText" presStyleLbl="alignAcc1" presStyleIdx="4" presStyleCnt="7" custLinFactNeighborX="390" custLinFactNeighborY="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94363-3B23-4D7F-AA25-E4A9EA3C6FD6}" type="pres">
      <dgm:prSet presAssocID="{76CC6B15-A12E-4EC3-8F1F-8E5FD23B5557}" presName="sp" presStyleCnt="0"/>
      <dgm:spPr/>
    </dgm:pt>
    <dgm:pt modelId="{C52064F3-44DC-4521-8E19-67D368BD4724}" type="pres">
      <dgm:prSet presAssocID="{F22068F7-4469-4B37-B72E-C803D210E50D}" presName="composite" presStyleCnt="0"/>
      <dgm:spPr/>
    </dgm:pt>
    <dgm:pt modelId="{D978E73E-50A1-4295-AF8F-A066CA9B8ED0}" type="pres">
      <dgm:prSet presAssocID="{F22068F7-4469-4B37-B72E-C803D210E50D}" presName="parentText" presStyleLbl="alignNode1" presStyleIdx="5" presStyleCnt="7" custLinFactNeighborX="-811" custLinFactNeighborY="-1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8A978-602D-42C5-9D92-EEC61E8D1F74}" type="pres">
      <dgm:prSet presAssocID="{F22068F7-4469-4B37-B72E-C803D210E50D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C0E03-E01B-4948-BAD2-EF3410243CFD}" type="pres">
      <dgm:prSet presAssocID="{DF6BA087-57C9-45E2-AA23-10AE44F1308A}" presName="sp" presStyleCnt="0"/>
      <dgm:spPr/>
    </dgm:pt>
    <dgm:pt modelId="{E4E994A7-16E9-4821-92DD-A0B43E5D87A4}" type="pres">
      <dgm:prSet presAssocID="{BC1DC7D6-B4A6-4E59-8152-9458BE9DE689}" presName="composite" presStyleCnt="0"/>
      <dgm:spPr/>
    </dgm:pt>
    <dgm:pt modelId="{D45F5611-CF54-4B91-BB2E-AF828C5E7D9C}" type="pres">
      <dgm:prSet presAssocID="{BC1DC7D6-B4A6-4E59-8152-9458BE9DE68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26250-A426-4DF9-94F6-960C375A7336}" type="pres">
      <dgm:prSet presAssocID="{BC1DC7D6-B4A6-4E59-8152-9458BE9DE68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C6EDB-14A8-4408-9CD3-229DD9C80EB3}" srcId="{21ACD30C-AF75-4AEF-8E17-6CD3B04C59F5}" destId="{0943E43D-8857-4C4D-A8D6-073BBA8E8925}" srcOrd="0" destOrd="0" parTransId="{D1305C01-7882-422F-8BC1-424BCAFFFFF7}" sibTransId="{2CAA0CB8-E167-4EC0-B42E-24CE17675C29}"/>
    <dgm:cxn modelId="{612EB03F-5B5D-4BE4-8E50-B6C07215D1B6}" srcId="{AA69EE3D-53DC-44A4-98BD-25D9BC4E6D5A}" destId="{38EC1ECC-9187-4E13-B431-C316BD6142D3}" srcOrd="1" destOrd="0" parTransId="{3F5DB5CD-AF0B-4BBF-8E51-C1A98C53A840}" sibTransId="{CD4DED0C-6D0F-4B98-AED8-E8F9769C4C24}"/>
    <dgm:cxn modelId="{AB3345D3-F574-4A93-AB5B-AD938FD992A5}" type="presOf" srcId="{C0423118-6C1C-4C9B-BF17-5F8146611B50}" destId="{7237BA11-DB1F-4766-9E76-DA15CD98DD20}" srcOrd="0" destOrd="0" presId="urn:microsoft.com/office/officeart/2005/8/layout/chevron2"/>
    <dgm:cxn modelId="{71D3D42D-4549-4E0B-9873-EE3BE68F3B24}" type="presOf" srcId="{B2E9ECF1-7DDA-49B5-8E65-DEFE4A700EB4}" destId="{4799E0C1-F26D-465D-BC08-2E7F853D4EBB}" srcOrd="0" destOrd="0" presId="urn:microsoft.com/office/officeart/2005/8/layout/chevron2"/>
    <dgm:cxn modelId="{60C33B85-A62B-4307-8572-A4C30F2ED3F1}" srcId="{C0423118-6C1C-4C9B-BF17-5F8146611B50}" destId="{1A9C671A-FFE4-4E4D-8CF5-4EE1F5DD922D}" srcOrd="0" destOrd="0" parTransId="{80CAB866-37A5-4F49-8367-91D74CB1772F}" sibTransId="{C285B19B-8379-4137-9F52-4C04652FE534}"/>
    <dgm:cxn modelId="{124C282D-F974-4CA4-87D2-FF34409BA8BC}" type="presOf" srcId="{DBE4C5F5-68D5-4C87-A6E4-0A9F2D9D339E}" destId="{66AFDFF3-FCFF-494E-A8F7-4185F7E7674D}" srcOrd="0" destOrd="0" presId="urn:microsoft.com/office/officeart/2005/8/layout/chevron2"/>
    <dgm:cxn modelId="{AFFAAC4B-8988-4AB6-BA3D-CB906CA45746}" type="presOf" srcId="{F22068F7-4469-4B37-B72E-C803D210E50D}" destId="{D978E73E-50A1-4295-AF8F-A066CA9B8ED0}" srcOrd="0" destOrd="0" presId="urn:microsoft.com/office/officeart/2005/8/layout/chevron2"/>
    <dgm:cxn modelId="{910A7234-C547-4460-A33B-FFAE3FF60456}" srcId="{AA69EE3D-53DC-44A4-98BD-25D9BC4E6D5A}" destId="{F2BD0EE9-E9B1-4FD4-ADD6-55FF75330CE1}" srcOrd="2" destOrd="0" parTransId="{9E68CD8F-C9C9-4174-ACDC-410C8755B2F6}" sibTransId="{2126EC75-6285-4F94-9636-F5F5CAC645BE}"/>
    <dgm:cxn modelId="{14EF776B-C0CC-4DD4-BFBE-7627DCF010C0}" srcId="{BC1DC7D6-B4A6-4E59-8152-9458BE9DE689}" destId="{355FDAD4-2E9D-40F0-ADBE-698AFC7A2BFB}" srcOrd="0" destOrd="0" parTransId="{2A473507-9B6B-4BA4-879B-72F1793025D2}" sibTransId="{80CC4B7D-6865-4C59-A037-6481DF2425B0}"/>
    <dgm:cxn modelId="{7FED9D79-DB97-4A61-BD62-468F5327D438}" srcId="{AA69EE3D-53DC-44A4-98BD-25D9BC4E6D5A}" destId="{DBE4C5F5-68D5-4C87-A6E4-0A9F2D9D339E}" srcOrd="4" destOrd="0" parTransId="{812705AE-CE50-49B9-820C-09C2843F7E64}" sibTransId="{76CC6B15-A12E-4EC3-8F1F-8E5FD23B5557}"/>
    <dgm:cxn modelId="{F844E6FE-BB38-4950-AF11-B32B063DB7BA}" type="presOf" srcId="{CE62F4D1-E729-4313-B979-5CD0196B4F12}" destId="{A0DDAA5A-7EC3-4159-8AA4-E776DA5A3D43}" srcOrd="0" destOrd="0" presId="urn:microsoft.com/office/officeart/2005/8/layout/chevron2"/>
    <dgm:cxn modelId="{C2BAAF03-D51D-4629-9381-414BD4966E35}" srcId="{AA69EE3D-53DC-44A4-98BD-25D9BC4E6D5A}" destId="{BC1DC7D6-B4A6-4E59-8152-9458BE9DE689}" srcOrd="6" destOrd="0" parTransId="{B32A261C-5A69-4B3E-93C9-1DB632383240}" sibTransId="{C5710A0E-8024-490E-8966-5E87124A4788}"/>
    <dgm:cxn modelId="{47B1038B-C4A7-4413-BFCB-C8F0995EB5B8}" type="presOf" srcId="{1A9C671A-FFE4-4E4D-8CF5-4EE1F5DD922D}" destId="{BE64ABB3-F47F-437A-BEBC-712F3845E93F}" srcOrd="0" destOrd="0" presId="urn:microsoft.com/office/officeart/2005/8/layout/chevron2"/>
    <dgm:cxn modelId="{4A731324-F54F-46DE-B326-222004D01000}" type="presOf" srcId="{0943E43D-8857-4C4D-A8D6-073BBA8E8925}" destId="{C7795916-39F7-446E-8F1A-F72BD6900B1A}" srcOrd="0" destOrd="0" presId="urn:microsoft.com/office/officeart/2005/8/layout/chevron2"/>
    <dgm:cxn modelId="{E4BBAE23-ED8F-404F-A161-B4D525CE888A}" srcId="{F22068F7-4469-4B37-B72E-C803D210E50D}" destId="{63908E4E-2658-4FB8-972C-0A493569D61C}" srcOrd="0" destOrd="0" parTransId="{12A4817A-1042-43A3-BE37-1BEC736F4F19}" sibTransId="{BB986CC6-5928-495C-8B9D-7F5280D3E6FB}"/>
    <dgm:cxn modelId="{0C96B75C-6B41-4968-96A1-8A0967A49D21}" type="presOf" srcId="{355FDAD4-2E9D-40F0-ADBE-698AFC7A2BFB}" destId="{14426250-A426-4DF9-94F6-960C375A7336}" srcOrd="0" destOrd="0" presId="urn:microsoft.com/office/officeart/2005/8/layout/chevron2"/>
    <dgm:cxn modelId="{8298F2EF-6CC4-4448-BEA4-95D31BB34524}" srcId="{DBE4C5F5-68D5-4C87-A6E4-0A9F2D9D339E}" destId="{CE62F4D1-E729-4313-B979-5CD0196B4F12}" srcOrd="0" destOrd="0" parTransId="{805DDC06-34B4-4963-B89F-046A83C46B7C}" sibTransId="{06DA54D6-F4A4-4BD1-A49E-CD74BFF34CE6}"/>
    <dgm:cxn modelId="{85B10194-685F-415D-BAA8-A9CF15E1B92D}" type="presOf" srcId="{BC1DC7D6-B4A6-4E59-8152-9458BE9DE689}" destId="{D45F5611-CF54-4B91-BB2E-AF828C5E7D9C}" srcOrd="0" destOrd="0" presId="urn:microsoft.com/office/officeart/2005/8/layout/chevron2"/>
    <dgm:cxn modelId="{743B23F0-8C2E-48F4-93C0-0BC0CB41B420}" type="presOf" srcId="{F2BD0EE9-E9B1-4FD4-ADD6-55FF75330CE1}" destId="{4EE78566-435E-48A7-9225-DD8A83308C84}" srcOrd="0" destOrd="0" presId="urn:microsoft.com/office/officeart/2005/8/layout/chevron2"/>
    <dgm:cxn modelId="{83840590-A915-4AC7-869B-F1A624FB9327}" type="presOf" srcId="{FE0F450A-F9A5-4E53-AFA5-69DA33A36BF9}" destId="{F857D00E-BC14-4B1C-BE12-C118EFBF6061}" srcOrd="0" destOrd="0" presId="urn:microsoft.com/office/officeart/2005/8/layout/chevron2"/>
    <dgm:cxn modelId="{DEE1CFCE-91D8-4390-944C-FFD623D3626E}" srcId="{AA69EE3D-53DC-44A4-98BD-25D9BC4E6D5A}" destId="{C0423118-6C1C-4C9B-BF17-5F8146611B50}" srcOrd="0" destOrd="0" parTransId="{640EAF37-80C5-4289-A3EA-0C7C26F80356}" sibTransId="{842100C0-22D3-4123-A77F-70A10A30B453}"/>
    <dgm:cxn modelId="{30F481C6-898B-4C21-A503-0912159091BA}" type="presOf" srcId="{21ACD30C-AF75-4AEF-8E17-6CD3B04C59F5}" destId="{AA54D44F-6061-4F1A-9979-41F204A7B657}" srcOrd="0" destOrd="0" presId="urn:microsoft.com/office/officeart/2005/8/layout/chevron2"/>
    <dgm:cxn modelId="{41DA2D79-04FB-4EDD-8913-14C9D3D4527E}" srcId="{F2BD0EE9-E9B1-4FD4-ADD6-55FF75330CE1}" destId="{B2E9ECF1-7DDA-49B5-8E65-DEFE4A700EB4}" srcOrd="0" destOrd="0" parTransId="{2FEDC7E3-28EA-4F59-B812-FD56786247D7}" sibTransId="{3E6C915E-9A73-4EAE-8CBE-3CFE0CF7F9BB}"/>
    <dgm:cxn modelId="{248120B4-1962-43BB-9087-13F52BC0D617}" type="presOf" srcId="{63908E4E-2658-4FB8-972C-0A493569D61C}" destId="{4168A978-602D-42C5-9D92-EEC61E8D1F74}" srcOrd="0" destOrd="0" presId="urn:microsoft.com/office/officeart/2005/8/layout/chevron2"/>
    <dgm:cxn modelId="{295EA4D6-8667-4A0D-96B9-6F324EA8AABA}" type="presOf" srcId="{AA69EE3D-53DC-44A4-98BD-25D9BC4E6D5A}" destId="{6AFCE2CB-426D-4760-829D-3DA098AFC9E8}" srcOrd="0" destOrd="0" presId="urn:microsoft.com/office/officeart/2005/8/layout/chevron2"/>
    <dgm:cxn modelId="{A70BF7CE-D540-4E49-8464-BCDACE806C93}" type="presOf" srcId="{38EC1ECC-9187-4E13-B431-C316BD6142D3}" destId="{20F16FD8-CC89-45BB-877E-05B056B69C92}" srcOrd="0" destOrd="0" presId="urn:microsoft.com/office/officeart/2005/8/layout/chevron2"/>
    <dgm:cxn modelId="{EC1F069F-5749-448A-90B3-531F1ED083C8}" srcId="{AA69EE3D-53DC-44A4-98BD-25D9BC4E6D5A}" destId="{21ACD30C-AF75-4AEF-8E17-6CD3B04C59F5}" srcOrd="3" destOrd="0" parTransId="{121009C1-B5B0-4298-B3F2-2A9567C26598}" sibTransId="{0580CF78-A3BE-49D5-BF7E-2CDE51D818CC}"/>
    <dgm:cxn modelId="{029DEE63-B44D-42F9-9D55-0AB231EE3FDE}" srcId="{38EC1ECC-9187-4E13-B431-C316BD6142D3}" destId="{FE0F450A-F9A5-4E53-AFA5-69DA33A36BF9}" srcOrd="0" destOrd="0" parTransId="{85A98F6D-0BA3-4BD8-B9FE-7CF9759C5EC2}" sibTransId="{188AE709-D23E-40EA-A1CC-2E11F6BFA80C}"/>
    <dgm:cxn modelId="{27EF79CC-9914-46E7-9740-02E2841769CC}" srcId="{AA69EE3D-53DC-44A4-98BD-25D9BC4E6D5A}" destId="{F22068F7-4469-4B37-B72E-C803D210E50D}" srcOrd="5" destOrd="0" parTransId="{A1CEE041-BB29-4CC4-9AA8-4944FC00925D}" sibTransId="{DF6BA087-57C9-45E2-AA23-10AE44F1308A}"/>
    <dgm:cxn modelId="{80079E44-3BB9-4394-AA66-312C1EBCF63A}" type="presParOf" srcId="{6AFCE2CB-426D-4760-829D-3DA098AFC9E8}" destId="{4F66DA3D-23FC-4D7A-8B1D-2422C9BA439A}" srcOrd="0" destOrd="0" presId="urn:microsoft.com/office/officeart/2005/8/layout/chevron2"/>
    <dgm:cxn modelId="{AEAEE380-3851-435C-9898-F14646C73E3A}" type="presParOf" srcId="{4F66DA3D-23FC-4D7A-8B1D-2422C9BA439A}" destId="{7237BA11-DB1F-4766-9E76-DA15CD98DD20}" srcOrd="0" destOrd="0" presId="urn:microsoft.com/office/officeart/2005/8/layout/chevron2"/>
    <dgm:cxn modelId="{445F0D83-6505-4A9E-AD67-4B1E7569A662}" type="presParOf" srcId="{4F66DA3D-23FC-4D7A-8B1D-2422C9BA439A}" destId="{BE64ABB3-F47F-437A-BEBC-712F3845E93F}" srcOrd="1" destOrd="0" presId="urn:microsoft.com/office/officeart/2005/8/layout/chevron2"/>
    <dgm:cxn modelId="{75F005E9-CF21-4E44-A1DB-B8526C3F4FAD}" type="presParOf" srcId="{6AFCE2CB-426D-4760-829D-3DA098AFC9E8}" destId="{ABD422E5-FBEE-461D-A1E8-C71F9C24F883}" srcOrd="1" destOrd="0" presId="urn:microsoft.com/office/officeart/2005/8/layout/chevron2"/>
    <dgm:cxn modelId="{912F85AB-8EEA-420A-AFAE-14C7DDE371EF}" type="presParOf" srcId="{6AFCE2CB-426D-4760-829D-3DA098AFC9E8}" destId="{A6D72DC5-191D-4EAE-9C78-BEB8A699EB06}" srcOrd="2" destOrd="0" presId="urn:microsoft.com/office/officeart/2005/8/layout/chevron2"/>
    <dgm:cxn modelId="{9A6649BD-2408-4E5E-9B47-8D4168DC0317}" type="presParOf" srcId="{A6D72DC5-191D-4EAE-9C78-BEB8A699EB06}" destId="{20F16FD8-CC89-45BB-877E-05B056B69C92}" srcOrd="0" destOrd="0" presId="urn:microsoft.com/office/officeart/2005/8/layout/chevron2"/>
    <dgm:cxn modelId="{21C22D14-486D-4730-AD4F-6AF93749AB8D}" type="presParOf" srcId="{A6D72DC5-191D-4EAE-9C78-BEB8A699EB06}" destId="{F857D00E-BC14-4B1C-BE12-C118EFBF6061}" srcOrd="1" destOrd="0" presId="urn:microsoft.com/office/officeart/2005/8/layout/chevron2"/>
    <dgm:cxn modelId="{E478BAA9-1087-47BC-80D1-B6661F3811FB}" type="presParOf" srcId="{6AFCE2CB-426D-4760-829D-3DA098AFC9E8}" destId="{B600A5DA-4C91-43E8-B09D-0523A4A9AAFE}" srcOrd="3" destOrd="0" presId="urn:microsoft.com/office/officeart/2005/8/layout/chevron2"/>
    <dgm:cxn modelId="{8FAA5416-8E22-4B34-A174-F24B8413A45D}" type="presParOf" srcId="{6AFCE2CB-426D-4760-829D-3DA098AFC9E8}" destId="{B55FA860-8385-45D5-8087-19861EE31121}" srcOrd="4" destOrd="0" presId="urn:microsoft.com/office/officeart/2005/8/layout/chevron2"/>
    <dgm:cxn modelId="{A9321A1C-B9C2-4EC0-922D-E6CDC182EF88}" type="presParOf" srcId="{B55FA860-8385-45D5-8087-19861EE31121}" destId="{4EE78566-435E-48A7-9225-DD8A83308C84}" srcOrd="0" destOrd="0" presId="urn:microsoft.com/office/officeart/2005/8/layout/chevron2"/>
    <dgm:cxn modelId="{3D35F1EA-11E9-46C7-BA76-9EE17CE35D32}" type="presParOf" srcId="{B55FA860-8385-45D5-8087-19861EE31121}" destId="{4799E0C1-F26D-465D-BC08-2E7F853D4EBB}" srcOrd="1" destOrd="0" presId="urn:microsoft.com/office/officeart/2005/8/layout/chevron2"/>
    <dgm:cxn modelId="{7F95D2FD-EBD2-4D98-BCC1-40805D9578F2}" type="presParOf" srcId="{6AFCE2CB-426D-4760-829D-3DA098AFC9E8}" destId="{B2DD0244-BF61-45FA-A765-CE906522FBCE}" srcOrd="5" destOrd="0" presId="urn:microsoft.com/office/officeart/2005/8/layout/chevron2"/>
    <dgm:cxn modelId="{2DA261D8-C5F8-4B97-94D0-4523D9FBDBBD}" type="presParOf" srcId="{6AFCE2CB-426D-4760-829D-3DA098AFC9E8}" destId="{6A2E4E09-FDCF-4720-8469-D3B23D6BDB49}" srcOrd="6" destOrd="0" presId="urn:microsoft.com/office/officeart/2005/8/layout/chevron2"/>
    <dgm:cxn modelId="{3A2B11D8-9EFF-4EE7-A55E-C08E51C4E4B3}" type="presParOf" srcId="{6A2E4E09-FDCF-4720-8469-D3B23D6BDB49}" destId="{AA54D44F-6061-4F1A-9979-41F204A7B657}" srcOrd="0" destOrd="0" presId="urn:microsoft.com/office/officeart/2005/8/layout/chevron2"/>
    <dgm:cxn modelId="{737FA699-4E17-4BFE-88C8-3DDBC5DA4D42}" type="presParOf" srcId="{6A2E4E09-FDCF-4720-8469-D3B23D6BDB49}" destId="{C7795916-39F7-446E-8F1A-F72BD6900B1A}" srcOrd="1" destOrd="0" presId="urn:microsoft.com/office/officeart/2005/8/layout/chevron2"/>
    <dgm:cxn modelId="{24C14064-AAE3-43FF-A598-0AA893353F98}" type="presParOf" srcId="{6AFCE2CB-426D-4760-829D-3DA098AFC9E8}" destId="{8D7DC256-8CEF-4447-888F-ED52B42EAA73}" srcOrd="7" destOrd="0" presId="urn:microsoft.com/office/officeart/2005/8/layout/chevron2"/>
    <dgm:cxn modelId="{B34B6302-7195-45EC-A1A9-AD5550059750}" type="presParOf" srcId="{6AFCE2CB-426D-4760-829D-3DA098AFC9E8}" destId="{62FCB9A4-8D9D-4438-8E3D-888D5AEA8842}" srcOrd="8" destOrd="0" presId="urn:microsoft.com/office/officeart/2005/8/layout/chevron2"/>
    <dgm:cxn modelId="{CE46C4A8-E558-4FFF-B0E7-F6AAA54634BD}" type="presParOf" srcId="{62FCB9A4-8D9D-4438-8E3D-888D5AEA8842}" destId="{66AFDFF3-FCFF-494E-A8F7-4185F7E7674D}" srcOrd="0" destOrd="0" presId="urn:microsoft.com/office/officeart/2005/8/layout/chevron2"/>
    <dgm:cxn modelId="{36F00B00-CC46-4100-9033-5D3AD114C557}" type="presParOf" srcId="{62FCB9A4-8D9D-4438-8E3D-888D5AEA8842}" destId="{A0DDAA5A-7EC3-4159-8AA4-E776DA5A3D43}" srcOrd="1" destOrd="0" presId="urn:microsoft.com/office/officeart/2005/8/layout/chevron2"/>
    <dgm:cxn modelId="{75A85AE1-F54F-4AC4-AD7A-926AEAB5A0F2}" type="presParOf" srcId="{6AFCE2CB-426D-4760-829D-3DA098AFC9E8}" destId="{94E94363-3B23-4D7F-AA25-E4A9EA3C6FD6}" srcOrd="9" destOrd="0" presId="urn:microsoft.com/office/officeart/2005/8/layout/chevron2"/>
    <dgm:cxn modelId="{69D7523A-5077-43D2-95E8-568060E28A63}" type="presParOf" srcId="{6AFCE2CB-426D-4760-829D-3DA098AFC9E8}" destId="{C52064F3-44DC-4521-8E19-67D368BD4724}" srcOrd="10" destOrd="0" presId="urn:microsoft.com/office/officeart/2005/8/layout/chevron2"/>
    <dgm:cxn modelId="{E5E4A25D-2F98-458D-A251-72360C267C29}" type="presParOf" srcId="{C52064F3-44DC-4521-8E19-67D368BD4724}" destId="{D978E73E-50A1-4295-AF8F-A066CA9B8ED0}" srcOrd="0" destOrd="0" presId="urn:microsoft.com/office/officeart/2005/8/layout/chevron2"/>
    <dgm:cxn modelId="{9100D87F-E78B-486E-9AF9-D21946C52FCD}" type="presParOf" srcId="{C52064F3-44DC-4521-8E19-67D368BD4724}" destId="{4168A978-602D-42C5-9D92-EEC61E8D1F74}" srcOrd="1" destOrd="0" presId="urn:microsoft.com/office/officeart/2005/8/layout/chevron2"/>
    <dgm:cxn modelId="{34E85C53-9B9D-4301-9C12-1AD9635B91A1}" type="presParOf" srcId="{6AFCE2CB-426D-4760-829D-3DA098AFC9E8}" destId="{D63C0E03-E01B-4948-BAD2-EF3410243CFD}" srcOrd="11" destOrd="0" presId="urn:microsoft.com/office/officeart/2005/8/layout/chevron2"/>
    <dgm:cxn modelId="{A1A833FD-0014-4E1A-8265-9FF9B4FEF174}" type="presParOf" srcId="{6AFCE2CB-426D-4760-829D-3DA098AFC9E8}" destId="{E4E994A7-16E9-4821-92DD-A0B43E5D87A4}" srcOrd="12" destOrd="0" presId="urn:microsoft.com/office/officeart/2005/8/layout/chevron2"/>
    <dgm:cxn modelId="{23ED2B7F-F0C5-41DA-A720-908E54BA610A}" type="presParOf" srcId="{E4E994A7-16E9-4821-92DD-A0B43E5D87A4}" destId="{D45F5611-CF54-4B91-BB2E-AF828C5E7D9C}" srcOrd="0" destOrd="0" presId="urn:microsoft.com/office/officeart/2005/8/layout/chevron2"/>
    <dgm:cxn modelId="{6B9D73A7-643B-42FA-B864-D7AED6B7D2FB}" type="presParOf" srcId="{E4E994A7-16E9-4821-92DD-A0B43E5D87A4}" destId="{14426250-A426-4DF9-94F6-960C375A7336}" srcOrd="1" destOrd="0" presId="urn:microsoft.com/office/officeart/2005/8/layout/chevron2"/>
  </dgm:cxnLst>
  <dgm:bg/>
  <dgm:whole>
    <a:ln>
      <a:solidFill>
        <a:schemeClr val="accent2">
          <a:lumMod val="40000"/>
          <a:lumOff val="60000"/>
        </a:schemeClr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90FA8-7C2D-4130-A6EF-F7808EE0E58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FD94C-C26E-4EEF-8B75-9A05BF7D203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1100" b="1" dirty="0" smtClean="0"/>
            <a:t>Естонія</a:t>
          </a:r>
          <a:endParaRPr lang="ru-RU" sz="1100" b="1" dirty="0"/>
        </a:p>
      </dgm:t>
    </dgm:pt>
    <dgm:pt modelId="{7741C7F1-6E53-426F-BBAB-5287B2C47E48}" type="parTrans" cxnId="{65E1D106-E92A-4718-ADF3-606D797E5CD3}">
      <dgm:prSet/>
      <dgm:spPr/>
      <dgm:t>
        <a:bodyPr/>
        <a:lstStyle/>
        <a:p>
          <a:endParaRPr lang="ru-RU"/>
        </a:p>
      </dgm:t>
    </dgm:pt>
    <dgm:pt modelId="{DB289EB9-27A7-4631-8E74-7B06666CDF15}" type="sibTrans" cxnId="{65E1D106-E92A-4718-ADF3-606D797E5CD3}">
      <dgm:prSet/>
      <dgm:spPr/>
      <dgm:t>
        <a:bodyPr/>
        <a:lstStyle/>
        <a:p>
          <a:endParaRPr lang="ru-RU"/>
        </a:p>
      </dgm:t>
    </dgm:pt>
    <dgm:pt modelId="{10BF504E-14D8-4CE1-B195-16A78441034E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16 листопада  1988 року</a:t>
          </a:r>
          <a:endParaRPr lang="ru-RU" sz="1400" dirty="0"/>
        </a:p>
      </dgm:t>
    </dgm:pt>
    <dgm:pt modelId="{D9DBDD0D-59F6-4D63-ABAE-875241439089}" type="parTrans" cxnId="{9E215122-6CF7-475B-9887-583A72FFFBD5}">
      <dgm:prSet/>
      <dgm:spPr/>
      <dgm:t>
        <a:bodyPr/>
        <a:lstStyle/>
        <a:p>
          <a:endParaRPr lang="ru-RU"/>
        </a:p>
      </dgm:t>
    </dgm:pt>
    <dgm:pt modelId="{7EA5DED4-ED7B-4EAF-9093-A202E03B98C7}" type="sibTrans" cxnId="{9E215122-6CF7-475B-9887-583A72FFFBD5}">
      <dgm:prSet/>
      <dgm:spPr/>
      <dgm:t>
        <a:bodyPr/>
        <a:lstStyle/>
        <a:p>
          <a:endParaRPr lang="ru-RU"/>
        </a:p>
      </dgm:t>
    </dgm:pt>
    <dgm:pt modelId="{12A7F039-3ABC-496C-B21D-ED7CEBBEC583}">
      <dgm:prSet phldrT="[Текст]" phldr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sz="1000" dirty="0"/>
        </a:p>
      </dgm:t>
    </dgm:pt>
    <dgm:pt modelId="{FD2A0A6E-68F0-4406-B28F-33118549D45A}" type="parTrans" cxnId="{FB4B86C3-C7B5-4682-AC14-DE9394EC6734}">
      <dgm:prSet/>
      <dgm:spPr/>
      <dgm:t>
        <a:bodyPr/>
        <a:lstStyle/>
        <a:p>
          <a:endParaRPr lang="ru-RU"/>
        </a:p>
      </dgm:t>
    </dgm:pt>
    <dgm:pt modelId="{7BD57D47-7368-4C06-9B96-15589DB06103}" type="sibTrans" cxnId="{FB4B86C3-C7B5-4682-AC14-DE9394EC6734}">
      <dgm:prSet/>
      <dgm:spPr/>
      <dgm:t>
        <a:bodyPr/>
        <a:lstStyle/>
        <a:p>
          <a:endParaRPr lang="ru-RU"/>
        </a:p>
      </dgm:t>
    </dgm:pt>
    <dgm:pt modelId="{C4D4A199-0D95-4C80-9919-3329E70BB515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1200" b="1" dirty="0" smtClean="0"/>
            <a:t>Азербайджан</a:t>
          </a:r>
          <a:endParaRPr lang="ru-RU" sz="1200" b="1" dirty="0"/>
        </a:p>
      </dgm:t>
    </dgm:pt>
    <dgm:pt modelId="{3E07D233-8198-4643-AE8C-6C653D6DE3AA}" type="parTrans" cxnId="{DD3C9C47-AA60-434A-987D-13FA8D8362A5}">
      <dgm:prSet/>
      <dgm:spPr/>
      <dgm:t>
        <a:bodyPr/>
        <a:lstStyle/>
        <a:p>
          <a:endParaRPr lang="ru-RU"/>
        </a:p>
      </dgm:t>
    </dgm:pt>
    <dgm:pt modelId="{D2639BDA-8A4D-48BE-809C-0D609E7B807C}" type="sibTrans" cxnId="{DD3C9C47-AA60-434A-987D-13FA8D8362A5}">
      <dgm:prSet/>
      <dgm:spPr/>
      <dgm:t>
        <a:bodyPr/>
        <a:lstStyle/>
        <a:p>
          <a:endParaRPr lang="ru-RU"/>
        </a:p>
      </dgm:t>
    </dgm:pt>
    <dgm:pt modelId="{541595F4-9939-4BF0-986A-8C6BBE24094C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200" b="1" i="0" dirty="0" smtClean="0"/>
            <a:t>23 вересня 1989 року </a:t>
          </a:r>
          <a:endParaRPr lang="ru-RU" sz="1200" i="0" dirty="0"/>
        </a:p>
      </dgm:t>
    </dgm:pt>
    <dgm:pt modelId="{83E09976-186B-4148-A6E0-A80DBDCB31F9}" type="parTrans" cxnId="{D19A50B0-E464-4343-BB30-30C608AE9182}">
      <dgm:prSet/>
      <dgm:spPr/>
      <dgm:t>
        <a:bodyPr/>
        <a:lstStyle/>
        <a:p>
          <a:endParaRPr lang="ru-RU"/>
        </a:p>
      </dgm:t>
    </dgm:pt>
    <dgm:pt modelId="{0AF262FC-0545-455C-BCB5-97FDFA822DC1}" type="sibTrans" cxnId="{D19A50B0-E464-4343-BB30-30C608AE9182}">
      <dgm:prSet/>
      <dgm:spPr/>
      <dgm:t>
        <a:bodyPr/>
        <a:lstStyle/>
        <a:p>
          <a:endParaRPr lang="ru-RU"/>
        </a:p>
      </dgm:t>
    </dgm:pt>
    <dgm:pt modelId="{FC9C8875-CB69-44BE-8370-F459FDE1A173}">
      <dgm:prSet phldrT="[Текст]" phldr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sz="1000" dirty="0"/>
        </a:p>
      </dgm:t>
    </dgm:pt>
    <dgm:pt modelId="{617844E1-79FC-4E2E-8D7F-309FE5FAECBB}" type="parTrans" cxnId="{035EEFBF-EB4C-474B-9DBB-9AE3AA081E42}">
      <dgm:prSet/>
      <dgm:spPr/>
      <dgm:t>
        <a:bodyPr/>
        <a:lstStyle/>
        <a:p>
          <a:endParaRPr lang="ru-RU"/>
        </a:p>
      </dgm:t>
    </dgm:pt>
    <dgm:pt modelId="{52915C56-4DA3-4C58-8970-78F9C15EC0E1}" type="sibTrans" cxnId="{035EEFBF-EB4C-474B-9DBB-9AE3AA081E42}">
      <dgm:prSet/>
      <dgm:spPr/>
      <dgm:t>
        <a:bodyPr/>
        <a:lstStyle/>
        <a:p>
          <a:endParaRPr lang="ru-RU"/>
        </a:p>
      </dgm:t>
    </dgm:pt>
    <dgm:pt modelId="{3AAE41F8-2D62-45FC-B60A-6B55FDD5A8A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b="1" dirty="0" smtClean="0"/>
            <a:t>Грузія</a:t>
          </a:r>
          <a:endParaRPr lang="ru-RU" b="1" dirty="0">
            <a:solidFill>
              <a:schemeClr val="tx1"/>
            </a:solidFill>
          </a:endParaRPr>
        </a:p>
      </dgm:t>
    </dgm:pt>
    <dgm:pt modelId="{5A0F5DE0-28E8-401E-852D-40F6AD02BE47}" type="parTrans" cxnId="{FC052FE5-A129-4040-B6D5-1AA21692135B}">
      <dgm:prSet/>
      <dgm:spPr/>
      <dgm:t>
        <a:bodyPr/>
        <a:lstStyle/>
        <a:p>
          <a:endParaRPr lang="ru-RU"/>
        </a:p>
      </dgm:t>
    </dgm:pt>
    <dgm:pt modelId="{DC655B0A-B2F1-469B-BA39-1D863A8E1552}" type="sibTrans" cxnId="{FC052FE5-A129-4040-B6D5-1AA21692135B}">
      <dgm:prSet/>
      <dgm:spPr/>
      <dgm:t>
        <a:bodyPr/>
        <a:lstStyle/>
        <a:p>
          <a:endParaRPr lang="ru-RU"/>
        </a:p>
      </dgm:t>
    </dgm:pt>
    <dgm:pt modelId="{2A1E2901-B648-4D38-B3E6-DF4C060C3DB1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i="1" dirty="0" smtClean="0"/>
            <a:t>9 березня 1990 року</a:t>
          </a:r>
          <a:endParaRPr lang="ru-RU" sz="1400" i="0" dirty="0"/>
        </a:p>
      </dgm:t>
    </dgm:pt>
    <dgm:pt modelId="{89B4DCD5-932C-4466-B25B-DB945C95BA75}" type="parTrans" cxnId="{6CBB46D8-EEEA-4C36-8335-E9982B9D4328}">
      <dgm:prSet/>
      <dgm:spPr/>
      <dgm:t>
        <a:bodyPr/>
        <a:lstStyle/>
        <a:p>
          <a:endParaRPr lang="ru-RU"/>
        </a:p>
      </dgm:t>
    </dgm:pt>
    <dgm:pt modelId="{658E1A6D-D8FD-4639-A648-534F2012CB55}" type="sibTrans" cxnId="{6CBB46D8-EEEA-4C36-8335-E9982B9D4328}">
      <dgm:prSet/>
      <dgm:spPr/>
      <dgm:t>
        <a:bodyPr/>
        <a:lstStyle/>
        <a:p>
          <a:endParaRPr lang="ru-RU"/>
        </a:p>
      </dgm:t>
    </dgm:pt>
    <dgm:pt modelId="{83FC3DB9-AEEC-453A-B6E0-89925E9519CB}">
      <dgm:prSet phldrT="[Текст]" phldr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sz="1200" dirty="0"/>
        </a:p>
      </dgm:t>
    </dgm:pt>
    <dgm:pt modelId="{8E55B500-66F5-431D-A5A1-A7DE638856D2}" type="parTrans" cxnId="{F38AD591-468D-4143-BB79-9128A6DB8201}">
      <dgm:prSet/>
      <dgm:spPr/>
      <dgm:t>
        <a:bodyPr/>
        <a:lstStyle/>
        <a:p>
          <a:endParaRPr lang="ru-RU"/>
        </a:p>
      </dgm:t>
    </dgm:pt>
    <dgm:pt modelId="{6A824EDF-4A39-48CC-90BB-4E468B8A98F4}" type="sibTrans" cxnId="{F38AD591-468D-4143-BB79-9128A6DB8201}">
      <dgm:prSet/>
      <dgm:spPr/>
      <dgm:t>
        <a:bodyPr/>
        <a:lstStyle/>
        <a:p>
          <a:endParaRPr lang="ru-RU"/>
        </a:p>
      </dgm:t>
    </dgm:pt>
    <dgm:pt modelId="{87F0C4AD-F2A7-43C4-A9E0-4C8497BBB91E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суверенітет</a:t>
          </a:r>
        </a:p>
      </dgm:t>
    </dgm:pt>
    <dgm:pt modelId="{39713CF4-0B3E-449C-8D1C-63854347320C}" type="parTrans" cxnId="{85F61D98-01D4-47FC-8E82-630DDFC196CF}">
      <dgm:prSet/>
      <dgm:spPr/>
      <dgm:t>
        <a:bodyPr/>
        <a:lstStyle/>
        <a:p>
          <a:endParaRPr lang="ru-RU"/>
        </a:p>
      </dgm:t>
    </dgm:pt>
    <dgm:pt modelId="{FC3B3095-3D6F-4D6B-AA6B-361AB24ABC6C}" type="sibTrans" cxnId="{85F61D98-01D4-47FC-8E82-630DDFC196CF}">
      <dgm:prSet/>
      <dgm:spPr/>
      <dgm:t>
        <a:bodyPr/>
        <a:lstStyle/>
        <a:p>
          <a:endParaRPr lang="ru-RU"/>
        </a:p>
      </dgm:t>
    </dgm:pt>
    <dgm:pt modelId="{A0DD6F0F-C2F7-4051-BB1F-CF93B17405A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uk-UA" sz="1100" b="1" dirty="0" smtClean="0">
              <a:solidFill>
                <a:schemeClr val="tx1"/>
              </a:solidFill>
            </a:rPr>
            <a:t>Латвія</a:t>
          </a:r>
          <a:endParaRPr lang="ru-RU" sz="1100" dirty="0">
            <a:solidFill>
              <a:schemeClr val="tx1"/>
            </a:solidFill>
          </a:endParaRPr>
        </a:p>
      </dgm:t>
    </dgm:pt>
    <dgm:pt modelId="{473EFE30-BE92-4B58-8F73-698FB24E519C}" type="parTrans" cxnId="{2BF0E4BA-1807-4124-90EC-0D2E2A15E577}">
      <dgm:prSet/>
      <dgm:spPr/>
      <dgm:t>
        <a:bodyPr/>
        <a:lstStyle/>
        <a:p>
          <a:endParaRPr lang="ru-RU"/>
        </a:p>
      </dgm:t>
    </dgm:pt>
    <dgm:pt modelId="{0B56BBA0-57C5-4300-9940-B8563AF4BE6F}" type="sibTrans" cxnId="{2BF0E4BA-1807-4124-90EC-0D2E2A15E577}">
      <dgm:prSet/>
      <dgm:spPr/>
      <dgm:t>
        <a:bodyPr/>
        <a:lstStyle/>
        <a:p>
          <a:endParaRPr lang="ru-RU"/>
        </a:p>
      </dgm:t>
    </dgm:pt>
    <dgm:pt modelId="{0807385D-8C40-4A85-9DDD-CC0C33DECC67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1200" b="1" dirty="0" smtClean="0"/>
            <a:t>Литва</a:t>
          </a:r>
          <a:endParaRPr lang="ru-RU" sz="1200" b="1" dirty="0"/>
        </a:p>
      </dgm:t>
    </dgm:pt>
    <dgm:pt modelId="{ACB0CA4A-4272-4271-80BB-736FB4BFAF5E}" type="parTrans" cxnId="{5B777746-F81A-48A2-911D-E3BC2D7AA4A8}">
      <dgm:prSet/>
      <dgm:spPr/>
      <dgm:t>
        <a:bodyPr/>
        <a:lstStyle/>
        <a:p>
          <a:endParaRPr lang="ru-RU"/>
        </a:p>
      </dgm:t>
    </dgm:pt>
    <dgm:pt modelId="{4191A0C2-709B-4310-8CB7-FAB2EF9E940F}" type="sibTrans" cxnId="{5B777746-F81A-48A2-911D-E3BC2D7AA4A8}">
      <dgm:prSet/>
      <dgm:spPr/>
      <dgm:t>
        <a:bodyPr/>
        <a:lstStyle/>
        <a:p>
          <a:endParaRPr lang="ru-RU"/>
        </a:p>
      </dgm:t>
    </dgm:pt>
    <dgm:pt modelId="{E8C7B0A6-6278-442D-AC63-56657A14526E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державний суверенітет  </a:t>
          </a:r>
          <a:endParaRPr lang="ru-RU" sz="1400" b="1" dirty="0"/>
        </a:p>
      </dgm:t>
    </dgm:pt>
    <dgm:pt modelId="{573D6338-E498-4581-84D8-B679A3680381}" type="sibTrans" cxnId="{864A47F2-1379-45C4-BC15-600CD249A747}">
      <dgm:prSet/>
      <dgm:spPr/>
      <dgm:t>
        <a:bodyPr/>
        <a:lstStyle/>
        <a:p>
          <a:endParaRPr lang="ru-RU"/>
        </a:p>
      </dgm:t>
    </dgm:pt>
    <dgm:pt modelId="{7CACF052-E0C1-4738-98A4-9E8E31FB24E0}" type="parTrans" cxnId="{864A47F2-1379-45C4-BC15-600CD249A747}">
      <dgm:prSet/>
      <dgm:spPr/>
      <dgm:t>
        <a:bodyPr/>
        <a:lstStyle/>
        <a:p>
          <a:endParaRPr lang="ru-RU"/>
        </a:p>
      </dgm:t>
    </dgm:pt>
    <dgm:pt modelId="{2C98DB10-C558-463A-89D8-E9681674FC8F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15 травня 1989 року</a:t>
          </a:r>
          <a:endParaRPr lang="ru-RU" sz="1400" dirty="0"/>
        </a:p>
      </dgm:t>
    </dgm:pt>
    <dgm:pt modelId="{830AAF35-B27C-4ADF-A519-85F9D88474CB}" type="sibTrans" cxnId="{A49D8AF0-E1BF-4723-BF15-7112495C5DF4}">
      <dgm:prSet/>
      <dgm:spPr/>
      <dgm:t>
        <a:bodyPr/>
        <a:lstStyle/>
        <a:p>
          <a:endParaRPr lang="ru-RU"/>
        </a:p>
      </dgm:t>
    </dgm:pt>
    <dgm:pt modelId="{4C1C5B86-AB4F-4907-A33F-41CD705F5639}" type="parTrans" cxnId="{A49D8AF0-E1BF-4723-BF15-7112495C5DF4}">
      <dgm:prSet/>
      <dgm:spPr/>
      <dgm:t>
        <a:bodyPr/>
        <a:lstStyle/>
        <a:p>
          <a:endParaRPr lang="ru-RU"/>
        </a:p>
      </dgm:t>
    </dgm:pt>
    <dgm:pt modelId="{D3BE905C-5635-4F8F-BB11-E6FC31482085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28 липня 1989 року</a:t>
          </a:r>
          <a:endParaRPr lang="ru-RU" sz="1400" b="1" dirty="0"/>
        </a:p>
      </dgm:t>
    </dgm:pt>
    <dgm:pt modelId="{F53BF6B9-B057-430A-A1FA-6F05C1F26B46}" type="parTrans" cxnId="{83C3706A-FE5C-4F9D-9133-C2B11BE3A434}">
      <dgm:prSet/>
      <dgm:spPr/>
      <dgm:t>
        <a:bodyPr/>
        <a:lstStyle/>
        <a:p>
          <a:endParaRPr lang="ru-RU"/>
        </a:p>
      </dgm:t>
    </dgm:pt>
    <dgm:pt modelId="{DFA25A01-314B-48A0-8599-011697EC5223}" type="sibTrans" cxnId="{83C3706A-FE5C-4F9D-9133-C2B11BE3A434}">
      <dgm:prSet/>
      <dgm:spPr/>
      <dgm:t>
        <a:bodyPr/>
        <a:lstStyle/>
        <a:p>
          <a:endParaRPr lang="ru-RU"/>
        </a:p>
      </dgm:t>
    </dgm:pt>
    <dgm:pt modelId="{66731E2E-C340-4CB5-935B-1D541E321877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державний суверенітет </a:t>
          </a:r>
          <a:endParaRPr lang="ru-RU" sz="1400" b="1" dirty="0"/>
        </a:p>
      </dgm:t>
    </dgm:pt>
    <dgm:pt modelId="{CA62D322-E68F-4878-BBEF-E5B57C5804E0}" type="parTrans" cxnId="{015EC1A2-7C59-4299-898D-F6CAF62CF358}">
      <dgm:prSet/>
      <dgm:spPr/>
      <dgm:t>
        <a:bodyPr/>
        <a:lstStyle/>
        <a:p>
          <a:endParaRPr lang="ru-RU"/>
        </a:p>
      </dgm:t>
    </dgm:pt>
    <dgm:pt modelId="{67470D46-3FF4-4173-8B41-7B05D520C6CC}" type="sibTrans" cxnId="{015EC1A2-7C59-4299-898D-F6CAF62CF358}">
      <dgm:prSet/>
      <dgm:spPr/>
      <dgm:t>
        <a:bodyPr/>
        <a:lstStyle/>
        <a:p>
          <a:endParaRPr lang="ru-RU"/>
        </a:p>
      </dgm:t>
    </dgm:pt>
    <dgm:pt modelId="{F4F8A88C-3246-41CD-9183-69164D63EC38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200" b="1" i="0" dirty="0" smtClean="0"/>
            <a:t>Конституційний закон про суверенітет Азербайджанської Радянської Соціалістичної Республіки </a:t>
          </a:r>
          <a:endParaRPr lang="ru-RU" sz="1200" b="1" i="0" dirty="0"/>
        </a:p>
      </dgm:t>
    </dgm:pt>
    <dgm:pt modelId="{9D8D6957-1C66-46A7-AA92-D63782FABF6F}" type="parTrans" cxnId="{B73F06B2-3D50-4B28-93CA-417AAF5F9A71}">
      <dgm:prSet/>
      <dgm:spPr/>
      <dgm:t>
        <a:bodyPr/>
        <a:lstStyle/>
        <a:p>
          <a:endParaRPr lang="ru-RU"/>
        </a:p>
      </dgm:t>
    </dgm:pt>
    <dgm:pt modelId="{B7BEC97F-99A4-41CE-9C15-EAFBB8D7D89A}" type="sibTrans" cxnId="{B73F06B2-3D50-4B28-93CA-417AAF5F9A71}">
      <dgm:prSet/>
      <dgm:spPr/>
      <dgm:t>
        <a:bodyPr/>
        <a:lstStyle/>
        <a:p>
          <a:endParaRPr lang="ru-RU"/>
        </a:p>
      </dgm:t>
    </dgm:pt>
    <dgm:pt modelId="{587DBE82-D2F3-405C-8997-19AE596ADD23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b="1" i="0" dirty="0" smtClean="0"/>
            <a:t>12 липня 1990 року  Декларація про державний суверенітет Російської Радянської Федеративної Соціалістичної Республіки  </a:t>
          </a:r>
          <a:endParaRPr lang="ru-RU" i="0" dirty="0"/>
        </a:p>
      </dgm:t>
    </dgm:pt>
    <dgm:pt modelId="{2A1C10EA-4455-4467-85EC-63DB3FBEBC2B}" type="parTrans" cxnId="{1432535B-A6F2-4C24-9674-57E2B4D68DB0}">
      <dgm:prSet/>
      <dgm:spPr/>
      <dgm:t>
        <a:bodyPr/>
        <a:lstStyle/>
        <a:p>
          <a:endParaRPr lang="ru-RU"/>
        </a:p>
      </dgm:t>
    </dgm:pt>
    <dgm:pt modelId="{A78771A5-0542-456F-9D8A-66CECDCE76F2}" type="sibTrans" cxnId="{1432535B-A6F2-4C24-9674-57E2B4D68DB0}">
      <dgm:prSet/>
      <dgm:spPr/>
      <dgm:t>
        <a:bodyPr/>
        <a:lstStyle/>
        <a:p>
          <a:endParaRPr lang="ru-RU"/>
        </a:p>
      </dgm:t>
    </dgm:pt>
    <dgm:pt modelId="{622EB3D1-1FEC-4A1A-B174-753D23E0BAB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CF41EA40-EA89-4589-AE99-F7DFA7D763E3}" type="sibTrans" cxnId="{7AB7AEA6-46D5-4658-92D5-5668E93AECFD}">
      <dgm:prSet/>
      <dgm:spPr/>
      <dgm:t>
        <a:bodyPr/>
        <a:lstStyle/>
        <a:p>
          <a:endParaRPr lang="ru-RU"/>
        </a:p>
      </dgm:t>
    </dgm:pt>
    <dgm:pt modelId="{22C6804E-85CC-4F56-981E-337F0E0D28FF}" type="parTrans" cxnId="{7AB7AEA6-46D5-4658-92D5-5668E93AECFD}">
      <dgm:prSet/>
      <dgm:spPr/>
      <dgm:t>
        <a:bodyPr/>
        <a:lstStyle/>
        <a:p>
          <a:endParaRPr lang="ru-RU"/>
        </a:p>
      </dgm:t>
    </dgm:pt>
    <dgm:pt modelId="{BC88B31F-2858-48C4-8349-3111C79ADD74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i="0" dirty="0" smtClean="0"/>
            <a:t>“ Про гарантії захисту державного суверенітету Грузії ” </a:t>
          </a:r>
          <a:endParaRPr lang="ru-RU" sz="1400" i="0" dirty="0"/>
        </a:p>
      </dgm:t>
    </dgm:pt>
    <dgm:pt modelId="{72FCF022-33BC-4CFE-816A-A5BD5B870E38}" type="parTrans" cxnId="{2AF6FA1B-A0EB-4389-B862-63BC0D6BBA86}">
      <dgm:prSet/>
      <dgm:spPr/>
      <dgm:t>
        <a:bodyPr/>
        <a:lstStyle/>
        <a:p>
          <a:endParaRPr lang="ru-RU"/>
        </a:p>
      </dgm:t>
    </dgm:pt>
    <dgm:pt modelId="{8BC1E905-B389-472D-9C77-C2B0A2EA9676}" type="sibTrans" cxnId="{2AF6FA1B-A0EB-4389-B862-63BC0D6BBA86}">
      <dgm:prSet/>
      <dgm:spPr/>
      <dgm:t>
        <a:bodyPr/>
        <a:lstStyle/>
        <a:p>
          <a:endParaRPr lang="ru-RU"/>
        </a:p>
      </dgm:t>
    </dgm:pt>
    <dgm:pt modelId="{4D430E19-CF30-4948-AD90-E79B4EE23342}" type="pres">
      <dgm:prSet presAssocID="{97790FA8-7C2D-4130-A6EF-F7808EE0E5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B5C95-ACE9-4D79-B095-28833F2CB981}" type="pres">
      <dgm:prSet presAssocID="{B54FD94C-C26E-4EEF-8B75-9A05BF7D2031}" presName="composite" presStyleCnt="0"/>
      <dgm:spPr/>
    </dgm:pt>
    <dgm:pt modelId="{42BC5701-1732-4BEC-B7BA-D3B1546F6CF4}" type="pres">
      <dgm:prSet presAssocID="{B54FD94C-C26E-4EEF-8B75-9A05BF7D2031}" presName="parentText" presStyleLbl="alignNode1" presStyleIdx="0" presStyleCnt="6" custLinFactNeighborX="0" custLinFactNeighborY="-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C5A69-F72A-45F3-9997-1FFB72B48BA4}" type="pres">
      <dgm:prSet presAssocID="{B54FD94C-C26E-4EEF-8B75-9A05BF7D203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86F5-9555-4F1B-AF91-5A191B2731BC}" type="pres">
      <dgm:prSet presAssocID="{DB289EB9-27A7-4631-8E74-7B06666CDF15}" presName="sp" presStyleCnt="0"/>
      <dgm:spPr/>
    </dgm:pt>
    <dgm:pt modelId="{683A0BF0-2042-4B8D-9264-14A7874D67B9}" type="pres">
      <dgm:prSet presAssocID="{0807385D-8C40-4A85-9DDD-CC0C33DECC67}" presName="composite" presStyleCnt="0"/>
      <dgm:spPr/>
    </dgm:pt>
    <dgm:pt modelId="{18B4651E-3D0D-417A-BF52-5CEE62C64788}" type="pres">
      <dgm:prSet presAssocID="{0807385D-8C40-4A85-9DDD-CC0C33DECC6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9F1BB-3058-4BB8-BCF5-A7E427F0F6FC}" type="pres">
      <dgm:prSet presAssocID="{0807385D-8C40-4A85-9DDD-CC0C33DECC67}" presName="descendantText" presStyleLbl="alignAcc1" presStyleIdx="1" presStyleCnt="6" custLinFactNeighborX="-215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6BA58-37DC-444D-81E2-BE19271E97EA}" type="pres">
      <dgm:prSet presAssocID="{4191A0C2-709B-4310-8CB7-FAB2EF9E940F}" presName="sp" presStyleCnt="0"/>
      <dgm:spPr/>
    </dgm:pt>
    <dgm:pt modelId="{16646703-C94A-413A-8075-8130DA6F99CB}" type="pres">
      <dgm:prSet presAssocID="{A0DD6F0F-C2F7-4051-BB1F-CF93B17405A6}" presName="composite" presStyleCnt="0"/>
      <dgm:spPr/>
    </dgm:pt>
    <dgm:pt modelId="{E3BDF9F3-F9B7-4EA5-BB3F-6B31528F8CE7}" type="pres">
      <dgm:prSet presAssocID="{A0DD6F0F-C2F7-4051-BB1F-CF93B17405A6}" presName="parentText" presStyleLbl="alignNode1" presStyleIdx="2" presStyleCnt="6" custLinFactNeighborY="-10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66EC9-C12A-4780-8241-F78403D7F956}" type="pres">
      <dgm:prSet presAssocID="{A0DD6F0F-C2F7-4051-BB1F-CF93B17405A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C85B9-FAAB-4FB6-A182-B804A69D7454}" type="pres">
      <dgm:prSet presAssocID="{0B56BBA0-57C5-4300-9940-B8563AF4BE6F}" presName="sp" presStyleCnt="0"/>
      <dgm:spPr/>
    </dgm:pt>
    <dgm:pt modelId="{40EF416E-1792-4688-A13E-A90DEC6BC6F0}" type="pres">
      <dgm:prSet presAssocID="{C4D4A199-0D95-4C80-9919-3329E70BB515}" presName="composite" presStyleCnt="0"/>
      <dgm:spPr/>
    </dgm:pt>
    <dgm:pt modelId="{8E2A3EB2-E7F6-4C62-843D-922C913D95BB}" type="pres">
      <dgm:prSet presAssocID="{C4D4A199-0D95-4C80-9919-3329E70BB51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7D625-D716-4473-8504-A0D906779E2A}" type="pres">
      <dgm:prSet presAssocID="{C4D4A199-0D95-4C80-9919-3329E70BB515}" presName="descendantText" presStyleLbl="alignAcc1" presStyleIdx="3" presStyleCnt="6" custScaleY="119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D3FC9-7AE7-45BD-8AE4-4003ABCA2AC0}" type="pres">
      <dgm:prSet presAssocID="{D2639BDA-8A4D-48BE-809C-0D609E7B807C}" presName="sp" presStyleCnt="0"/>
      <dgm:spPr/>
    </dgm:pt>
    <dgm:pt modelId="{EA731293-27F4-43DE-8B3A-C13BE7E9CAF1}" type="pres">
      <dgm:prSet presAssocID="{3AAE41F8-2D62-45FC-B60A-6B55FDD5A8A0}" presName="composite" presStyleCnt="0"/>
      <dgm:spPr/>
    </dgm:pt>
    <dgm:pt modelId="{36EC8684-D20D-45B2-9DA7-48916223EB0B}" type="pres">
      <dgm:prSet presAssocID="{3AAE41F8-2D62-45FC-B60A-6B55FDD5A8A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06074-58FE-4D7F-9A31-8F4EEDFE29C4}" type="pres">
      <dgm:prSet presAssocID="{3AAE41F8-2D62-45FC-B60A-6B55FDD5A8A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0F72-DE03-43AD-89E0-9B728978B2A3}" type="pres">
      <dgm:prSet presAssocID="{DC655B0A-B2F1-469B-BA39-1D863A8E1552}" presName="sp" presStyleCnt="0"/>
      <dgm:spPr/>
    </dgm:pt>
    <dgm:pt modelId="{1FA563F7-6375-4F49-B297-E34BDF70D239}" type="pres">
      <dgm:prSet presAssocID="{622EB3D1-1FEC-4A1A-B174-753D23E0BAB1}" presName="composite" presStyleCnt="0"/>
      <dgm:spPr/>
    </dgm:pt>
    <dgm:pt modelId="{44A50EA5-DD65-4AFD-A7E8-2736A6F0546B}" type="pres">
      <dgm:prSet presAssocID="{622EB3D1-1FEC-4A1A-B174-753D23E0BAB1}" presName="parentText" presStyleLbl="alignNode1" presStyleIdx="5" presStyleCnt="6" custLinFactNeighborX="0" custLinFactNeighborY="2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BB0B-B997-4FB5-996A-B62125005212}" type="pres">
      <dgm:prSet presAssocID="{622EB3D1-1FEC-4A1A-B174-753D23E0BAB1}" presName="descendantText" presStyleLbl="alignAcc1" presStyleIdx="5" presStyleCnt="6" custScaleX="100127" custScaleY="125013" custLinFactNeighborX="156" custLinFactNeighborY="-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10CA31-9837-475D-8117-B3F06E09C915}" type="presOf" srcId="{E8C7B0A6-6278-442D-AC63-56657A14526E}" destId="{7499F1BB-3058-4BB8-BCF5-A7E427F0F6FC}" srcOrd="0" destOrd="1" presId="urn:microsoft.com/office/officeart/2005/8/layout/chevron2"/>
    <dgm:cxn modelId="{609F058E-EBFA-4F62-8EC4-28599DF72724}" type="presOf" srcId="{12A7F039-3ABC-496C-B21D-ED7CEBBEC583}" destId="{22FC5A69-F72A-45F3-9997-1FFB72B48BA4}" srcOrd="0" destOrd="2" presId="urn:microsoft.com/office/officeart/2005/8/layout/chevron2"/>
    <dgm:cxn modelId="{015EC1A2-7C59-4299-898D-F6CAF62CF358}" srcId="{A0DD6F0F-C2F7-4051-BB1F-CF93B17405A6}" destId="{66731E2E-C340-4CB5-935B-1D541E321877}" srcOrd="1" destOrd="0" parTransId="{CA62D322-E68F-4878-BBEF-E5B57C5804E0}" sibTransId="{67470D46-3FF4-4173-8B41-7B05D520C6CC}"/>
    <dgm:cxn modelId="{2BF0E4BA-1807-4124-90EC-0D2E2A15E577}" srcId="{97790FA8-7C2D-4130-A6EF-F7808EE0E58A}" destId="{A0DD6F0F-C2F7-4051-BB1F-CF93B17405A6}" srcOrd="2" destOrd="0" parTransId="{473EFE30-BE92-4B58-8F73-698FB24E519C}" sibTransId="{0B56BBA0-57C5-4300-9940-B8563AF4BE6F}"/>
    <dgm:cxn modelId="{40E98CEC-04DC-446A-B240-9A5386CAD10E}" type="presOf" srcId="{87F0C4AD-F2A7-43C4-A9E0-4C8497BBB91E}" destId="{22FC5A69-F72A-45F3-9997-1FFB72B48BA4}" srcOrd="0" destOrd="1" presId="urn:microsoft.com/office/officeart/2005/8/layout/chevron2"/>
    <dgm:cxn modelId="{4FBC262D-D6C6-48C1-A10F-B261073D07A9}" type="presOf" srcId="{C4D4A199-0D95-4C80-9919-3329E70BB515}" destId="{8E2A3EB2-E7F6-4C62-843D-922C913D95BB}" srcOrd="0" destOrd="0" presId="urn:microsoft.com/office/officeart/2005/8/layout/chevron2"/>
    <dgm:cxn modelId="{63B4F275-68CC-4319-9E3E-9F941969AF7C}" type="presOf" srcId="{97790FA8-7C2D-4130-A6EF-F7808EE0E58A}" destId="{4D430E19-CF30-4948-AD90-E79B4EE23342}" srcOrd="0" destOrd="0" presId="urn:microsoft.com/office/officeart/2005/8/layout/chevron2"/>
    <dgm:cxn modelId="{FB4B86C3-C7B5-4682-AC14-DE9394EC6734}" srcId="{B54FD94C-C26E-4EEF-8B75-9A05BF7D2031}" destId="{12A7F039-3ABC-496C-B21D-ED7CEBBEC583}" srcOrd="2" destOrd="0" parTransId="{FD2A0A6E-68F0-4406-B28F-33118549D45A}" sibTransId="{7BD57D47-7368-4C06-9B96-15589DB06103}"/>
    <dgm:cxn modelId="{85F61D98-01D4-47FC-8E82-630DDFC196CF}" srcId="{B54FD94C-C26E-4EEF-8B75-9A05BF7D2031}" destId="{87F0C4AD-F2A7-43C4-A9E0-4C8497BBB91E}" srcOrd="1" destOrd="0" parTransId="{39713CF4-0B3E-449C-8D1C-63854347320C}" sibTransId="{FC3B3095-3D6F-4D6B-AA6B-361AB24ABC6C}"/>
    <dgm:cxn modelId="{D5580FB6-3EF1-427A-AE12-A462332C53E8}" type="presOf" srcId="{D3BE905C-5635-4F8F-BB11-E6FC31482085}" destId="{B8066EC9-C12A-4780-8241-F78403D7F956}" srcOrd="0" destOrd="0" presId="urn:microsoft.com/office/officeart/2005/8/layout/chevron2"/>
    <dgm:cxn modelId="{D19A50B0-E464-4343-BB30-30C608AE9182}" srcId="{C4D4A199-0D95-4C80-9919-3329E70BB515}" destId="{541595F4-9939-4BF0-986A-8C6BBE24094C}" srcOrd="0" destOrd="0" parTransId="{83E09976-186B-4148-A6E0-A80DBDCB31F9}" sibTransId="{0AF262FC-0545-455C-BCB5-97FDFA822DC1}"/>
    <dgm:cxn modelId="{D8DE9B53-A30C-488B-B3A2-3F8BC2344E48}" type="presOf" srcId="{2A1E2901-B648-4D38-B3E6-DF4C060C3DB1}" destId="{46006074-58FE-4D7F-9A31-8F4EEDFE29C4}" srcOrd="0" destOrd="0" presId="urn:microsoft.com/office/officeart/2005/8/layout/chevron2"/>
    <dgm:cxn modelId="{FC052FE5-A129-4040-B6D5-1AA21692135B}" srcId="{97790FA8-7C2D-4130-A6EF-F7808EE0E58A}" destId="{3AAE41F8-2D62-45FC-B60A-6B55FDD5A8A0}" srcOrd="4" destOrd="0" parTransId="{5A0F5DE0-28E8-401E-852D-40F6AD02BE47}" sibTransId="{DC655B0A-B2F1-469B-BA39-1D863A8E1552}"/>
    <dgm:cxn modelId="{7608CD93-653F-4F49-AEC1-C170002FBA67}" type="presOf" srcId="{3AAE41F8-2D62-45FC-B60A-6B55FDD5A8A0}" destId="{36EC8684-D20D-45B2-9DA7-48916223EB0B}" srcOrd="0" destOrd="0" presId="urn:microsoft.com/office/officeart/2005/8/layout/chevron2"/>
    <dgm:cxn modelId="{6CBB46D8-EEEA-4C36-8335-E9982B9D4328}" srcId="{3AAE41F8-2D62-45FC-B60A-6B55FDD5A8A0}" destId="{2A1E2901-B648-4D38-B3E6-DF4C060C3DB1}" srcOrd="0" destOrd="0" parTransId="{89B4DCD5-932C-4466-B25B-DB945C95BA75}" sibTransId="{658E1A6D-D8FD-4639-A648-534F2012CB55}"/>
    <dgm:cxn modelId="{65E1D106-E92A-4718-ADF3-606D797E5CD3}" srcId="{97790FA8-7C2D-4130-A6EF-F7808EE0E58A}" destId="{B54FD94C-C26E-4EEF-8B75-9A05BF7D2031}" srcOrd="0" destOrd="0" parTransId="{7741C7F1-6E53-426F-BBAB-5287B2C47E48}" sibTransId="{DB289EB9-27A7-4631-8E74-7B06666CDF15}"/>
    <dgm:cxn modelId="{5B777746-F81A-48A2-911D-E3BC2D7AA4A8}" srcId="{97790FA8-7C2D-4130-A6EF-F7808EE0E58A}" destId="{0807385D-8C40-4A85-9DDD-CC0C33DECC67}" srcOrd="1" destOrd="0" parTransId="{ACB0CA4A-4272-4271-80BB-736FB4BFAF5E}" sibTransId="{4191A0C2-709B-4310-8CB7-FAB2EF9E940F}"/>
    <dgm:cxn modelId="{D85E8A7C-82BC-4F4A-8038-032879A006CE}" type="presOf" srcId="{FC9C8875-CB69-44BE-8370-F459FDE1A173}" destId="{4797D625-D716-4473-8504-A0D906779E2A}" srcOrd="0" destOrd="2" presId="urn:microsoft.com/office/officeart/2005/8/layout/chevron2"/>
    <dgm:cxn modelId="{035EEFBF-EB4C-474B-9DBB-9AE3AA081E42}" srcId="{C4D4A199-0D95-4C80-9919-3329E70BB515}" destId="{FC9C8875-CB69-44BE-8370-F459FDE1A173}" srcOrd="2" destOrd="0" parTransId="{617844E1-79FC-4E2E-8D7F-309FE5FAECBB}" sibTransId="{52915C56-4DA3-4C58-8970-78F9C15EC0E1}"/>
    <dgm:cxn modelId="{864A47F2-1379-45C4-BC15-600CD249A747}" srcId="{0807385D-8C40-4A85-9DDD-CC0C33DECC67}" destId="{E8C7B0A6-6278-442D-AC63-56657A14526E}" srcOrd="1" destOrd="0" parTransId="{7CACF052-E0C1-4738-98A4-9E8E31FB24E0}" sibTransId="{573D6338-E498-4581-84D8-B679A3680381}"/>
    <dgm:cxn modelId="{C35BE490-A1BC-45BC-8E12-4147D93619CF}" type="presOf" srcId="{10BF504E-14D8-4CE1-B195-16A78441034E}" destId="{22FC5A69-F72A-45F3-9997-1FFB72B48BA4}" srcOrd="0" destOrd="0" presId="urn:microsoft.com/office/officeart/2005/8/layout/chevron2"/>
    <dgm:cxn modelId="{6B14ED3B-F271-4462-B3DA-F97E4E00CBF3}" type="presOf" srcId="{A0DD6F0F-C2F7-4051-BB1F-CF93B17405A6}" destId="{E3BDF9F3-F9B7-4EA5-BB3F-6B31528F8CE7}" srcOrd="0" destOrd="0" presId="urn:microsoft.com/office/officeart/2005/8/layout/chevron2"/>
    <dgm:cxn modelId="{F38AD591-468D-4143-BB79-9128A6DB8201}" srcId="{3AAE41F8-2D62-45FC-B60A-6B55FDD5A8A0}" destId="{83FC3DB9-AEEC-453A-B6E0-89925E9519CB}" srcOrd="2" destOrd="0" parTransId="{8E55B500-66F5-431D-A5A1-A7DE638856D2}" sibTransId="{6A824EDF-4A39-48CC-90BB-4E468B8A98F4}"/>
    <dgm:cxn modelId="{E452C76A-7F36-4336-B2BF-B895B6F78494}" type="presOf" srcId="{587DBE82-D2F3-405C-8997-19AE596ADD23}" destId="{FA51BB0B-B997-4FB5-996A-B62125005212}" srcOrd="0" destOrd="0" presId="urn:microsoft.com/office/officeart/2005/8/layout/chevron2"/>
    <dgm:cxn modelId="{9E215122-6CF7-475B-9887-583A72FFFBD5}" srcId="{B54FD94C-C26E-4EEF-8B75-9A05BF7D2031}" destId="{10BF504E-14D8-4CE1-B195-16A78441034E}" srcOrd="0" destOrd="0" parTransId="{D9DBDD0D-59F6-4D63-ABAE-875241439089}" sibTransId="{7EA5DED4-ED7B-4EAF-9093-A202E03B98C7}"/>
    <dgm:cxn modelId="{E466950D-B851-4251-86CA-4202EA0E784B}" type="presOf" srcId="{83FC3DB9-AEEC-453A-B6E0-89925E9519CB}" destId="{46006074-58FE-4D7F-9A31-8F4EEDFE29C4}" srcOrd="0" destOrd="2" presId="urn:microsoft.com/office/officeart/2005/8/layout/chevron2"/>
    <dgm:cxn modelId="{83C3706A-FE5C-4F9D-9133-C2B11BE3A434}" srcId="{A0DD6F0F-C2F7-4051-BB1F-CF93B17405A6}" destId="{D3BE905C-5635-4F8F-BB11-E6FC31482085}" srcOrd="0" destOrd="0" parTransId="{F53BF6B9-B057-430A-A1FA-6F05C1F26B46}" sibTransId="{DFA25A01-314B-48A0-8599-011697EC5223}"/>
    <dgm:cxn modelId="{85C8A567-FAB2-4742-B463-B34016A67F68}" type="presOf" srcId="{F4F8A88C-3246-41CD-9183-69164D63EC38}" destId="{4797D625-D716-4473-8504-A0D906779E2A}" srcOrd="0" destOrd="1" presId="urn:microsoft.com/office/officeart/2005/8/layout/chevron2"/>
    <dgm:cxn modelId="{1432535B-A6F2-4C24-9674-57E2B4D68DB0}" srcId="{622EB3D1-1FEC-4A1A-B174-753D23E0BAB1}" destId="{587DBE82-D2F3-405C-8997-19AE596ADD23}" srcOrd="0" destOrd="0" parTransId="{2A1C10EA-4455-4467-85EC-63DB3FBEBC2B}" sibTransId="{A78771A5-0542-456F-9D8A-66CECDCE76F2}"/>
    <dgm:cxn modelId="{A49D8AF0-E1BF-4723-BF15-7112495C5DF4}" srcId="{0807385D-8C40-4A85-9DDD-CC0C33DECC67}" destId="{2C98DB10-C558-463A-89D8-E9681674FC8F}" srcOrd="0" destOrd="0" parTransId="{4C1C5B86-AB4F-4907-A33F-41CD705F5639}" sibTransId="{830AAF35-B27C-4ADF-A519-85F9D88474CB}"/>
    <dgm:cxn modelId="{1DE39D82-9A55-4EBA-A101-5A02100DC3B6}" type="presOf" srcId="{B54FD94C-C26E-4EEF-8B75-9A05BF7D2031}" destId="{42BC5701-1732-4BEC-B7BA-D3B1546F6CF4}" srcOrd="0" destOrd="0" presId="urn:microsoft.com/office/officeart/2005/8/layout/chevron2"/>
    <dgm:cxn modelId="{63794ACE-7F13-4511-9DCA-90BBC8287ACE}" type="presOf" srcId="{BC88B31F-2858-48C4-8349-3111C79ADD74}" destId="{46006074-58FE-4D7F-9A31-8F4EEDFE29C4}" srcOrd="0" destOrd="1" presId="urn:microsoft.com/office/officeart/2005/8/layout/chevron2"/>
    <dgm:cxn modelId="{957ECA5E-C7E9-4C42-A05A-024B197C34A7}" type="presOf" srcId="{541595F4-9939-4BF0-986A-8C6BBE24094C}" destId="{4797D625-D716-4473-8504-A0D906779E2A}" srcOrd="0" destOrd="0" presId="urn:microsoft.com/office/officeart/2005/8/layout/chevron2"/>
    <dgm:cxn modelId="{43E4401E-21F6-4D9F-8998-956FDF1A3022}" type="presOf" srcId="{622EB3D1-1FEC-4A1A-B174-753D23E0BAB1}" destId="{44A50EA5-DD65-4AFD-A7E8-2736A6F0546B}" srcOrd="0" destOrd="0" presId="urn:microsoft.com/office/officeart/2005/8/layout/chevron2"/>
    <dgm:cxn modelId="{B73F06B2-3D50-4B28-93CA-417AAF5F9A71}" srcId="{C4D4A199-0D95-4C80-9919-3329E70BB515}" destId="{F4F8A88C-3246-41CD-9183-69164D63EC38}" srcOrd="1" destOrd="0" parTransId="{9D8D6957-1C66-46A7-AA92-D63782FABF6F}" sibTransId="{B7BEC97F-99A4-41CE-9C15-EAFBB8D7D89A}"/>
    <dgm:cxn modelId="{455F35E0-52AF-4023-B730-23D724E51C6D}" type="presOf" srcId="{66731E2E-C340-4CB5-935B-1D541E321877}" destId="{B8066EC9-C12A-4780-8241-F78403D7F956}" srcOrd="0" destOrd="1" presId="urn:microsoft.com/office/officeart/2005/8/layout/chevron2"/>
    <dgm:cxn modelId="{58E5BC8A-B7A5-42F8-AC8E-AFAE8FBE4664}" type="presOf" srcId="{2C98DB10-C558-463A-89D8-E9681674FC8F}" destId="{7499F1BB-3058-4BB8-BCF5-A7E427F0F6FC}" srcOrd="0" destOrd="0" presId="urn:microsoft.com/office/officeart/2005/8/layout/chevron2"/>
    <dgm:cxn modelId="{94E5CA00-D0FE-42CE-9ED0-5A6527D7F320}" type="presOf" srcId="{0807385D-8C40-4A85-9DDD-CC0C33DECC67}" destId="{18B4651E-3D0D-417A-BF52-5CEE62C64788}" srcOrd="0" destOrd="0" presId="urn:microsoft.com/office/officeart/2005/8/layout/chevron2"/>
    <dgm:cxn modelId="{7AB7AEA6-46D5-4658-92D5-5668E93AECFD}" srcId="{97790FA8-7C2D-4130-A6EF-F7808EE0E58A}" destId="{622EB3D1-1FEC-4A1A-B174-753D23E0BAB1}" srcOrd="5" destOrd="0" parTransId="{22C6804E-85CC-4F56-981E-337F0E0D28FF}" sibTransId="{CF41EA40-EA89-4589-AE99-F7DFA7D763E3}"/>
    <dgm:cxn modelId="{2AF6FA1B-A0EB-4389-B862-63BC0D6BBA86}" srcId="{3AAE41F8-2D62-45FC-B60A-6B55FDD5A8A0}" destId="{BC88B31F-2858-48C4-8349-3111C79ADD74}" srcOrd="1" destOrd="0" parTransId="{72FCF022-33BC-4CFE-816A-A5BD5B870E38}" sibTransId="{8BC1E905-B389-472D-9C77-C2B0A2EA9676}"/>
    <dgm:cxn modelId="{DD3C9C47-AA60-434A-987D-13FA8D8362A5}" srcId="{97790FA8-7C2D-4130-A6EF-F7808EE0E58A}" destId="{C4D4A199-0D95-4C80-9919-3329E70BB515}" srcOrd="3" destOrd="0" parTransId="{3E07D233-8198-4643-AE8C-6C653D6DE3AA}" sibTransId="{D2639BDA-8A4D-48BE-809C-0D609E7B807C}"/>
    <dgm:cxn modelId="{5378A6D0-6159-4B90-A36D-90AFDA0F709F}" type="presParOf" srcId="{4D430E19-CF30-4948-AD90-E79B4EE23342}" destId="{F63B5C95-ACE9-4D79-B095-28833F2CB981}" srcOrd="0" destOrd="0" presId="urn:microsoft.com/office/officeart/2005/8/layout/chevron2"/>
    <dgm:cxn modelId="{0CEE7C6E-2925-41FE-AE9D-84BA9A7083A8}" type="presParOf" srcId="{F63B5C95-ACE9-4D79-B095-28833F2CB981}" destId="{42BC5701-1732-4BEC-B7BA-D3B1546F6CF4}" srcOrd="0" destOrd="0" presId="urn:microsoft.com/office/officeart/2005/8/layout/chevron2"/>
    <dgm:cxn modelId="{2FCF517F-12D6-46FA-BDBF-50DF2CB00FA6}" type="presParOf" srcId="{F63B5C95-ACE9-4D79-B095-28833F2CB981}" destId="{22FC5A69-F72A-45F3-9997-1FFB72B48BA4}" srcOrd="1" destOrd="0" presId="urn:microsoft.com/office/officeart/2005/8/layout/chevron2"/>
    <dgm:cxn modelId="{677BADEF-4E7E-47DB-A23B-4A845E1F0780}" type="presParOf" srcId="{4D430E19-CF30-4948-AD90-E79B4EE23342}" destId="{28CE86F5-9555-4F1B-AF91-5A191B2731BC}" srcOrd="1" destOrd="0" presId="urn:microsoft.com/office/officeart/2005/8/layout/chevron2"/>
    <dgm:cxn modelId="{25B2850B-4F60-4F2D-969C-095B642DB3FF}" type="presParOf" srcId="{4D430E19-CF30-4948-AD90-E79B4EE23342}" destId="{683A0BF0-2042-4B8D-9264-14A7874D67B9}" srcOrd="2" destOrd="0" presId="urn:microsoft.com/office/officeart/2005/8/layout/chevron2"/>
    <dgm:cxn modelId="{3C198F48-6334-4FC0-A818-FF7C1F54167F}" type="presParOf" srcId="{683A0BF0-2042-4B8D-9264-14A7874D67B9}" destId="{18B4651E-3D0D-417A-BF52-5CEE62C64788}" srcOrd="0" destOrd="0" presId="urn:microsoft.com/office/officeart/2005/8/layout/chevron2"/>
    <dgm:cxn modelId="{7E593FB8-38B4-4DF3-929F-A3B630548EFE}" type="presParOf" srcId="{683A0BF0-2042-4B8D-9264-14A7874D67B9}" destId="{7499F1BB-3058-4BB8-BCF5-A7E427F0F6FC}" srcOrd="1" destOrd="0" presId="urn:microsoft.com/office/officeart/2005/8/layout/chevron2"/>
    <dgm:cxn modelId="{3C662B6F-F3EF-497C-84CE-5681C2AED874}" type="presParOf" srcId="{4D430E19-CF30-4948-AD90-E79B4EE23342}" destId="{BF96BA58-37DC-444D-81E2-BE19271E97EA}" srcOrd="3" destOrd="0" presId="urn:microsoft.com/office/officeart/2005/8/layout/chevron2"/>
    <dgm:cxn modelId="{64B49D6F-F379-43D3-9CB5-791A5E65F326}" type="presParOf" srcId="{4D430E19-CF30-4948-AD90-E79B4EE23342}" destId="{16646703-C94A-413A-8075-8130DA6F99CB}" srcOrd="4" destOrd="0" presId="urn:microsoft.com/office/officeart/2005/8/layout/chevron2"/>
    <dgm:cxn modelId="{84E705EF-EBDA-4009-B930-86288894B6A4}" type="presParOf" srcId="{16646703-C94A-413A-8075-8130DA6F99CB}" destId="{E3BDF9F3-F9B7-4EA5-BB3F-6B31528F8CE7}" srcOrd="0" destOrd="0" presId="urn:microsoft.com/office/officeart/2005/8/layout/chevron2"/>
    <dgm:cxn modelId="{96054BA0-28E5-4830-917F-1BF35049E25F}" type="presParOf" srcId="{16646703-C94A-413A-8075-8130DA6F99CB}" destId="{B8066EC9-C12A-4780-8241-F78403D7F956}" srcOrd="1" destOrd="0" presId="urn:microsoft.com/office/officeart/2005/8/layout/chevron2"/>
    <dgm:cxn modelId="{89B264E7-F24F-494E-BB91-3E20E9D47F6D}" type="presParOf" srcId="{4D430E19-CF30-4948-AD90-E79B4EE23342}" destId="{562C85B9-FAAB-4FB6-A182-B804A69D7454}" srcOrd="5" destOrd="0" presId="urn:microsoft.com/office/officeart/2005/8/layout/chevron2"/>
    <dgm:cxn modelId="{C243A490-55A4-4248-AB7E-C183E7518276}" type="presParOf" srcId="{4D430E19-CF30-4948-AD90-E79B4EE23342}" destId="{40EF416E-1792-4688-A13E-A90DEC6BC6F0}" srcOrd="6" destOrd="0" presId="urn:microsoft.com/office/officeart/2005/8/layout/chevron2"/>
    <dgm:cxn modelId="{8B7C1282-38AA-4B0C-9DD8-53A2BFE81508}" type="presParOf" srcId="{40EF416E-1792-4688-A13E-A90DEC6BC6F0}" destId="{8E2A3EB2-E7F6-4C62-843D-922C913D95BB}" srcOrd="0" destOrd="0" presId="urn:microsoft.com/office/officeart/2005/8/layout/chevron2"/>
    <dgm:cxn modelId="{C3F7D92F-96FD-46A5-920B-B05E68C16F30}" type="presParOf" srcId="{40EF416E-1792-4688-A13E-A90DEC6BC6F0}" destId="{4797D625-D716-4473-8504-A0D906779E2A}" srcOrd="1" destOrd="0" presId="urn:microsoft.com/office/officeart/2005/8/layout/chevron2"/>
    <dgm:cxn modelId="{35CFFEF0-A48A-4FE0-B0A4-9B5341B9FD59}" type="presParOf" srcId="{4D430E19-CF30-4948-AD90-E79B4EE23342}" destId="{109D3FC9-7AE7-45BD-8AE4-4003ABCA2AC0}" srcOrd="7" destOrd="0" presId="urn:microsoft.com/office/officeart/2005/8/layout/chevron2"/>
    <dgm:cxn modelId="{D639C1BB-71B9-440E-8414-E783BB9974B4}" type="presParOf" srcId="{4D430E19-CF30-4948-AD90-E79B4EE23342}" destId="{EA731293-27F4-43DE-8B3A-C13BE7E9CAF1}" srcOrd="8" destOrd="0" presId="urn:microsoft.com/office/officeart/2005/8/layout/chevron2"/>
    <dgm:cxn modelId="{47C8C48A-A55C-4B6F-8C89-18EF7ECD3A87}" type="presParOf" srcId="{EA731293-27F4-43DE-8B3A-C13BE7E9CAF1}" destId="{36EC8684-D20D-45B2-9DA7-48916223EB0B}" srcOrd="0" destOrd="0" presId="urn:microsoft.com/office/officeart/2005/8/layout/chevron2"/>
    <dgm:cxn modelId="{0DEEEF8A-2358-4060-9EE3-FD4D7CDFFEA5}" type="presParOf" srcId="{EA731293-27F4-43DE-8B3A-C13BE7E9CAF1}" destId="{46006074-58FE-4D7F-9A31-8F4EEDFE29C4}" srcOrd="1" destOrd="0" presId="urn:microsoft.com/office/officeart/2005/8/layout/chevron2"/>
    <dgm:cxn modelId="{5B144E49-D012-48BE-8732-160CA3F8F06A}" type="presParOf" srcId="{4D430E19-CF30-4948-AD90-E79B4EE23342}" destId="{659F0F72-DE03-43AD-89E0-9B728978B2A3}" srcOrd="9" destOrd="0" presId="urn:microsoft.com/office/officeart/2005/8/layout/chevron2"/>
    <dgm:cxn modelId="{B104DA67-AC00-434C-947A-C9D324ABE507}" type="presParOf" srcId="{4D430E19-CF30-4948-AD90-E79B4EE23342}" destId="{1FA563F7-6375-4F49-B297-E34BDF70D239}" srcOrd="10" destOrd="0" presId="urn:microsoft.com/office/officeart/2005/8/layout/chevron2"/>
    <dgm:cxn modelId="{7CD34E7C-09C3-427A-9EFC-6EC4A9D6555C}" type="presParOf" srcId="{1FA563F7-6375-4F49-B297-E34BDF70D239}" destId="{44A50EA5-DD65-4AFD-A7E8-2736A6F0546B}" srcOrd="0" destOrd="0" presId="urn:microsoft.com/office/officeart/2005/8/layout/chevron2"/>
    <dgm:cxn modelId="{E658E225-3F39-4823-A20E-D7BE8C2EB51C}" type="presParOf" srcId="{1FA563F7-6375-4F49-B297-E34BDF70D239}" destId="{FA51BB0B-B997-4FB5-996A-B62125005212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8B361-DE1F-4155-9DAD-3A7B1B5CA8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2E0DF-146F-4386-957C-F190A879C044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A61D960D-5B4E-43E3-BF9A-6A8241529310}" type="parTrans" cxnId="{8D1E16F6-E8AD-4515-8AB8-15977C969760}">
      <dgm:prSet/>
      <dgm:spPr/>
      <dgm:t>
        <a:bodyPr/>
        <a:lstStyle/>
        <a:p>
          <a:endParaRPr lang="ru-RU"/>
        </a:p>
      </dgm:t>
    </dgm:pt>
    <dgm:pt modelId="{03D75521-FB2A-43A8-A0FE-F923924B217E}" type="sibTrans" cxnId="{8D1E16F6-E8AD-4515-8AB8-15977C969760}">
      <dgm:prSet/>
      <dgm:spPr/>
      <dgm:t>
        <a:bodyPr/>
        <a:lstStyle/>
        <a:p>
          <a:endParaRPr lang="ru-RU"/>
        </a:p>
      </dgm:t>
    </dgm:pt>
    <dgm:pt modelId="{11BDD83A-FB37-4B58-B7C5-BD64DF6E7212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dirty="0" smtClean="0"/>
            <a:t>“ Про економічну самостійність ”</a:t>
          </a:r>
          <a:endParaRPr lang="ru-RU" sz="2400" dirty="0"/>
        </a:p>
      </dgm:t>
    </dgm:pt>
    <dgm:pt modelId="{B701D756-A8D1-4B2B-91C6-6789399A3B6E}" type="parTrans" cxnId="{BE6CB86B-1F8F-44A6-81BD-616CEEF31F57}">
      <dgm:prSet/>
      <dgm:spPr/>
      <dgm:t>
        <a:bodyPr/>
        <a:lstStyle/>
        <a:p>
          <a:endParaRPr lang="ru-RU"/>
        </a:p>
      </dgm:t>
    </dgm:pt>
    <dgm:pt modelId="{3114F75C-3629-4264-AFF9-7ED98FCAB410}" type="sibTrans" cxnId="{BE6CB86B-1F8F-44A6-81BD-616CEEF31F57}">
      <dgm:prSet/>
      <dgm:spPr/>
      <dgm:t>
        <a:bodyPr/>
        <a:lstStyle/>
        <a:p>
          <a:endParaRPr lang="ru-RU"/>
        </a:p>
      </dgm:t>
    </dgm:pt>
    <dgm:pt modelId="{6BEC83AE-7A17-4C29-995E-445CB72210F4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8EA7730B-5407-451E-BD23-815F5E0A482F}" type="parTrans" cxnId="{E14B3B24-FF8E-4F64-A6D1-331314737A23}">
      <dgm:prSet/>
      <dgm:spPr/>
      <dgm:t>
        <a:bodyPr/>
        <a:lstStyle/>
        <a:p>
          <a:endParaRPr lang="ru-RU"/>
        </a:p>
      </dgm:t>
    </dgm:pt>
    <dgm:pt modelId="{D8C672FE-0A12-48F5-959C-19A6DCCEFC28}" type="sibTrans" cxnId="{E14B3B24-FF8E-4F64-A6D1-331314737A23}">
      <dgm:prSet/>
      <dgm:spPr/>
      <dgm:t>
        <a:bodyPr/>
        <a:lstStyle/>
        <a:p>
          <a:endParaRPr lang="ru-RU"/>
        </a:p>
      </dgm:t>
    </dgm:pt>
    <dgm:pt modelId="{3E9CFEF3-06AE-4BE3-A50E-95400034AFC5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dirty="0" smtClean="0"/>
            <a:t>“ Про ціни та ціноутворення ”</a:t>
          </a:r>
          <a:endParaRPr lang="ru-RU" sz="2400" dirty="0"/>
        </a:p>
      </dgm:t>
    </dgm:pt>
    <dgm:pt modelId="{B726B092-1C85-4A1A-B782-FC8C6DC30543}" type="parTrans" cxnId="{56BD554B-4F72-4B13-85C5-9E2E3C1C0CDB}">
      <dgm:prSet/>
      <dgm:spPr/>
      <dgm:t>
        <a:bodyPr/>
        <a:lstStyle/>
        <a:p>
          <a:endParaRPr lang="ru-RU"/>
        </a:p>
      </dgm:t>
    </dgm:pt>
    <dgm:pt modelId="{A31967BE-62C7-4B57-B384-868E86934992}" type="sibTrans" cxnId="{56BD554B-4F72-4B13-85C5-9E2E3C1C0CDB}">
      <dgm:prSet/>
      <dgm:spPr/>
      <dgm:t>
        <a:bodyPr/>
        <a:lstStyle/>
        <a:p>
          <a:endParaRPr lang="ru-RU"/>
        </a:p>
      </dgm:t>
    </dgm:pt>
    <dgm:pt modelId="{F2C994F7-1686-4CF8-A89D-18B173987821}">
      <dgm:prSet phldrT="[Текст]" phldr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 dirty="0"/>
        </a:p>
      </dgm:t>
    </dgm:pt>
    <dgm:pt modelId="{0893E0A2-D24C-4FE4-B9BB-715CBB3EB469}" type="parTrans" cxnId="{1F5FCFB8-64A9-4985-996A-301FE09B489F}">
      <dgm:prSet/>
      <dgm:spPr/>
      <dgm:t>
        <a:bodyPr/>
        <a:lstStyle/>
        <a:p>
          <a:endParaRPr lang="ru-RU"/>
        </a:p>
      </dgm:t>
    </dgm:pt>
    <dgm:pt modelId="{27C1C0EA-F340-4F16-A0DB-570A93731B0D}" type="sibTrans" cxnId="{1F5FCFB8-64A9-4985-996A-301FE09B489F}">
      <dgm:prSet/>
      <dgm:spPr/>
      <dgm:t>
        <a:bodyPr/>
        <a:lstStyle/>
        <a:p>
          <a:endParaRPr lang="ru-RU"/>
        </a:p>
      </dgm:t>
    </dgm:pt>
    <dgm:pt modelId="{E027437F-71AF-418F-8457-3A8851572E5E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sz="2400" dirty="0" smtClean="0"/>
            <a:t>“ Про Державну податкову службу в УРСР”</a:t>
          </a:r>
          <a:endParaRPr lang="ru-RU" sz="2400" dirty="0"/>
        </a:p>
      </dgm:t>
    </dgm:pt>
    <dgm:pt modelId="{BB2BA7F9-05C8-437F-B0F0-8FF724929D09}" type="parTrans" cxnId="{140D4DDF-FC8B-4851-A38C-EEC77AFB58F8}">
      <dgm:prSet/>
      <dgm:spPr/>
      <dgm:t>
        <a:bodyPr/>
        <a:lstStyle/>
        <a:p>
          <a:endParaRPr lang="ru-RU"/>
        </a:p>
      </dgm:t>
    </dgm:pt>
    <dgm:pt modelId="{C0DBEE1E-D6E8-4083-BA32-4B53BA9B2EE9}" type="sibTrans" cxnId="{140D4DDF-FC8B-4851-A38C-EEC77AFB58F8}">
      <dgm:prSet/>
      <dgm:spPr/>
      <dgm:t>
        <a:bodyPr/>
        <a:lstStyle/>
        <a:p>
          <a:endParaRPr lang="ru-RU"/>
        </a:p>
      </dgm:t>
    </dgm:pt>
    <dgm:pt modelId="{33EB6589-D290-40B2-A3DA-BBBED288D47E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5E907910-69D8-426B-A4EC-897263972B4B}" type="parTrans" cxnId="{78A317DE-C31B-41DE-B516-C27F67B8C86D}">
      <dgm:prSet/>
      <dgm:spPr/>
      <dgm:t>
        <a:bodyPr/>
        <a:lstStyle/>
        <a:p>
          <a:endParaRPr lang="ru-RU"/>
        </a:p>
      </dgm:t>
    </dgm:pt>
    <dgm:pt modelId="{7E5B1C9E-C521-4443-B325-470D5FF48071}" type="sibTrans" cxnId="{78A317DE-C31B-41DE-B516-C27F67B8C86D}">
      <dgm:prSet/>
      <dgm:spPr/>
      <dgm:t>
        <a:bodyPr/>
        <a:lstStyle/>
        <a:p>
          <a:endParaRPr lang="ru-RU"/>
        </a:p>
      </dgm:t>
    </dgm:pt>
    <dgm:pt modelId="{F2FD27FA-D657-4C9B-B58C-CB2200CAC439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ADDD2356-1693-4E5D-85F0-8D242F9C203C}" type="parTrans" cxnId="{88F34759-47C6-4FDB-B429-A63FB09FB52E}">
      <dgm:prSet/>
      <dgm:spPr/>
      <dgm:t>
        <a:bodyPr/>
        <a:lstStyle/>
        <a:p>
          <a:endParaRPr lang="ru-RU"/>
        </a:p>
      </dgm:t>
    </dgm:pt>
    <dgm:pt modelId="{04269575-3DEA-4221-AFED-D536ABA4422A}" type="sibTrans" cxnId="{88F34759-47C6-4FDB-B429-A63FB09FB52E}">
      <dgm:prSet/>
      <dgm:spPr/>
      <dgm:t>
        <a:bodyPr/>
        <a:lstStyle/>
        <a:p>
          <a:endParaRPr lang="ru-RU"/>
        </a:p>
      </dgm:t>
    </dgm:pt>
    <dgm:pt modelId="{E3DF8531-8D03-4CC2-B35B-9A97EA95D0E0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24BC7A2A-8F25-4C14-A2FE-896B95CD9D15}" type="parTrans" cxnId="{B085D5D0-620E-4DB8-B773-5CDE747F049E}">
      <dgm:prSet/>
      <dgm:spPr/>
      <dgm:t>
        <a:bodyPr/>
        <a:lstStyle/>
        <a:p>
          <a:endParaRPr lang="ru-RU"/>
        </a:p>
      </dgm:t>
    </dgm:pt>
    <dgm:pt modelId="{7847A785-7C51-4A2B-A796-D380A7EB4669}" type="sibTrans" cxnId="{B085D5D0-620E-4DB8-B773-5CDE747F049E}">
      <dgm:prSet/>
      <dgm:spPr/>
      <dgm:t>
        <a:bodyPr/>
        <a:lstStyle/>
        <a:p>
          <a:endParaRPr lang="ru-RU"/>
        </a:p>
      </dgm:t>
    </dgm:pt>
    <dgm:pt modelId="{3F384231-DCD8-4EE6-B834-6ACE1045255F}">
      <dgm:prSet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dirty="0" smtClean="0"/>
            <a:t>“ Про бюджетну систему Української РСР”</a:t>
          </a:r>
          <a:endParaRPr lang="ru-RU" dirty="0"/>
        </a:p>
      </dgm:t>
    </dgm:pt>
    <dgm:pt modelId="{F52B4B4E-BF1E-4926-822B-FAC471A3C373}" type="parTrans" cxnId="{3056356C-A30F-404F-9F57-CB7AB7C088B1}">
      <dgm:prSet/>
      <dgm:spPr/>
      <dgm:t>
        <a:bodyPr/>
        <a:lstStyle/>
        <a:p>
          <a:endParaRPr lang="ru-RU"/>
        </a:p>
      </dgm:t>
    </dgm:pt>
    <dgm:pt modelId="{6AFA4EC9-EB81-4FB7-9BD6-ACEFA344E005}" type="sibTrans" cxnId="{3056356C-A30F-404F-9F57-CB7AB7C088B1}">
      <dgm:prSet/>
      <dgm:spPr/>
      <dgm:t>
        <a:bodyPr/>
        <a:lstStyle/>
        <a:p>
          <a:endParaRPr lang="ru-RU"/>
        </a:p>
      </dgm:t>
    </dgm:pt>
    <dgm:pt modelId="{FE2D4A84-4E02-430D-934A-46BE386720D2}">
      <dgm:prSet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dirty="0" smtClean="0"/>
            <a:t>“ Про міліцію ”</a:t>
          </a:r>
          <a:endParaRPr lang="ru-RU" dirty="0"/>
        </a:p>
      </dgm:t>
    </dgm:pt>
    <dgm:pt modelId="{52A5F20F-E11A-4385-8B0C-CFF4C113CBEC}" type="parTrans" cxnId="{0CE9A63A-12E1-40B4-B537-E82DDF1465BF}">
      <dgm:prSet/>
      <dgm:spPr/>
      <dgm:t>
        <a:bodyPr/>
        <a:lstStyle/>
        <a:p>
          <a:endParaRPr lang="ru-RU"/>
        </a:p>
      </dgm:t>
    </dgm:pt>
    <dgm:pt modelId="{EF565C44-66C2-45E2-B29D-5B2171F5764B}" type="sibTrans" cxnId="{0CE9A63A-12E1-40B4-B537-E82DDF1465BF}">
      <dgm:prSet/>
      <dgm:spPr/>
      <dgm:t>
        <a:bodyPr/>
        <a:lstStyle/>
        <a:p>
          <a:endParaRPr lang="ru-RU"/>
        </a:p>
      </dgm:t>
    </dgm:pt>
    <dgm:pt modelId="{FDD54A3E-0066-4396-85D1-D4DA872B52B2}">
      <dgm:prSet/>
      <dgm:spPr>
        <a:ln>
          <a:solidFill>
            <a:schemeClr val="accent2">
              <a:lumMod val="40000"/>
              <a:lumOff val="6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uk-UA" dirty="0" smtClean="0"/>
            <a:t>“ Про </a:t>
          </a:r>
          <a:r>
            <a:rPr lang="uk-UA" dirty="0" err="1" smtClean="0"/>
            <a:t>властність</a:t>
          </a:r>
          <a:r>
            <a:rPr lang="uk-UA" dirty="0" smtClean="0"/>
            <a:t> ”</a:t>
          </a:r>
          <a:endParaRPr lang="ru-RU" dirty="0"/>
        </a:p>
      </dgm:t>
    </dgm:pt>
    <dgm:pt modelId="{00E7B653-C034-4A5E-A56D-5735F2FC86CF}" type="parTrans" cxnId="{E7F257B9-C838-4113-AA09-E06E8E6880FE}">
      <dgm:prSet/>
      <dgm:spPr/>
      <dgm:t>
        <a:bodyPr/>
        <a:lstStyle/>
        <a:p>
          <a:endParaRPr lang="ru-RU"/>
        </a:p>
      </dgm:t>
    </dgm:pt>
    <dgm:pt modelId="{CCBB4C0A-C3C5-4704-A2F9-5E60CFFA2CC0}" type="sibTrans" cxnId="{E7F257B9-C838-4113-AA09-E06E8E6880FE}">
      <dgm:prSet/>
      <dgm:spPr/>
      <dgm:t>
        <a:bodyPr/>
        <a:lstStyle/>
        <a:p>
          <a:endParaRPr lang="ru-RU"/>
        </a:p>
      </dgm:t>
    </dgm:pt>
    <dgm:pt modelId="{ABAE5E7F-38AC-435C-814E-C0EAAE089DAA}" type="pres">
      <dgm:prSet presAssocID="{E448B361-DE1F-4155-9DAD-3A7B1B5CA8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E630D-E777-4B1F-957C-0D907863E486}" type="pres">
      <dgm:prSet presAssocID="{9332E0DF-146F-4386-957C-F190A879C044}" presName="composite" presStyleCnt="0"/>
      <dgm:spPr/>
    </dgm:pt>
    <dgm:pt modelId="{1108856B-0908-4966-9C73-B29FB94C0FFB}" type="pres">
      <dgm:prSet presAssocID="{9332E0DF-146F-4386-957C-F190A879C04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871D4-BEF4-4CFA-A83E-649805993424}" type="pres">
      <dgm:prSet presAssocID="{9332E0DF-146F-4386-957C-F190A879C04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20F50-89E9-4E8D-8775-6CE356EF8BEE}" type="pres">
      <dgm:prSet presAssocID="{03D75521-FB2A-43A8-A0FE-F923924B217E}" presName="sp" presStyleCnt="0"/>
      <dgm:spPr/>
    </dgm:pt>
    <dgm:pt modelId="{F5936434-B568-41F2-94D8-1AF2FE6C6B97}" type="pres">
      <dgm:prSet presAssocID="{6BEC83AE-7A17-4C29-995E-445CB72210F4}" presName="composite" presStyleCnt="0"/>
      <dgm:spPr/>
    </dgm:pt>
    <dgm:pt modelId="{990A5E79-172D-4DEC-99BB-02480B85EB23}" type="pres">
      <dgm:prSet presAssocID="{6BEC83AE-7A17-4C29-995E-445CB72210F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77F93-FB6D-43AF-9812-F406B9FB0AF0}" type="pres">
      <dgm:prSet presAssocID="{6BEC83AE-7A17-4C29-995E-445CB72210F4}" presName="descendantText" presStyleLbl="alignAcc1" presStyleIdx="1" presStyleCnt="6" custLinFactNeighborX="325" custLinFactNeighborY="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1E568-581D-45D4-90B9-3E5350B5FEFE}" type="pres">
      <dgm:prSet presAssocID="{D8C672FE-0A12-48F5-959C-19A6DCCEFC28}" presName="sp" presStyleCnt="0"/>
      <dgm:spPr/>
    </dgm:pt>
    <dgm:pt modelId="{180E8657-C7FE-46CF-8C1F-0FF7823FCEB1}" type="pres">
      <dgm:prSet presAssocID="{F2C994F7-1686-4CF8-A89D-18B173987821}" presName="composite" presStyleCnt="0"/>
      <dgm:spPr/>
    </dgm:pt>
    <dgm:pt modelId="{A3799AC0-8B8B-4FED-B286-0885D391B7F5}" type="pres">
      <dgm:prSet presAssocID="{F2C994F7-1686-4CF8-A89D-18B17398782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880E9-0A8A-40BE-849D-05B058C65BB4}" type="pres">
      <dgm:prSet presAssocID="{F2C994F7-1686-4CF8-A89D-18B173987821}" presName="descendantText" presStyleLbl="alignAcc1" presStyleIdx="2" presStyleCnt="6" custScaleY="12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44004-C1DD-4FB3-BD85-1C58C5C22491}" type="pres">
      <dgm:prSet presAssocID="{27C1C0EA-F340-4F16-A0DB-570A93731B0D}" presName="sp" presStyleCnt="0"/>
      <dgm:spPr/>
    </dgm:pt>
    <dgm:pt modelId="{FE8DE650-994B-49C7-9250-A7FCFA8E0716}" type="pres">
      <dgm:prSet presAssocID="{33EB6589-D290-40B2-A3DA-BBBED288D47E}" presName="composite" presStyleCnt="0"/>
      <dgm:spPr/>
    </dgm:pt>
    <dgm:pt modelId="{BFE562A5-DE90-4FF6-86D0-6E55DC97515A}" type="pres">
      <dgm:prSet presAssocID="{33EB6589-D290-40B2-A3DA-BBBED288D47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74E3B-6697-4CB6-9277-5A3692960EDE}" type="pres">
      <dgm:prSet presAssocID="{33EB6589-D290-40B2-A3DA-BBBED288D47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AF736-7E56-4157-ABD9-AE443B6D2228}" type="pres">
      <dgm:prSet presAssocID="{7E5B1C9E-C521-4443-B325-470D5FF48071}" presName="sp" presStyleCnt="0"/>
      <dgm:spPr/>
    </dgm:pt>
    <dgm:pt modelId="{79105DA4-F15A-442D-B9E7-5D66BD90F4E1}" type="pres">
      <dgm:prSet presAssocID="{F2FD27FA-D657-4C9B-B58C-CB2200CAC439}" presName="composite" presStyleCnt="0"/>
      <dgm:spPr/>
    </dgm:pt>
    <dgm:pt modelId="{D84010E6-2F7C-4B57-95FA-4BCDEB03BDDF}" type="pres">
      <dgm:prSet presAssocID="{F2FD27FA-D657-4C9B-B58C-CB2200CAC43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1895B-C2EC-460B-8043-3A22F57C9E26}" type="pres">
      <dgm:prSet presAssocID="{F2FD27FA-D657-4C9B-B58C-CB2200CAC439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4BE78-953B-46AB-B741-B9C939217DD7}" type="pres">
      <dgm:prSet presAssocID="{04269575-3DEA-4221-AFED-D536ABA4422A}" presName="sp" presStyleCnt="0"/>
      <dgm:spPr/>
    </dgm:pt>
    <dgm:pt modelId="{2371CE4B-1C29-4F42-BD13-2FFFEDD396E8}" type="pres">
      <dgm:prSet presAssocID="{E3DF8531-8D03-4CC2-B35B-9A97EA95D0E0}" presName="composite" presStyleCnt="0"/>
      <dgm:spPr/>
    </dgm:pt>
    <dgm:pt modelId="{DE9B9535-C408-4575-BAB4-71D364BFF51A}" type="pres">
      <dgm:prSet presAssocID="{E3DF8531-8D03-4CC2-B35B-9A97EA95D0E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606FE-EDAB-4D19-BF40-47431CE2698B}" type="pres">
      <dgm:prSet presAssocID="{E3DF8531-8D03-4CC2-B35B-9A97EA95D0E0}" presName="descendantText" presStyleLbl="alignAcc1" presStyleIdx="5" presStyleCnt="6" custLinFactNeighborX="-27" custLinFactNeighborY="9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B3B24-FF8E-4F64-A6D1-331314737A23}" srcId="{E448B361-DE1F-4155-9DAD-3A7B1B5CA88B}" destId="{6BEC83AE-7A17-4C29-995E-445CB72210F4}" srcOrd="1" destOrd="0" parTransId="{8EA7730B-5407-451E-BD23-815F5E0A482F}" sibTransId="{D8C672FE-0A12-48F5-959C-19A6DCCEFC28}"/>
    <dgm:cxn modelId="{48843CDC-5048-4B27-BF40-B719D9CA049A}" type="presOf" srcId="{9332E0DF-146F-4386-957C-F190A879C044}" destId="{1108856B-0908-4966-9C73-B29FB94C0FFB}" srcOrd="0" destOrd="0" presId="urn:microsoft.com/office/officeart/2005/8/layout/chevron2"/>
    <dgm:cxn modelId="{BE6CB86B-1F8F-44A6-81BD-616CEEF31F57}" srcId="{9332E0DF-146F-4386-957C-F190A879C044}" destId="{11BDD83A-FB37-4B58-B7C5-BD64DF6E7212}" srcOrd="0" destOrd="0" parTransId="{B701D756-A8D1-4B2B-91C6-6789399A3B6E}" sibTransId="{3114F75C-3629-4264-AFF9-7ED98FCAB410}"/>
    <dgm:cxn modelId="{3056356C-A30F-404F-9F57-CB7AB7C088B1}" srcId="{33EB6589-D290-40B2-A3DA-BBBED288D47E}" destId="{3F384231-DCD8-4EE6-B834-6ACE1045255F}" srcOrd="0" destOrd="0" parTransId="{F52B4B4E-BF1E-4926-822B-FAC471A3C373}" sibTransId="{6AFA4EC9-EB81-4FB7-9BD6-ACEFA344E005}"/>
    <dgm:cxn modelId="{BBBB5229-9FC5-4B12-8792-F2287F4B3856}" type="presOf" srcId="{11BDD83A-FB37-4B58-B7C5-BD64DF6E7212}" destId="{D3A871D4-BEF4-4CFA-A83E-649805993424}" srcOrd="0" destOrd="0" presId="urn:microsoft.com/office/officeart/2005/8/layout/chevron2"/>
    <dgm:cxn modelId="{56BD554B-4F72-4B13-85C5-9E2E3C1C0CDB}" srcId="{6BEC83AE-7A17-4C29-995E-445CB72210F4}" destId="{3E9CFEF3-06AE-4BE3-A50E-95400034AFC5}" srcOrd="0" destOrd="0" parTransId="{B726B092-1C85-4A1A-B782-FC8C6DC30543}" sibTransId="{A31967BE-62C7-4B57-B384-868E86934992}"/>
    <dgm:cxn modelId="{B085D5D0-620E-4DB8-B773-5CDE747F049E}" srcId="{E448B361-DE1F-4155-9DAD-3A7B1B5CA88B}" destId="{E3DF8531-8D03-4CC2-B35B-9A97EA95D0E0}" srcOrd="5" destOrd="0" parTransId="{24BC7A2A-8F25-4C14-A2FE-896B95CD9D15}" sibTransId="{7847A785-7C51-4A2B-A796-D380A7EB4669}"/>
    <dgm:cxn modelId="{E7F257B9-C838-4113-AA09-E06E8E6880FE}" srcId="{E3DF8531-8D03-4CC2-B35B-9A97EA95D0E0}" destId="{FDD54A3E-0066-4396-85D1-D4DA872B52B2}" srcOrd="0" destOrd="0" parTransId="{00E7B653-C034-4A5E-A56D-5735F2FC86CF}" sibTransId="{CCBB4C0A-C3C5-4704-A2F9-5E60CFFA2CC0}"/>
    <dgm:cxn modelId="{F81DD784-5D0A-4769-8EA0-F35645C58746}" type="presOf" srcId="{F2C994F7-1686-4CF8-A89D-18B173987821}" destId="{A3799AC0-8B8B-4FED-B286-0885D391B7F5}" srcOrd="0" destOrd="0" presId="urn:microsoft.com/office/officeart/2005/8/layout/chevron2"/>
    <dgm:cxn modelId="{88F34759-47C6-4FDB-B429-A63FB09FB52E}" srcId="{E448B361-DE1F-4155-9DAD-3A7B1B5CA88B}" destId="{F2FD27FA-D657-4C9B-B58C-CB2200CAC439}" srcOrd="4" destOrd="0" parTransId="{ADDD2356-1693-4E5D-85F0-8D242F9C203C}" sibTransId="{04269575-3DEA-4221-AFED-D536ABA4422A}"/>
    <dgm:cxn modelId="{F1A450EA-0467-467F-9C36-EA2AE4A126A1}" type="presOf" srcId="{33EB6589-D290-40B2-A3DA-BBBED288D47E}" destId="{BFE562A5-DE90-4FF6-86D0-6E55DC97515A}" srcOrd="0" destOrd="0" presId="urn:microsoft.com/office/officeart/2005/8/layout/chevron2"/>
    <dgm:cxn modelId="{656C4613-1573-4987-98CF-9047C7E9E3B8}" type="presOf" srcId="{FE2D4A84-4E02-430D-934A-46BE386720D2}" destId="{B931895B-C2EC-460B-8043-3A22F57C9E26}" srcOrd="0" destOrd="0" presId="urn:microsoft.com/office/officeart/2005/8/layout/chevron2"/>
    <dgm:cxn modelId="{94EEEBC6-A216-4DA0-8670-3210697A839A}" type="presOf" srcId="{F2FD27FA-D657-4C9B-B58C-CB2200CAC439}" destId="{D84010E6-2F7C-4B57-95FA-4BCDEB03BDDF}" srcOrd="0" destOrd="0" presId="urn:microsoft.com/office/officeart/2005/8/layout/chevron2"/>
    <dgm:cxn modelId="{78A317DE-C31B-41DE-B516-C27F67B8C86D}" srcId="{E448B361-DE1F-4155-9DAD-3A7B1B5CA88B}" destId="{33EB6589-D290-40B2-A3DA-BBBED288D47E}" srcOrd="3" destOrd="0" parTransId="{5E907910-69D8-426B-A4EC-897263972B4B}" sibTransId="{7E5B1C9E-C521-4443-B325-470D5FF48071}"/>
    <dgm:cxn modelId="{714134FC-7334-4AC1-87C5-216F158FB7C0}" type="presOf" srcId="{FDD54A3E-0066-4396-85D1-D4DA872B52B2}" destId="{242606FE-EDAB-4D19-BF40-47431CE2698B}" srcOrd="0" destOrd="0" presId="urn:microsoft.com/office/officeart/2005/8/layout/chevron2"/>
    <dgm:cxn modelId="{95086131-6BF2-4E9D-A7AC-C2427E8CDF3A}" type="presOf" srcId="{6BEC83AE-7A17-4C29-995E-445CB72210F4}" destId="{990A5E79-172D-4DEC-99BB-02480B85EB23}" srcOrd="0" destOrd="0" presId="urn:microsoft.com/office/officeart/2005/8/layout/chevron2"/>
    <dgm:cxn modelId="{8D1E16F6-E8AD-4515-8AB8-15977C969760}" srcId="{E448B361-DE1F-4155-9DAD-3A7B1B5CA88B}" destId="{9332E0DF-146F-4386-957C-F190A879C044}" srcOrd="0" destOrd="0" parTransId="{A61D960D-5B4E-43E3-BF9A-6A8241529310}" sibTransId="{03D75521-FB2A-43A8-A0FE-F923924B217E}"/>
    <dgm:cxn modelId="{CD6F0C7A-BAB5-4057-BDB0-58CABBA2A579}" type="presOf" srcId="{E448B361-DE1F-4155-9DAD-3A7B1B5CA88B}" destId="{ABAE5E7F-38AC-435C-814E-C0EAAE089DAA}" srcOrd="0" destOrd="0" presId="urn:microsoft.com/office/officeart/2005/8/layout/chevron2"/>
    <dgm:cxn modelId="{140D4DDF-FC8B-4851-A38C-EEC77AFB58F8}" srcId="{F2C994F7-1686-4CF8-A89D-18B173987821}" destId="{E027437F-71AF-418F-8457-3A8851572E5E}" srcOrd="0" destOrd="0" parTransId="{BB2BA7F9-05C8-437F-B0F0-8FF724929D09}" sibTransId="{C0DBEE1E-D6E8-4083-BA32-4B53BA9B2EE9}"/>
    <dgm:cxn modelId="{3728D2E2-B06E-4B92-9582-D455D5A28914}" type="presOf" srcId="{3F384231-DCD8-4EE6-B834-6ACE1045255F}" destId="{4A274E3B-6697-4CB6-9277-5A3692960EDE}" srcOrd="0" destOrd="0" presId="urn:microsoft.com/office/officeart/2005/8/layout/chevron2"/>
    <dgm:cxn modelId="{1F5FCFB8-64A9-4985-996A-301FE09B489F}" srcId="{E448B361-DE1F-4155-9DAD-3A7B1B5CA88B}" destId="{F2C994F7-1686-4CF8-A89D-18B173987821}" srcOrd="2" destOrd="0" parTransId="{0893E0A2-D24C-4FE4-B9BB-715CBB3EB469}" sibTransId="{27C1C0EA-F340-4F16-A0DB-570A93731B0D}"/>
    <dgm:cxn modelId="{C5D06AED-7BD4-4E12-849D-B42F9047541C}" type="presOf" srcId="{3E9CFEF3-06AE-4BE3-A50E-95400034AFC5}" destId="{04377F93-FB6D-43AF-9812-F406B9FB0AF0}" srcOrd="0" destOrd="0" presId="urn:microsoft.com/office/officeart/2005/8/layout/chevron2"/>
    <dgm:cxn modelId="{0CE9A63A-12E1-40B4-B537-E82DDF1465BF}" srcId="{F2FD27FA-D657-4C9B-B58C-CB2200CAC439}" destId="{FE2D4A84-4E02-430D-934A-46BE386720D2}" srcOrd="0" destOrd="0" parTransId="{52A5F20F-E11A-4385-8B0C-CFF4C113CBEC}" sibTransId="{EF565C44-66C2-45E2-B29D-5B2171F5764B}"/>
    <dgm:cxn modelId="{3D597472-E155-46C9-9A23-0CDB610D2588}" type="presOf" srcId="{E3DF8531-8D03-4CC2-B35B-9A97EA95D0E0}" destId="{DE9B9535-C408-4575-BAB4-71D364BFF51A}" srcOrd="0" destOrd="0" presId="urn:microsoft.com/office/officeart/2005/8/layout/chevron2"/>
    <dgm:cxn modelId="{53521B7B-B286-4D94-BE70-64B37DF40319}" type="presOf" srcId="{E027437F-71AF-418F-8457-3A8851572E5E}" destId="{FB5880E9-0A8A-40BE-849D-05B058C65BB4}" srcOrd="0" destOrd="0" presId="urn:microsoft.com/office/officeart/2005/8/layout/chevron2"/>
    <dgm:cxn modelId="{2334588C-E0D7-4B9C-806F-E5FF76C55B45}" type="presParOf" srcId="{ABAE5E7F-38AC-435C-814E-C0EAAE089DAA}" destId="{7C4E630D-E777-4B1F-957C-0D907863E486}" srcOrd="0" destOrd="0" presId="urn:microsoft.com/office/officeart/2005/8/layout/chevron2"/>
    <dgm:cxn modelId="{D7B3B09C-D3AE-4063-8BEF-7197C2A27EC0}" type="presParOf" srcId="{7C4E630D-E777-4B1F-957C-0D907863E486}" destId="{1108856B-0908-4966-9C73-B29FB94C0FFB}" srcOrd="0" destOrd="0" presId="urn:microsoft.com/office/officeart/2005/8/layout/chevron2"/>
    <dgm:cxn modelId="{81CF4072-8F93-402E-8203-D43E04FD6D65}" type="presParOf" srcId="{7C4E630D-E777-4B1F-957C-0D907863E486}" destId="{D3A871D4-BEF4-4CFA-A83E-649805993424}" srcOrd="1" destOrd="0" presId="urn:microsoft.com/office/officeart/2005/8/layout/chevron2"/>
    <dgm:cxn modelId="{AEC50F54-B84C-43B5-8CFF-D52D9B1AE8FE}" type="presParOf" srcId="{ABAE5E7F-38AC-435C-814E-C0EAAE089DAA}" destId="{8DD20F50-89E9-4E8D-8775-6CE356EF8BEE}" srcOrd="1" destOrd="0" presId="urn:microsoft.com/office/officeart/2005/8/layout/chevron2"/>
    <dgm:cxn modelId="{7E8E875D-AED3-4EDA-92A4-F1ED6AC0B70F}" type="presParOf" srcId="{ABAE5E7F-38AC-435C-814E-C0EAAE089DAA}" destId="{F5936434-B568-41F2-94D8-1AF2FE6C6B97}" srcOrd="2" destOrd="0" presId="urn:microsoft.com/office/officeart/2005/8/layout/chevron2"/>
    <dgm:cxn modelId="{BF485E78-4DF7-48C4-8DB4-6683E432220F}" type="presParOf" srcId="{F5936434-B568-41F2-94D8-1AF2FE6C6B97}" destId="{990A5E79-172D-4DEC-99BB-02480B85EB23}" srcOrd="0" destOrd="0" presId="urn:microsoft.com/office/officeart/2005/8/layout/chevron2"/>
    <dgm:cxn modelId="{FC7726A6-2FD8-4B4B-BEAB-E3FFCC387606}" type="presParOf" srcId="{F5936434-B568-41F2-94D8-1AF2FE6C6B97}" destId="{04377F93-FB6D-43AF-9812-F406B9FB0AF0}" srcOrd="1" destOrd="0" presId="urn:microsoft.com/office/officeart/2005/8/layout/chevron2"/>
    <dgm:cxn modelId="{0386953A-217D-4570-9B92-7213B5D84BED}" type="presParOf" srcId="{ABAE5E7F-38AC-435C-814E-C0EAAE089DAA}" destId="{30F1E568-581D-45D4-90B9-3E5350B5FEFE}" srcOrd="3" destOrd="0" presId="urn:microsoft.com/office/officeart/2005/8/layout/chevron2"/>
    <dgm:cxn modelId="{190AEA0E-9AF9-4430-8FF4-93D50A0D2D00}" type="presParOf" srcId="{ABAE5E7F-38AC-435C-814E-C0EAAE089DAA}" destId="{180E8657-C7FE-46CF-8C1F-0FF7823FCEB1}" srcOrd="4" destOrd="0" presId="urn:microsoft.com/office/officeart/2005/8/layout/chevron2"/>
    <dgm:cxn modelId="{47609CF6-568C-498E-8CBB-104087F2493D}" type="presParOf" srcId="{180E8657-C7FE-46CF-8C1F-0FF7823FCEB1}" destId="{A3799AC0-8B8B-4FED-B286-0885D391B7F5}" srcOrd="0" destOrd="0" presId="urn:microsoft.com/office/officeart/2005/8/layout/chevron2"/>
    <dgm:cxn modelId="{6D51639A-4DC4-4EA3-8502-C7A4EFFB6C77}" type="presParOf" srcId="{180E8657-C7FE-46CF-8C1F-0FF7823FCEB1}" destId="{FB5880E9-0A8A-40BE-849D-05B058C65BB4}" srcOrd="1" destOrd="0" presId="urn:microsoft.com/office/officeart/2005/8/layout/chevron2"/>
    <dgm:cxn modelId="{1DBEBEB8-22E8-4B68-8C95-4EAC0809057B}" type="presParOf" srcId="{ABAE5E7F-38AC-435C-814E-C0EAAE089DAA}" destId="{EB044004-C1DD-4FB3-BD85-1C58C5C22491}" srcOrd="5" destOrd="0" presId="urn:microsoft.com/office/officeart/2005/8/layout/chevron2"/>
    <dgm:cxn modelId="{3E1D311C-E827-4A52-8747-3CD51CF61D4E}" type="presParOf" srcId="{ABAE5E7F-38AC-435C-814E-C0EAAE089DAA}" destId="{FE8DE650-994B-49C7-9250-A7FCFA8E0716}" srcOrd="6" destOrd="0" presId="urn:microsoft.com/office/officeart/2005/8/layout/chevron2"/>
    <dgm:cxn modelId="{122DCC81-8CEE-4645-9F8B-B677A61F2E05}" type="presParOf" srcId="{FE8DE650-994B-49C7-9250-A7FCFA8E0716}" destId="{BFE562A5-DE90-4FF6-86D0-6E55DC97515A}" srcOrd="0" destOrd="0" presId="urn:microsoft.com/office/officeart/2005/8/layout/chevron2"/>
    <dgm:cxn modelId="{804388F8-E8AB-47F0-B529-2787AFCEF119}" type="presParOf" srcId="{FE8DE650-994B-49C7-9250-A7FCFA8E0716}" destId="{4A274E3B-6697-4CB6-9277-5A3692960EDE}" srcOrd="1" destOrd="0" presId="urn:microsoft.com/office/officeart/2005/8/layout/chevron2"/>
    <dgm:cxn modelId="{3F85681F-EEA1-405D-8EAC-DA8AE20B7D89}" type="presParOf" srcId="{ABAE5E7F-38AC-435C-814E-C0EAAE089DAA}" destId="{216AF736-7E56-4157-ABD9-AE443B6D2228}" srcOrd="7" destOrd="0" presId="urn:microsoft.com/office/officeart/2005/8/layout/chevron2"/>
    <dgm:cxn modelId="{3564E51B-4572-492F-BB44-FCD0C5F5EE62}" type="presParOf" srcId="{ABAE5E7F-38AC-435C-814E-C0EAAE089DAA}" destId="{79105DA4-F15A-442D-B9E7-5D66BD90F4E1}" srcOrd="8" destOrd="0" presId="urn:microsoft.com/office/officeart/2005/8/layout/chevron2"/>
    <dgm:cxn modelId="{23E0BD7F-9041-405B-852D-4F9652877738}" type="presParOf" srcId="{79105DA4-F15A-442D-B9E7-5D66BD90F4E1}" destId="{D84010E6-2F7C-4B57-95FA-4BCDEB03BDDF}" srcOrd="0" destOrd="0" presId="urn:microsoft.com/office/officeart/2005/8/layout/chevron2"/>
    <dgm:cxn modelId="{3ED40EDC-2D32-4B1B-9E65-99E7F215ADD3}" type="presParOf" srcId="{79105DA4-F15A-442D-B9E7-5D66BD90F4E1}" destId="{B931895B-C2EC-460B-8043-3A22F57C9E26}" srcOrd="1" destOrd="0" presId="urn:microsoft.com/office/officeart/2005/8/layout/chevron2"/>
    <dgm:cxn modelId="{C39D8C45-9F3B-4AF7-BB2F-71E372B860E6}" type="presParOf" srcId="{ABAE5E7F-38AC-435C-814E-C0EAAE089DAA}" destId="{CE64BE78-953B-46AB-B741-B9C939217DD7}" srcOrd="9" destOrd="0" presId="urn:microsoft.com/office/officeart/2005/8/layout/chevron2"/>
    <dgm:cxn modelId="{92D1F6EE-A329-4A4C-AF5F-6A321155D90A}" type="presParOf" srcId="{ABAE5E7F-38AC-435C-814E-C0EAAE089DAA}" destId="{2371CE4B-1C29-4F42-BD13-2FFFEDD396E8}" srcOrd="10" destOrd="0" presId="urn:microsoft.com/office/officeart/2005/8/layout/chevron2"/>
    <dgm:cxn modelId="{AE0E1DA0-92C3-4EA7-AD58-BAF60DBD21FD}" type="presParOf" srcId="{2371CE4B-1C29-4F42-BD13-2FFFEDD396E8}" destId="{DE9B9535-C408-4575-BAB4-71D364BFF51A}" srcOrd="0" destOrd="0" presId="urn:microsoft.com/office/officeart/2005/8/layout/chevron2"/>
    <dgm:cxn modelId="{3DC13385-8DAA-4C17-B544-240F14D1D945}" type="presParOf" srcId="{2371CE4B-1C29-4F42-BD13-2FFFEDD396E8}" destId="{242606FE-EDAB-4D19-BF40-47431CE2698B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90FA8-7C2D-4130-A6EF-F7808EE0E58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4FD94C-C26E-4EEF-8B75-9A05BF7D203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100" dirty="0" smtClean="0"/>
            <a:t>Естонія</a:t>
          </a:r>
          <a:endParaRPr lang="ru-RU" sz="1100" dirty="0"/>
        </a:p>
      </dgm:t>
    </dgm:pt>
    <dgm:pt modelId="{7741C7F1-6E53-426F-BBAB-5287B2C47E48}" type="parTrans" cxnId="{65E1D106-E92A-4718-ADF3-606D797E5CD3}">
      <dgm:prSet/>
      <dgm:spPr/>
      <dgm:t>
        <a:bodyPr/>
        <a:lstStyle/>
        <a:p>
          <a:endParaRPr lang="ru-RU"/>
        </a:p>
      </dgm:t>
    </dgm:pt>
    <dgm:pt modelId="{DB289EB9-27A7-4631-8E74-7B06666CDF15}" type="sibTrans" cxnId="{65E1D106-E92A-4718-ADF3-606D797E5CD3}">
      <dgm:prSet/>
      <dgm:spPr/>
      <dgm:t>
        <a:bodyPr/>
        <a:lstStyle/>
        <a:p>
          <a:endParaRPr lang="ru-RU"/>
        </a:p>
      </dgm:t>
    </dgm:pt>
    <dgm:pt modelId="{10BF504E-14D8-4CE1-B195-16A78441034E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16 листопада  1988 року</a:t>
          </a:r>
          <a:endParaRPr lang="ru-RU" sz="1400" dirty="0"/>
        </a:p>
      </dgm:t>
    </dgm:pt>
    <dgm:pt modelId="{D9DBDD0D-59F6-4D63-ABAE-875241439089}" type="parTrans" cxnId="{9E215122-6CF7-475B-9887-583A72FFFBD5}">
      <dgm:prSet/>
      <dgm:spPr/>
      <dgm:t>
        <a:bodyPr/>
        <a:lstStyle/>
        <a:p>
          <a:endParaRPr lang="ru-RU"/>
        </a:p>
      </dgm:t>
    </dgm:pt>
    <dgm:pt modelId="{7EA5DED4-ED7B-4EAF-9093-A202E03B98C7}" type="sibTrans" cxnId="{9E215122-6CF7-475B-9887-583A72FFFBD5}">
      <dgm:prSet/>
      <dgm:spPr/>
      <dgm:t>
        <a:bodyPr/>
        <a:lstStyle/>
        <a:p>
          <a:endParaRPr lang="ru-RU"/>
        </a:p>
      </dgm:t>
    </dgm:pt>
    <dgm:pt modelId="{12A7F039-3ABC-496C-B21D-ED7CEBBEC583}">
      <dgm:prSet phldrT="[Текст]" phldr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 sz="1000" dirty="0"/>
        </a:p>
      </dgm:t>
    </dgm:pt>
    <dgm:pt modelId="{FD2A0A6E-68F0-4406-B28F-33118549D45A}" type="parTrans" cxnId="{FB4B86C3-C7B5-4682-AC14-DE9394EC6734}">
      <dgm:prSet/>
      <dgm:spPr/>
      <dgm:t>
        <a:bodyPr/>
        <a:lstStyle/>
        <a:p>
          <a:endParaRPr lang="ru-RU"/>
        </a:p>
      </dgm:t>
    </dgm:pt>
    <dgm:pt modelId="{7BD57D47-7368-4C06-9B96-15589DB06103}" type="sibTrans" cxnId="{FB4B86C3-C7B5-4682-AC14-DE9394EC6734}">
      <dgm:prSet/>
      <dgm:spPr/>
      <dgm:t>
        <a:bodyPr/>
        <a:lstStyle/>
        <a:p>
          <a:endParaRPr lang="ru-RU"/>
        </a:p>
      </dgm:t>
    </dgm:pt>
    <dgm:pt modelId="{C4D4A199-0D95-4C80-9919-3329E70BB515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200" dirty="0" smtClean="0"/>
            <a:t>Азербайджан</a:t>
          </a:r>
          <a:endParaRPr lang="ru-RU" sz="1200" dirty="0"/>
        </a:p>
      </dgm:t>
    </dgm:pt>
    <dgm:pt modelId="{3E07D233-8198-4643-AE8C-6C653D6DE3AA}" type="parTrans" cxnId="{DD3C9C47-AA60-434A-987D-13FA8D8362A5}">
      <dgm:prSet/>
      <dgm:spPr/>
      <dgm:t>
        <a:bodyPr/>
        <a:lstStyle/>
        <a:p>
          <a:endParaRPr lang="ru-RU"/>
        </a:p>
      </dgm:t>
    </dgm:pt>
    <dgm:pt modelId="{D2639BDA-8A4D-48BE-809C-0D609E7B807C}" type="sibTrans" cxnId="{DD3C9C47-AA60-434A-987D-13FA8D8362A5}">
      <dgm:prSet/>
      <dgm:spPr/>
      <dgm:t>
        <a:bodyPr/>
        <a:lstStyle/>
        <a:p>
          <a:endParaRPr lang="ru-RU"/>
        </a:p>
      </dgm:t>
    </dgm:pt>
    <dgm:pt modelId="{541595F4-9939-4BF0-986A-8C6BBE24094C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i="1" dirty="0" smtClean="0"/>
            <a:t>23 вересня 1989 року </a:t>
          </a:r>
          <a:endParaRPr lang="ru-RU" sz="1400" dirty="0"/>
        </a:p>
      </dgm:t>
    </dgm:pt>
    <dgm:pt modelId="{83E09976-186B-4148-A6E0-A80DBDCB31F9}" type="parTrans" cxnId="{D19A50B0-E464-4343-BB30-30C608AE9182}">
      <dgm:prSet/>
      <dgm:spPr/>
      <dgm:t>
        <a:bodyPr/>
        <a:lstStyle/>
        <a:p>
          <a:endParaRPr lang="ru-RU"/>
        </a:p>
      </dgm:t>
    </dgm:pt>
    <dgm:pt modelId="{0AF262FC-0545-455C-BCB5-97FDFA822DC1}" type="sibTrans" cxnId="{D19A50B0-E464-4343-BB30-30C608AE9182}">
      <dgm:prSet/>
      <dgm:spPr/>
      <dgm:t>
        <a:bodyPr/>
        <a:lstStyle/>
        <a:p>
          <a:endParaRPr lang="ru-RU"/>
        </a:p>
      </dgm:t>
    </dgm:pt>
    <dgm:pt modelId="{3AAE41F8-2D62-45FC-B60A-6B55FDD5A8A0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uk-UA" dirty="0" smtClean="0"/>
            <a:t>Грузія</a:t>
          </a:r>
          <a:endParaRPr lang="ru-RU" dirty="0">
            <a:solidFill>
              <a:schemeClr val="tx1"/>
            </a:solidFill>
          </a:endParaRPr>
        </a:p>
      </dgm:t>
    </dgm:pt>
    <dgm:pt modelId="{5A0F5DE0-28E8-401E-852D-40F6AD02BE47}" type="parTrans" cxnId="{FC052FE5-A129-4040-B6D5-1AA21692135B}">
      <dgm:prSet/>
      <dgm:spPr/>
      <dgm:t>
        <a:bodyPr/>
        <a:lstStyle/>
        <a:p>
          <a:endParaRPr lang="ru-RU"/>
        </a:p>
      </dgm:t>
    </dgm:pt>
    <dgm:pt modelId="{DC655B0A-B2F1-469B-BA39-1D863A8E1552}" type="sibTrans" cxnId="{FC052FE5-A129-4040-B6D5-1AA21692135B}">
      <dgm:prSet/>
      <dgm:spPr/>
      <dgm:t>
        <a:bodyPr/>
        <a:lstStyle/>
        <a:p>
          <a:endParaRPr lang="ru-RU"/>
        </a:p>
      </dgm:t>
    </dgm:pt>
    <dgm:pt modelId="{2A1E2901-B648-4D38-B3E6-DF4C060C3DB1}">
      <dgm:prSet phldrT="[Текст]"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i="1" dirty="0" smtClean="0"/>
            <a:t>9 березня 1990 року </a:t>
          </a:r>
          <a:r>
            <a:rPr lang="uk-UA" sz="1400" b="1" i="0" dirty="0" smtClean="0"/>
            <a:t>“ Про гарантії захисту державного суверенітету Грузії ” </a:t>
          </a:r>
          <a:endParaRPr lang="ru-RU" sz="1400" i="0" dirty="0"/>
        </a:p>
      </dgm:t>
    </dgm:pt>
    <dgm:pt modelId="{89B4DCD5-932C-4466-B25B-DB945C95BA75}" type="parTrans" cxnId="{6CBB46D8-EEEA-4C36-8335-E9982B9D4328}">
      <dgm:prSet/>
      <dgm:spPr/>
      <dgm:t>
        <a:bodyPr/>
        <a:lstStyle/>
        <a:p>
          <a:endParaRPr lang="ru-RU"/>
        </a:p>
      </dgm:t>
    </dgm:pt>
    <dgm:pt modelId="{658E1A6D-D8FD-4639-A648-534F2012CB55}" type="sibTrans" cxnId="{6CBB46D8-EEEA-4C36-8335-E9982B9D4328}">
      <dgm:prSet/>
      <dgm:spPr/>
      <dgm:t>
        <a:bodyPr/>
        <a:lstStyle/>
        <a:p>
          <a:endParaRPr lang="ru-RU"/>
        </a:p>
      </dgm:t>
    </dgm:pt>
    <dgm:pt modelId="{87F0C4AD-F2A7-43C4-A9E0-4C8497BBB91E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суверенітет</a:t>
          </a:r>
        </a:p>
      </dgm:t>
    </dgm:pt>
    <dgm:pt modelId="{39713CF4-0B3E-449C-8D1C-63854347320C}" type="parTrans" cxnId="{85F61D98-01D4-47FC-8E82-630DDFC196CF}">
      <dgm:prSet/>
      <dgm:spPr/>
      <dgm:t>
        <a:bodyPr/>
        <a:lstStyle/>
        <a:p>
          <a:endParaRPr lang="ru-RU"/>
        </a:p>
      </dgm:t>
    </dgm:pt>
    <dgm:pt modelId="{FC3B3095-3D6F-4D6B-AA6B-361AB24ABC6C}" type="sibTrans" cxnId="{85F61D98-01D4-47FC-8E82-630DDFC196CF}">
      <dgm:prSet/>
      <dgm:spPr/>
      <dgm:t>
        <a:bodyPr/>
        <a:lstStyle/>
        <a:p>
          <a:endParaRPr lang="ru-RU"/>
        </a:p>
      </dgm:t>
    </dgm:pt>
    <dgm:pt modelId="{A0DD6F0F-C2F7-4051-BB1F-CF93B17405A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uk-UA" sz="1100" b="1" dirty="0" smtClean="0">
              <a:solidFill>
                <a:schemeClr val="tx1"/>
              </a:solidFill>
            </a:rPr>
            <a:t>Латвія</a:t>
          </a:r>
          <a:endParaRPr lang="ru-RU" sz="1100" dirty="0">
            <a:solidFill>
              <a:schemeClr val="tx1"/>
            </a:solidFill>
          </a:endParaRPr>
        </a:p>
      </dgm:t>
    </dgm:pt>
    <dgm:pt modelId="{473EFE30-BE92-4B58-8F73-698FB24E519C}" type="parTrans" cxnId="{2BF0E4BA-1807-4124-90EC-0D2E2A15E577}">
      <dgm:prSet/>
      <dgm:spPr/>
      <dgm:t>
        <a:bodyPr/>
        <a:lstStyle/>
        <a:p>
          <a:endParaRPr lang="ru-RU"/>
        </a:p>
      </dgm:t>
    </dgm:pt>
    <dgm:pt modelId="{0B56BBA0-57C5-4300-9940-B8563AF4BE6F}" type="sibTrans" cxnId="{2BF0E4BA-1807-4124-90EC-0D2E2A15E577}">
      <dgm:prSet/>
      <dgm:spPr/>
      <dgm:t>
        <a:bodyPr/>
        <a:lstStyle/>
        <a:p>
          <a:endParaRPr lang="ru-RU"/>
        </a:p>
      </dgm:t>
    </dgm:pt>
    <dgm:pt modelId="{0807385D-8C40-4A85-9DDD-CC0C33DECC67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200" dirty="0" smtClean="0"/>
            <a:t>Литва</a:t>
          </a:r>
          <a:endParaRPr lang="ru-RU" sz="1200" dirty="0"/>
        </a:p>
      </dgm:t>
    </dgm:pt>
    <dgm:pt modelId="{ACB0CA4A-4272-4271-80BB-736FB4BFAF5E}" type="parTrans" cxnId="{5B777746-F81A-48A2-911D-E3BC2D7AA4A8}">
      <dgm:prSet/>
      <dgm:spPr/>
      <dgm:t>
        <a:bodyPr/>
        <a:lstStyle/>
        <a:p>
          <a:endParaRPr lang="ru-RU"/>
        </a:p>
      </dgm:t>
    </dgm:pt>
    <dgm:pt modelId="{4191A0C2-709B-4310-8CB7-FAB2EF9E940F}" type="sibTrans" cxnId="{5B777746-F81A-48A2-911D-E3BC2D7AA4A8}">
      <dgm:prSet/>
      <dgm:spPr/>
      <dgm:t>
        <a:bodyPr/>
        <a:lstStyle/>
        <a:p>
          <a:endParaRPr lang="ru-RU"/>
        </a:p>
      </dgm:t>
    </dgm:pt>
    <dgm:pt modelId="{E8C7B0A6-6278-442D-AC63-56657A14526E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державний суверенітет  </a:t>
          </a:r>
          <a:endParaRPr lang="ru-RU" sz="1400" b="1" dirty="0"/>
        </a:p>
      </dgm:t>
    </dgm:pt>
    <dgm:pt modelId="{573D6338-E498-4581-84D8-B679A3680381}" type="sibTrans" cxnId="{864A47F2-1379-45C4-BC15-600CD249A747}">
      <dgm:prSet/>
      <dgm:spPr/>
      <dgm:t>
        <a:bodyPr/>
        <a:lstStyle/>
        <a:p>
          <a:endParaRPr lang="ru-RU"/>
        </a:p>
      </dgm:t>
    </dgm:pt>
    <dgm:pt modelId="{7CACF052-E0C1-4738-98A4-9E8E31FB24E0}" type="parTrans" cxnId="{864A47F2-1379-45C4-BC15-600CD249A747}">
      <dgm:prSet/>
      <dgm:spPr/>
      <dgm:t>
        <a:bodyPr/>
        <a:lstStyle/>
        <a:p>
          <a:endParaRPr lang="ru-RU"/>
        </a:p>
      </dgm:t>
    </dgm:pt>
    <dgm:pt modelId="{2C98DB10-C558-463A-89D8-E9681674FC8F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15 травня 1989 року</a:t>
          </a:r>
          <a:endParaRPr lang="ru-RU" sz="1400" dirty="0"/>
        </a:p>
      </dgm:t>
    </dgm:pt>
    <dgm:pt modelId="{830AAF35-B27C-4ADF-A519-85F9D88474CB}" type="sibTrans" cxnId="{A49D8AF0-E1BF-4723-BF15-7112495C5DF4}">
      <dgm:prSet/>
      <dgm:spPr/>
      <dgm:t>
        <a:bodyPr/>
        <a:lstStyle/>
        <a:p>
          <a:endParaRPr lang="ru-RU"/>
        </a:p>
      </dgm:t>
    </dgm:pt>
    <dgm:pt modelId="{4C1C5B86-AB4F-4907-A33F-41CD705F5639}" type="parTrans" cxnId="{A49D8AF0-E1BF-4723-BF15-7112495C5DF4}">
      <dgm:prSet/>
      <dgm:spPr/>
      <dgm:t>
        <a:bodyPr/>
        <a:lstStyle/>
        <a:p>
          <a:endParaRPr lang="ru-RU"/>
        </a:p>
      </dgm:t>
    </dgm:pt>
    <dgm:pt modelId="{D3BE905C-5635-4F8F-BB11-E6FC31482085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28 липня 1989 року</a:t>
          </a:r>
          <a:endParaRPr lang="ru-RU" sz="1400" b="1" dirty="0"/>
        </a:p>
      </dgm:t>
    </dgm:pt>
    <dgm:pt modelId="{F53BF6B9-B057-430A-A1FA-6F05C1F26B46}" type="parTrans" cxnId="{83C3706A-FE5C-4F9D-9133-C2B11BE3A434}">
      <dgm:prSet/>
      <dgm:spPr/>
      <dgm:t>
        <a:bodyPr/>
        <a:lstStyle/>
        <a:p>
          <a:endParaRPr lang="ru-RU"/>
        </a:p>
      </dgm:t>
    </dgm:pt>
    <dgm:pt modelId="{DFA25A01-314B-48A0-8599-011697EC5223}" type="sibTrans" cxnId="{83C3706A-FE5C-4F9D-9133-C2B11BE3A434}">
      <dgm:prSet/>
      <dgm:spPr/>
      <dgm:t>
        <a:bodyPr/>
        <a:lstStyle/>
        <a:p>
          <a:endParaRPr lang="ru-RU"/>
        </a:p>
      </dgm:t>
    </dgm:pt>
    <dgm:pt modelId="{66731E2E-C340-4CB5-935B-1D541E321877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dirty="0" smtClean="0"/>
            <a:t>Декларація про державний суверенітет </a:t>
          </a:r>
          <a:endParaRPr lang="ru-RU" sz="1400" b="1" dirty="0"/>
        </a:p>
      </dgm:t>
    </dgm:pt>
    <dgm:pt modelId="{CA62D322-E68F-4878-BBEF-E5B57C5804E0}" type="parTrans" cxnId="{015EC1A2-7C59-4299-898D-F6CAF62CF358}">
      <dgm:prSet/>
      <dgm:spPr/>
      <dgm:t>
        <a:bodyPr/>
        <a:lstStyle/>
        <a:p>
          <a:endParaRPr lang="ru-RU"/>
        </a:p>
      </dgm:t>
    </dgm:pt>
    <dgm:pt modelId="{67470D46-3FF4-4173-8B41-7B05D520C6CC}" type="sibTrans" cxnId="{015EC1A2-7C59-4299-898D-F6CAF62CF358}">
      <dgm:prSet/>
      <dgm:spPr/>
      <dgm:t>
        <a:bodyPr/>
        <a:lstStyle/>
        <a:p>
          <a:endParaRPr lang="ru-RU"/>
        </a:p>
      </dgm:t>
    </dgm:pt>
    <dgm:pt modelId="{F4F8A88C-3246-41CD-9183-69164D63EC38}">
      <dgm:prSet custT="1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sz="1400" b="1" i="0" dirty="0" smtClean="0"/>
            <a:t>Конституційний закон про суверенітет Азербайджанської Радянської Соціалістичної Республіки </a:t>
          </a:r>
          <a:endParaRPr lang="ru-RU" sz="1400" b="1" i="0" dirty="0"/>
        </a:p>
      </dgm:t>
    </dgm:pt>
    <dgm:pt modelId="{9D8D6957-1C66-46A7-AA92-D63782FABF6F}" type="parTrans" cxnId="{B73F06B2-3D50-4B28-93CA-417AAF5F9A71}">
      <dgm:prSet/>
      <dgm:spPr/>
      <dgm:t>
        <a:bodyPr/>
        <a:lstStyle/>
        <a:p>
          <a:endParaRPr lang="ru-RU"/>
        </a:p>
      </dgm:t>
    </dgm:pt>
    <dgm:pt modelId="{B7BEC97F-99A4-41CE-9C15-EAFBB8D7D89A}" type="sibTrans" cxnId="{B73F06B2-3D50-4B28-93CA-417AAF5F9A71}">
      <dgm:prSet/>
      <dgm:spPr/>
      <dgm:t>
        <a:bodyPr/>
        <a:lstStyle/>
        <a:p>
          <a:endParaRPr lang="ru-RU"/>
        </a:p>
      </dgm:t>
    </dgm:pt>
    <dgm:pt modelId="{587DBE82-D2F3-405C-8997-19AE596ADD23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uk-UA" b="1" i="0" dirty="0" smtClean="0"/>
            <a:t>12 липня 1990 року  Декларація про державний суверенітет Російської Радянської Федеративної Соціалістичної Республіки  </a:t>
          </a:r>
          <a:endParaRPr lang="ru-RU" i="0" dirty="0"/>
        </a:p>
      </dgm:t>
    </dgm:pt>
    <dgm:pt modelId="{2A1C10EA-4455-4467-85EC-63DB3FBEBC2B}" type="parTrans" cxnId="{1432535B-A6F2-4C24-9674-57E2B4D68DB0}">
      <dgm:prSet/>
      <dgm:spPr/>
      <dgm:t>
        <a:bodyPr/>
        <a:lstStyle/>
        <a:p>
          <a:endParaRPr lang="ru-RU"/>
        </a:p>
      </dgm:t>
    </dgm:pt>
    <dgm:pt modelId="{A78771A5-0542-456F-9D8A-66CECDCE76F2}" type="sibTrans" cxnId="{1432535B-A6F2-4C24-9674-57E2B4D68DB0}">
      <dgm:prSet/>
      <dgm:spPr/>
      <dgm:t>
        <a:bodyPr/>
        <a:lstStyle/>
        <a:p>
          <a:endParaRPr lang="ru-RU"/>
        </a:p>
      </dgm:t>
    </dgm:pt>
    <dgm:pt modelId="{622EB3D1-1FEC-4A1A-B174-753D23E0BAB1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F41EA40-EA89-4589-AE99-F7DFA7D763E3}" type="sibTrans" cxnId="{7AB7AEA6-46D5-4658-92D5-5668E93AECFD}">
      <dgm:prSet/>
      <dgm:spPr/>
      <dgm:t>
        <a:bodyPr/>
        <a:lstStyle/>
        <a:p>
          <a:endParaRPr lang="ru-RU"/>
        </a:p>
      </dgm:t>
    </dgm:pt>
    <dgm:pt modelId="{22C6804E-85CC-4F56-981E-337F0E0D28FF}" type="parTrans" cxnId="{7AB7AEA6-46D5-4658-92D5-5668E93AECFD}">
      <dgm:prSet/>
      <dgm:spPr/>
      <dgm:t>
        <a:bodyPr/>
        <a:lstStyle/>
        <a:p>
          <a:endParaRPr lang="ru-RU"/>
        </a:p>
      </dgm:t>
    </dgm:pt>
    <dgm:pt modelId="{4D430E19-CF30-4948-AD90-E79B4EE23342}" type="pres">
      <dgm:prSet presAssocID="{97790FA8-7C2D-4130-A6EF-F7808EE0E58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B5C95-ACE9-4D79-B095-28833F2CB981}" type="pres">
      <dgm:prSet presAssocID="{B54FD94C-C26E-4EEF-8B75-9A05BF7D2031}" presName="composite" presStyleCnt="0"/>
      <dgm:spPr/>
    </dgm:pt>
    <dgm:pt modelId="{42BC5701-1732-4BEC-B7BA-D3B1546F6CF4}" type="pres">
      <dgm:prSet presAssocID="{B54FD94C-C26E-4EEF-8B75-9A05BF7D2031}" presName="parentText" presStyleLbl="alignNode1" presStyleIdx="0" presStyleCnt="6" custLinFactNeighborX="0" custLinFactNeighborY="-1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C5A69-F72A-45F3-9997-1FFB72B48BA4}" type="pres">
      <dgm:prSet presAssocID="{B54FD94C-C26E-4EEF-8B75-9A05BF7D203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E86F5-9555-4F1B-AF91-5A191B2731BC}" type="pres">
      <dgm:prSet presAssocID="{DB289EB9-27A7-4631-8E74-7B06666CDF15}" presName="sp" presStyleCnt="0"/>
      <dgm:spPr/>
    </dgm:pt>
    <dgm:pt modelId="{683A0BF0-2042-4B8D-9264-14A7874D67B9}" type="pres">
      <dgm:prSet presAssocID="{0807385D-8C40-4A85-9DDD-CC0C33DECC67}" presName="composite" presStyleCnt="0"/>
      <dgm:spPr/>
    </dgm:pt>
    <dgm:pt modelId="{18B4651E-3D0D-417A-BF52-5CEE62C64788}" type="pres">
      <dgm:prSet presAssocID="{0807385D-8C40-4A85-9DDD-CC0C33DECC6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9F1BB-3058-4BB8-BCF5-A7E427F0F6FC}" type="pres">
      <dgm:prSet presAssocID="{0807385D-8C40-4A85-9DDD-CC0C33DECC67}" presName="descendantText" presStyleLbl="alignAcc1" presStyleIdx="1" presStyleCnt="6" custLinFactNeighborX="-215" custLinFactNeighborY="-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6BA58-37DC-444D-81E2-BE19271E97EA}" type="pres">
      <dgm:prSet presAssocID="{4191A0C2-709B-4310-8CB7-FAB2EF9E940F}" presName="sp" presStyleCnt="0"/>
      <dgm:spPr/>
    </dgm:pt>
    <dgm:pt modelId="{16646703-C94A-413A-8075-8130DA6F99CB}" type="pres">
      <dgm:prSet presAssocID="{A0DD6F0F-C2F7-4051-BB1F-CF93B17405A6}" presName="composite" presStyleCnt="0"/>
      <dgm:spPr/>
    </dgm:pt>
    <dgm:pt modelId="{E3BDF9F3-F9B7-4EA5-BB3F-6B31528F8CE7}" type="pres">
      <dgm:prSet presAssocID="{A0DD6F0F-C2F7-4051-BB1F-CF93B17405A6}" presName="parentText" presStyleLbl="alignNode1" presStyleIdx="2" presStyleCnt="6" custLinFactNeighborY="-10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66EC9-C12A-4780-8241-F78403D7F956}" type="pres">
      <dgm:prSet presAssocID="{A0DD6F0F-C2F7-4051-BB1F-CF93B17405A6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C85B9-FAAB-4FB6-A182-B804A69D7454}" type="pres">
      <dgm:prSet presAssocID="{0B56BBA0-57C5-4300-9940-B8563AF4BE6F}" presName="sp" presStyleCnt="0"/>
      <dgm:spPr/>
    </dgm:pt>
    <dgm:pt modelId="{40EF416E-1792-4688-A13E-A90DEC6BC6F0}" type="pres">
      <dgm:prSet presAssocID="{C4D4A199-0D95-4C80-9919-3329E70BB515}" presName="composite" presStyleCnt="0"/>
      <dgm:spPr/>
    </dgm:pt>
    <dgm:pt modelId="{8E2A3EB2-E7F6-4C62-843D-922C913D95BB}" type="pres">
      <dgm:prSet presAssocID="{C4D4A199-0D95-4C80-9919-3329E70BB51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7D625-D716-4473-8504-A0D906779E2A}" type="pres">
      <dgm:prSet presAssocID="{C4D4A199-0D95-4C80-9919-3329E70BB515}" presName="descendantText" presStyleLbl="alignAcc1" presStyleIdx="3" presStyleCnt="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D3FC9-7AE7-45BD-8AE4-4003ABCA2AC0}" type="pres">
      <dgm:prSet presAssocID="{D2639BDA-8A4D-48BE-809C-0D609E7B807C}" presName="sp" presStyleCnt="0"/>
      <dgm:spPr/>
    </dgm:pt>
    <dgm:pt modelId="{EA731293-27F4-43DE-8B3A-C13BE7E9CAF1}" type="pres">
      <dgm:prSet presAssocID="{3AAE41F8-2D62-45FC-B60A-6B55FDD5A8A0}" presName="composite" presStyleCnt="0"/>
      <dgm:spPr/>
    </dgm:pt>
    <dgm:pt modelId="{36EC8684-D20D-45B2-9DA7-48916223EB0B}" type="pres">
      <dgm:prSet presAssocID="{3AAE41F8-2D62-45FC-B60A-6B55FDD5A8A0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06074-58FE-4D7F-9A31-8F4EEDFE29C4}" type="pres">
      <dgm:prSet presAssocID="{3AAE41F8-2D62-45FC-B60A-6B55FDD5A8A0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F0F72-DE03-43AD-89E0-9B728978B2A3}" type="pres">
      <dgm:prSet presAssocID="{DC655B0A-B2F1-469B-BA39-1D863A8E1552}" presName="sp" presStyleCnt="0"/>
      <dgm:spPr/>
    </dgm:pt>
    <dgm:pt modelId="{1FA563F7-6375-4F49-B297-E34BDF70D239}" type="pres">
      <dgm:prSet presAssocID="{622EB3D1-1FEC-4A1A-B174-753D23E0BAB1}" presName="composite" presStyleCnt="0"/>
      <dgm:spPr/>
    </dgm:pt>
    <dgm:pt modelId="{44A50EA5-DD65-4AFD-A7E8-2736A6F0546B}" type="pres">
      <dgm:prSet presAssocID="{622EB3D1-1FEC-4A1A-B174-753D23E0BAB1}" presName="parentText" presStyleLbl="alignNode1" presStyleIdx="5" presStyleCnt="6" custLinFactNeighborX="0" custLinFactNeighborY="2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BB0B-B997-4FB5-996A-B62125005212}" type="pres">
      <dgm:prSet presAssocID="{622EB3D1-1FEC-4A1A-B174-753D23E0BAB1}" presName="descendantText" presStyleLbl="alignAcc1" presStyleIdx="5" presStyleCnt="6" custScaleX="100127" custLinFactNeighborX="156" custLinFactNeighborY="-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485FB-532D-40FC-8F04-B86B88741812}" type="presOf" srcId="{87F0C4AD-F2A7-43C4-A9E0-4C8497BBB91E}" destId="{22FC5A69-F72A-45F3-9997-1FFB72B48BA4}" srcOrd="0" destOrd="1" presId="urn:microsoft.com/office/officeart/2005/8/layout/chevron2"/>
    <dgm:cxn modelId="{015EC1A2-7C59-4299-898D-F6CAF62CF358}" srcId="{A0DD6F0F-C2F7-4051-BB1F-CF93B17405A6}" destId="{66731E2E-C340-4CB5-935B-1D541E321877}" srcOrd="1" destOrd="0" parTransId="{CA62D322-E68F-4878-BBEF-E5B57C5804E0}" sibTransId="{67470D46-3FF4-4173-8B41-7B05D520C6CC}"/>
    <dgm:cxn modelId="{2BF0E4BA-1807-4124-90EC-0D2E2A15E577}" srcId="{97790FA8-7C2D-4130-A6EF-F7808EE0E58A}" destId="{A0DD6F0F-C2F7-4051-BB1F-CF93B17405A6}" srcOrd="2" destOrd="0" parTransId="{473EFE30-BE92-4B58-8F73-698FB24E519C}" sibTransId="{0B56BBA0-57C5-4300-9940-B8563AF4BE6F}"/>
    <dgm:cxn modelId="{1C1460FF-E1FF-4046-8105-DCAD8C3BC006}" type="presOf" srcId="{12A7F039-3ABC-496C-B21D-ED7CEBBEC583}" destId="{22FC5A69-F72A-45F3-9997-1FFB72B48BA4}" srcOrd="0" destOrd="2" presId="urn:microsoft.com/office/officeart/2005/8/layout/chevron2"/>
    <dgm:cxn modelId="{87D1E767-C140-4A28-91DF-D5A196D7131F}" type="presOf" srcId="{2A1E2901-B648-4D38-B3E6-DF4C060C3DB1}" destId="{46006074-58FE-4D7F-9A31-8F4EEDFE29C4}" srcOrd="0" destOrd="0" presId="urn:microsoft.com/office/officeart/2005/8/layout/chevron2"/>
    <dgm:cxn modelId="{97B1F3F4-F435-4429-8E20-F98680FF13CA}" type="presOf" srcId="{C4D4A199-0D95-4C80-9919-3329E70BB515}" destId="{8E2A3EB2-E7F6-4C62-843D-922C913D95BB}" srcOrd="0" destOrd="0" presId="urn:microsoft.com/office/officeart/2005/8/layout/chevron2"/>
    <dgm:cxn modelId="{FB4B86C3-C7B5-4682-AC14-DE9394EC6734}" srcId="{B54FD94C-C26E-4EEF-8B75-9A05BF7D2031}" destId="{12A7F039-3ABC-496C-B21D-ED7CEBBEC583}" srcOrd="2" destOrd="0" parTransId="{FD2A0A6E-68F0-4406-B28F-33118549D45A}" sibTransId="{7BD57D47-7368-4C06-9B96-15589DB06103}"/>
    <dgm:cxn modelId="{85F61D98-01D4-47FC-8E82-630DDFC196CF}" srcId="{B54FD94C-C26E-4EEF-8B75-9A05BF7D2031}" destId="{87F0C4AD-F2A7-43C4-A9E0-4C8497BBB91E}" srcOrd="1" destOrd="0" parTransId="{39713CF4-0B3E-449C-8D1C-63854347320C}" sibTransId="{FC3B3095-3D6F-4D6B-AA6B-361AB24ABC6C}"/>
    <dgm:cxn modelId="{D19A50B0-E464-4343-BB30-30C608AE9182}" srcId="{C4D4A199-0D95-4C80-9919-3329E70BB515}" destId="{541595F4-9939-4BF0-986A-8C6BBE24094C}" srcOrd="0" destOrd="0" parTransId="{83E09976-186B-4148-A6E0-A80DBDCB31F9}" sibTransId="{0AF262FC-0545-455C-BCB5-97FDFA822DC1}"/>
    <dgm:cxn modelId="{A70DB0FE-F586-41CB-B2F3-F7CC4ECF062B}" type="presOf" srcId="{3AAE41F8-2D62-45FC-B60A-6B55FDD5A8A0}" destId="{36EC8684-D20D-45B2-9DA7-48916223EB0B}" srcOrd="0" destOrd="0" presId="urn:microsoft.com/office/officeart/2005/8/layout/chevron2"/>
    <dgm:cxn modelId="{FCA8E2B6-0068-4F0A-949A-4E6D03418923}" type="presOf" srcId="{D3BE905C-5635-4F8F-BB11-E6FC31482085}" destId="{B8066EC9-C12A-4780-8241-F78403D7F956}" srcOrd="0" destOrd="0" presId="urn:microsoft.com/office/officeart/2005/8/layout/chevron2"/>
    <dgm:cxn modelId="{FC052FE5-A129-4040-B6D5-1AA21692135B}" srcId="{97790FA8-7C2D-4130-A6EF-F7808EE0E58A}" destId="{3AAE41F8-2D62-45FC-B60A-6B55FDD5A8A0}" srcOrd="4" destOrd="0" parTransId="{5A0F5DE0-28E8-401E-852D-40F6AD02BE47}" sibTransId="{DC655B0A-B2F1-469B-BA39-1D863A8E1552}"/>
    <dgm:cxn modelId="{6CBB46D8-EEEA-4C36-8335-E9982B9D4328}" srcId="{3AAE41F8-2D62-45FC-B60A-6B55FDD5A8A0}" destId="{2A1E2901-B648-4D38-B3E6-DF4C060C3DB1}" srcOrd="0" destOrd="0" parTransId="{89B4DCD5-932C-4466-B25B-DB945C95BA75}" sibTransId="{658E1A6D-D8FD-4639-A648-534F2012CB55}"/>
    <dgm:cxn modelId="{65E1D106-E92A-4718-ADF3-606D797E5CD3}" srcId="{97790FA8-7C2D-4130-A6EF-F7808EE0E58A}" destId="{B54FD94C-C26E-4EEF-8B75-9A05BF7D2031}" srcOrd="0" destOrd="0" parTransId="{7741C7F1-6E53-426F-BBAB-5287B2C47E48}" sibTransId="{DB289EB9-27A7-4631-8E74-7B06666CDF15}"/>
    <dgm:cxn modelId="{5B777746-F81A-48A2-911D-E3BC2D7AA4A8}" srcId="{97790FA8-7C2D-4130-A6EF-F7808EE0E58A}" destId="{0807385D-8C40-4A85-9DDD-CC0C33DECC67}" srcOrd="1" destOrd="0" parTransId="{ACB0CA4A-4272-4271-80BB-736FB4BFAF5E}" sibTransId="{4191A0C2-709B-4310-8CB7-FAB2EF9E940F}"/>
    <dgm:cxn modelId="{412B6661-AA7D-4343-90A7-F0067B7D1A05}" type="presOf" srcId="{E8C7B0A6-6278-442D-AC63-56657A14526E}" destId="{7499F1BB-3058-4BB8-BCF5-A7E427F0F6FC}" srcOrd="0" destOrd="1" presId="urn:microsoft.com/office/officeart/2005/8/layout/chevron2"/>
    <dgm:cxn modelId="{864A47F2-1379-45C4-BC15-600CD249A747}" srcId="{0807385D-8C40-4A85-9DDD-CC0C33DECC67}" destId="{E8C7B0A6-6278-442D-AC63-56657A14526E}" srcOrd="1" destOrd="0" parTransId="{7CACF052-E0C1-4738-98A4-9E8E31FB24E0}" sibTransId="{573D6338-E498-4581-84D8-B679A3680381}"/>
    <dgm:cxn modelId="{206F0B41-9112-48FC-9828-3B41847099C7}" type="presOf" srcId="{F4F8A88C-3246-41CD-9183-69164D63EC38}" destId="{4797D625-D716-4473-8504-A0D906779E2A}" srcOrd="0" destOrd="1" presId="urn:microsoft.com/office/officeart/2005/8/layout/chevron2"/>
    <dgm:cxn modelId="{5FCF8F0A-C198-4196-9009-742CD7C5850F}" type="presOf" srcId="{10BF504E-14D8-4CE1-B195-16A78441034E}" destId="{22FC5A69-F72A-45F3-9997-1FFB72B48BA4}" srcOrd="0" destOrd="0" presId="urn:microsoft.com/office/officeart/2005/8/layout/chevron2"/>
    <dgm:cxn modelId="{5B92A016-6298-45F9-B2A1-690AF810A56F}" type="presOf" srcId="{622EB3D1-1FEC-4A1A-B174-753D23E0BAB1}" destId="{44A50EA5-DD65-4AFD-A7E8-2736A6F0546B}" srcOrd="0" destOrd="0" presId="urn:microsoft.com/office/officeart/2005/8/layout/chevron2"/>
    <dgm:cxn modelId="{C44A08E0-8040-4EF2-8AFA-D6520DC7C731}" type="presOf" srcId="{97790FA8-7C2D-4130-A6EF-F7808EE0E58A}" destId="{4D430E19-CF30-4948-AD90-E79B4EE23342}" srcOrd="0" destOrd="0" presId="urn:microsoft.com/office/officeart/2005/8/layout/chevron2"/>
    <dgm:cxn modelId="{9E215122-6CF7-475B-9887-583A72FFFBD5}" srcId="{B54FD94C-C26E-4EEF-8B75-9A05BF7D2031}" destId="{10BF504E-14D8-4CE1-B195-16A78441034E}" srcOrd="0" destOrd="0" parTransId="{D9DBDD0D-59F6-4D63-ABAE-875241439089}" sibTransId="{7EA5DED4-ED7B-4EAF-9093-A202E03B98C7}"/>
    <dgm:cxn modelId="{83C3706A-FE5C-4F9D-9133-C2B11BE3A434}" srcId="{A0DD6F0F-C2F7-4051-BB1F-CF93B17405A6}" destId="{D3BE905C-5635-4F8F-BB11-E6FC31482085}" srcOrd="0" destOrd="0" parTransId="{F53BF6B9-B057-430A-A1FA-6F05C1F26B46}" sibTransId="{DFA25A01-314B-48A0-8599-011697EC5223}"/>
    <dgm:cxn modelId="{1432535B-A6F2-4C24-9674-57E2B4D68DB0}" srcId="{622EB3D1-1FEC-4A1A-B174-753D23E0BAB1}" destId="{587DBE82-D2F3-405C-8997-19AE596ADD23}" srcOrd="0" destOrd="0" parTransId="{2A1C10EA-4455-4467-85EC-63DB3FBEBC2B}" sibTransId="{A78771A5-0542-456F-9D8A-66CECDCE76F2}"/>
    <dgm:cxn modelId="{E8F953D6-2E05-44C8-97BF-0D4EE73CEF0F}" type="presOf" srcId="{2C98DB10-C558-463A-89D8-E9681674FC8F}" destId="{7499F1BB-3058-4BB8-BCF5-A7E427F0F6FC}" srcOrd="0" destOrd="0" presId="urn:microsoft.com/office/officeart/2005/8/layout/chevron2"/>
    <dgm:cxn modelId="{A49D8AF0-E1BF-4723-BF15-7112495C5DF4}" srcId="{0807385D-8C40-4A85-9DDD-CC0C33DECC67}" destId="{2C98DB10-C558-463A-89D8-E9681674FC8F}" srcOrd="0" destOrd="0" parTransId="{4C1C5B86-AB4F-4907-A33F-41CD705F5639}" sibTransId="{830AAF35-B27C-4ADF-A519-85F9D88474CB}"/>
    <dgm:cxn modelId="{F609FFF8-7998-45CC-877D-1965A8411FB9}" type="presOf" srcId="{B54FD94C-C26E-4EEF-8B75-9A05BF7D2031}" destId="{42BC5701-1732-4BEC-B7BA-D3B1546F6CF4}" srcOrd="0" destOrd="0" presId="urn:microsoft.com/office/officeart/2005/8/layout/chevron2"/>
    <dgm:cxn modelId="{F5B69F1E-FF05-4BA1-B932-6AB2913E6ABD}" type="presOf" srcId="{0807385D-8C40-4A85-9DDD-CC0C33DECC67}" destId="{18B4651E-3D0D-417A-BF52-5CEE62C64788}" srcOrd="0" destOrd="0" presId="urn:microsoft.com/office/officeart/2005/8/layout/chevron2"/>
    <dgm:cxn modelId="{5FC9DB14-EE6E-4BD6-8A56-BA8D4DFE7AEF}" type="presOf" srcId="{A0DD6F0F-C2F7-4051-BB1F-CF93B17405A6}" destId="{E3BDF9F3-F9B7-4EA5-BB3F-6B31528F8CE7}" srcOrd="0" destOrd="0" presId="urn:microsoft.com/office/officeart/2005/8/layout/chevron2"/>
    <dgm:cxn modelId="{B73F06B2-3D50-4B28-93CA-417AAF5F9A71}" srcId="{C4D4A199-0D95-4C80-9919-3329E70BB515}" destId="{F4F8A88C-3246-41CD-9183-69164D63EC38}" srcOrd="1" destOrd="0" parTransId="{9D8D6957-1C66-46A7-AA92-D63782FABF6F}" sibTransId="{B7BEC97F-99A4-41CE-9C15-EAFBB8D7D89A}"/>
    <dgm:cxn modelId="{EE058389-075F-4299-8A61-12EB8E2FA4B4}" type="presOf" srcId="{587DBE82-D2F3-405C-8997-19AE596ADD23}" destId="{FA51BB0B-B997-4FB5-996A-B62125005212}" srcOrd="0" destOrd="0" presId="urn:microsoft.com/office/officeart/2005/8/layout/chevron2"/>
    <dgm:cxn modelId="{646D9450-375B-49E5-8A23-5412801D56C3}" type="presOf" srcId="{66731E2E-C340-4CB5-935B-1D541E321877}" destId="{B8066EC9-C12A-4780-8241-F78403D7F956}" srcOrd="0" destOrd="1" presId="urn:microsoft.com/office/officeart/2005/8/layout/chevron2"/>
    <dgm:cxn modelId="{7AB7AEA6-46D5-4658-92D5-5668E93AECFD}" srcId="{97790FA8-7C2D-4130-A6EF-F7808EE0E58A}" destId="{622EB3D1-1FEC-4A1A-B174-753D23E0BAB1}" srcOrd="5" destOrd="0" parTransId="{22C6804E-85CC-4F56-981E-337F0E0D28FF}" sibTransId="{CF41EA40-EA89-4589-AE99-F7DFA7D763E3}"/>
    <dgm:cxn modelId="{DD3C9C47-AA60-434A-987D-13FA8D8362A5}" srcId="{97790FA8-7C2D-4130-A6EF-F7808EE0E58A}" destId="{C4D4A199-0D95-4C80-9919-3329E70BB515}" srcOrd="3" destOrd="0" parTransId="{3E07D233-8198-4643-AE8C-6C653D6DE3AA}" sibTransId="{D2639BDA-8A4D-48BE-809C-0D609E7B807C}"/>
    <dgm:cxn modelId="{C5F0D0CD-7727-4EAC-ADE6-EB54C6A95151}" type="presOf" srcId="{541595F4-9939-4BF0-986A-8C6BBE24094C}" destId="{4797D625-D716-4473-8504-A0D906779E2A}" srcOrd="0" destOrd="0" presId="urn:microsoft.com/office/officeart/2005/8/layout/chevron2"/>
    <dgm:cxn modelId="{CC37438B-538A-4E9E-A8FF-8AD6DE207BB2}" type="presParOf" srcId="{4D430E19-CF30-4948-AD90-E79B4EE23342}" destId="{F63B5C95-ACE9-4D79-B095-28833F2CB981}" srcOrd="0" destOrd="0" presId="urn:microsoft.com/office/officeart/2005/8/layout/chevron2"/>
    <dgm:cxn modelId="{B6DE845A-CE05-40D1-9B20-C87BDB9B1FD1}" type="presParOf" srcId="{F63B5C95-ACE9-4D79-B095-28833F2CB981}" destId="{42BC5701-1732-4BEC-B7BA-D3B1546F6CF4}" srcOrd="0" destOrd="0" presId="urn:microsoft.com/office/officeart/2005/8/layout/chevron2"/>
    <dgm:cxn modelId="{A082D9EC-0F12-48BF-9875-42CB78873497}" type="presParOf" srcId="{F63B5C95-ACE9-4D79-B095-28833F2CB981}" destId="{22FC5A69-F72A-45F3-9997-1FFB72B48BA4}" srcOrd="1" destOrd="0" presId="urn:microsoft.com/office/officeart/2005/8/layout/chevron2"/>
    <dgm:cxn modelId="{1F02B4AD-AC2A-4D41-B75A-995778F1FEAC}" type="presParOf" srcId="{4D430E19-CF30-4948-AD90-E79B4EE23342}" destId="{28CE86F5-9555-4F1B-AF91-5A191B2731BC}" srcOrd="1" destOrd="0" presId="urn:microsoft.com/office/officeart/2005/8/layout/chevron2"/>
    <dgm:cxn modelId="{805BBBBA-28EC-4371-88D5-BB5880C13B7C}" type="presParOf" srcId="{4D430E19-CF30-4948-AD90-E79B4EE23342}" destId="{683A0BF0-2042-4B8D-9264-14A7874D67B9}" srcOrd="2" destOrd="0" presId="urn:microsoft.com/office/officeart/2005/8/layout/chevron2"/>
    <dgm:cxn modelId="{AC1AECB8-12C7-4B9B-9687-6465F19079D6}" type="presParOf" srcId="{683A0BF0-2042-4B8D-9264-14A7874D67B9}" destId="{18B4651E-3D0D-417A-BF52-5CEE62C64788}" srcOrd="0" destOrd="0" presId="urn:microsoft.com/office/officeart/2005/8/layout/chevron2"/>
    <dgm:cxn modelId="{C0603297-0D0D-4321-95DC-8719AD6A23A8}" type="presParOf" srcId="{683A0BF0-2042-4B8D-9264-14A7874D67B9}" destId="{7499F1BB-3058-4BB8-BCF5-A7E427F0F6FC}" srcOrd="1" destOrd="0" presId="urn:microsoft.com/office/officeart/2005/8/layout/chevron2"/>
    <dgm:cxn modelId="{95994110-F1D6-4CC2-9EDD-7DBBBE48E0E8}" type="presParOf" srcId="{4D430E19-CF30-4948-AD90-E79B4EE23342}" destId="{BF96BA58-37DC-444D-81E2-BE19271E97EA}" srcOrd="3" destOrd="0" presId="urn:microsoft.com/office/officeart/2005/8/layout/chevron2"/>
    <dgm:cxn modelId="{A8250374-11F4-40D0-BE7A-A2258EA7A81B}" type="presParOf" srcId="{4D430E19-CF30-4948-AD90-E79B4EE23342}" destId="{16646703-C94A-413A-8075-8130DA6F99CB}" srcOrd="4" destOrd="0" presId="urn:microsoft.com/office/officeart/2005/8/layout/chevron2"/>
    <dgm:cxn modelId="{B361D1EC-F683-41D5-B521-15073A99E266}" type="presParOf" srcId="{16646703-C94A-413A-8075-8130DA6F99CB}" destId="{E3BDF9F3-F9B7-4EA5-BB3F-6B31528F8CE7}" srcOrd="0" destOrd="0" presId="urn:microsoft.com/office/officeart/2005/8/layout/chevron2"/>
    <dgm:cxn modelId="{775C209E-C9F5-4AE1-8E1D-72AEB2FC1083}" type="presParOf" srcId="{16646703-C94A-413A-8075-8130DA6F99CB}" destId="{B8066EC9-C12A-4780-8241-F78403D7F956}" srcOrd="1" destOrd="0" presId="urn:microsoft.com/office/officeart/2005/8/layout/chevron2"/>
    <dgm:cxn modelId="{7C4016AC-C884-45A4-91B3-BDD8BC2DF8F9}" type="presParOf" srcId="{4D430E19-CF30-4948-AD90-E79B4EE23342}" destId="{562C85B9-FAAB-4FB6-A182-B804A69D7454}" srcOrd="5" destOrd="0" presId="urn:microsoft.com/office/officeart/2005/8/layout/chevron2"/>
    <dgm:cxn modelId="{3DE4B4B0-93FA-414A-A254-EBDF5C288D59}" type="presParOf" srcId="{4D430E19-CF30-4948-AD90-E79B4EE23342}" destId="{40EF416E-1792-4688-A13E-A90DEC6BC6F0}" srcOrd="6" destOrd="0" presId="urn:microsoft.com/office/officeart/2005/8/layout/chevron2"/>
    <dgm:cxn modelId="{C3ACA54E-0F3A-4A01-9865-ED37A93F103C}" type="presParOf" srcId="{40EF416E-1792-4688-A13E-A90DEC6BC6F0}" destId="{8E2A3EB2-E7F6-4C62-843D-922C913D95BB}" srcOrd="0" destOrd="0" presId="urn:microsoft.com/office/officeart/2005/8/layout/chevron2"/>
    <dgm:cxn modelId="{30BE0C75-A718-47AC-942E-C8ACB22E6ED9}" type="presParOf" srcId="{40EF416E-1792-4688-A13E-A90DEC6BC6F0}" destId="{4797D625-D716-4473-8504-A0D906779E2A}" srcOrd="1" destOrd="0" presId="urn:microsoft.com/office/officeart/2005/8/layout/chevron2"/>
    <dgm:cxn modelId="{457C21B6-C808-47D7-B901-F67AAAEB2151}" type="presParOf" srcId="{4D430E19-CF30-4948-AD90-E79B4EE23342}" destId="{109D3FC9-7AE7-45BD-8AE4-4003ABCA2AC0}" srcOrd="7" destOrd="0" presId="urn:microsoft.com/office/officeart/2005/8/layout/chevron2"/>
    <dgm:cxn modelId="{A902D01A-D2B6-4095-934F-503972910467}" type="presParOf" srcId="{4D430E19-CF30-4948-AD90-E79B4EE23342}" destId="{EA731293-27F4-43DE-8B3A-C13BE7E9CAF1}" srcOrd="8" destOrd="0" presId="urn:microsoft.com/office/officeart/2005/8/layout/chevron2"/>
    <dgm:cxn modelId="{834E061D-AD35-4B28-B842-37393C451690}" type="presParOf" srcId="{EA731293-27F4-43DE-8B3A-C13BE7E9CAF1}" destId="{36EC8684-D20D-45B2-9DA7-48916223EB0B}" srcOrd="0" destOrd="0" presId="urn:microsoft.com/office/officeart/2005/8/layout/chevron2"/>
    <dgm:cxn modelId="{B4190259-680A-4305-8CD0-6820D3F18A34}" type="presParOf" srcId="{EA731293-27F4-43DE-8B3A-C13BE7E9CAF1}" destId="{46006074-58FE-4D7F-9A31-8F4EEDFE29C4}" srcOrd="1" destOrd="0" presId="urn:microsoft.com/office/officeart/2005/8/layout/chevron2"/>
    <dgm:cxn modelId="{F3E61E4B-CA0C-40F2-9FE1-A151DCCBFFA3}" type="presParOf" srcId="{4D430E19-CF30-4948-AD90-E79B4EE23342}" destId="{659F0F72-DE03-43AD-89E0-9B728978B2A3}" srcOrd="9" destOrd="0" presId="urn:microsoft.com/office/officeart/2005/8/layout/chevron2"/>
    <dgm:cxn modelId="{283DD6DE-6CC7-4A8A-95D7-43FE07F362DF}" type="presParOf" srcId="{4D430E19-CF30-4948-AD90-E79B4EE23342}" destId="{1FA563F7-6375-4F49-B297-E34BDF70D239}" srcOrd="10" destOrd="0" presId="urn:microsoft.com/office/officeart/2005/8/layout/chevron2"/>
    <dgm:cxn modelId="{4608844D-AC2C-4A88-ACC0-4F8284BE4C2E}" type="presParOf" srcId="{1FA563F7-6375-4F49-B297-E34BDF70D239}" destId="{44A50EA5-DD65-4AFD-A7E8-2736A6F0546B}" srcOrd="0" destOrd="0" presId="urn:microsoft.com/office/officeart/2005/8/layout/chevron2"/>
    <dgm:cxn modelId="{1869053E-9BA5-4A15-AE6E-D575DE0E1E5D}" type="presParOf" srcId="{1FA563F7-6375-4F49-B297-E34BDF70D239}" destId="{FA51BB0B-B997-4FB5-996A-B6212500521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AC66B-B61B-486E-B906-EDF6A3ADC4FA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898F8-2933-4B6A-A6C8-F40E08A0E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98F8-2933-4B6A-A6C8-F40E08A0E0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898F8-2933-4B6A-A6C8-F40E08A0E0B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212484" cy="142876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Суспільно-політичні процеси в Україні</a:t>
            </a:r>
            <a:r>
              <a:rPr lang="uk-UA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uk-UA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</a:t>
            </a:r>
            <a:r>
              <a:rPr lang="uk-UA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1990 - на початку 1991 рр.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357430"/>
            <a:ext cx="5072098" cy="3332570"/>
          </a:xfr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3071834" cy="64294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Леонід Кравчук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2643182"/>
            <a:ext cx="3367143" cy="3439360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pic>
        <p:nvPicPr>
          <p:cNvPr id="5" name="Содержимое 4" descr="Leonid_Kravchu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3071833" cy="4067647"/>
          </a:xfr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000496" y="571480"/>
            <a:ext cx="4572032" cy="51435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1 липня група депутатів </a:t>
            </a:r>
            <a:r>
              <a:rPr lang="uk-UA" dirty="0" err="1" smtClean="0">
                <a:solidFill>
                  <a:schemeClr val="tx1"/>
                </a:solidFill>
              </a:rPr>
              <a:t>–комуністів</a:t>
            </a:r>
            <a:r>
              <a:rPr lang="uk-UA" dirty="0" smtClean="0">
                <a:solidFill>
                  <a:schemeClr val="tx1"/>
                </a:solidFill>
              </a:rPr>
              <a:t> вирушила до Москви, щоб взяти участь у роботі ХХ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uk-UA" dirty="0" smtClean="0">
                <a:solidFill>
                  <a:schemeClr val="tx1"/>
                </a:solidFill>
              </a:rPr>
              <a:t>ІІІ з'їзду КПРС.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В. Івашко балотувався на посаду заступника генерального секретаря ЦК КПРС.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9 липня 1990р. В.Івашко склав повноваження голови Верховної Ради УРСР, що викликало обурення у депутатів та суспільства.</a:t>
            </a:r>
          </a:p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Головою Верховної Ради був обраний другий секретар ЦК КПУ - Леонід Кравчук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85794"/>
            <a:ext cx="818388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Декларація про державний суверенітет</a:t>
            </a:r>
            <a:b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16 липня 1990 року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скачанные файлы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211805">
            <a:off x="1422271" y="2610957"/>
            <a:ext cx="2340892" cy="3355279"/>
          </a:xfr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8" name="Picture 2" descr="C:\Documents and Settings\Admin\Рабочий стол\скачанные файлы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29631">
            <a:off x="5028571" y="2687217"/>
            <a:ext cx="2629034" cy="33801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b="1" i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1.Як у документі визначено поняття </a:t>
            </a:r>
            <a:r>
              <a:rPr lang="uk-UA" dirty="0" err="1" smtClean="0"/>
              <a:t>“суверенітет”</a:t>
            </a:r>
            <a:r>
              <a:rPr lang="uk-UA" dirty="0" smtClean="0"/>
              <a:t>?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2.Які принципи організації державної влади проголошено Декларацією про державний суверенітет?</a:t>
            </a:r>
          </a:p>
          <a:p>
            <a:pPr>
              <a:buFontTx/>
              <a:buChar char="-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3.Чи можна стверджувати, що Україна, відповідно до документу, проголошувалася незалежною державою?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42910" y="571480"/>
            <a:ext cx="7858180" cy="7143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accent3">
                    <a:lumMod val="75000"/>
                  </a:schemeClr>
                </a:solidFill>
              </a:rPr>
              <a:t>Питання до документу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i="1" dirty="0" smtClean="0">
                <a:solidFill>
                  <a:srgbClr val="002060"/>
                </a:solidFill>
              </a:rPr>
              <a:t>Закони УРСР, прийняті Верховною радою України</a:t>
            </a:r>
            <a:r>
              <a:rPr lang="uk-UA" i="1" dirty="0" smtClean="0">
                <a:solidFill>
                  <a:srgbClr val="002060"/>
                </a:solidFill>
              </a:rPr>
              <a:t/>
            </a:r>
            <a:br>
              <a:rPr lang="uk-UA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1214422"/>
          <a:ext cx="818356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Парад суверенітетів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18356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500702"/>
            <a:ext cx="1000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Росія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000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Звернення Народної ради: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“…</a:t>
            </a:r>
            <a:r>
              <a:rPr lang="uk-UA" i="1" dirty="0" smtClean="0"/>
              <a:t>Консервативна більшість Верховної ради виношує плани зберегти імперію у вигляді нового Союзного договору. Народна Рада закликає громадян суверенної України прийти 1 жовтня до Парламенту і сказати союзному договору :“ ні…””</a:t>
            </a:r>
            <a:endParaRPr lang="ru-RU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71480"/>
            <a:ext cx="8001056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Загострення політичної боротьби восени 1990 року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24288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Революція на граніті</a:t>
            </a:r>
            <a:endParaRPr lang="ru-RU" sz="6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18388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6560">
            <a:off x="808869" y="2773495"/>
            <a:ext cx="3828831" cy="31861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0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3776">
            <a:off x="5027904" y="2986773"/>
            <a:ext cx="3357586" cy="27187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642918"/>
            <a:ext cx="7215238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400" b="1" i="1" dirty="0" smtClean="0">
                <a:solidFill>
                  <a:srgbClr val="002060"/>
                </a:solidFill>
              </a:rPr>
              <a:t>1 жовтня </a:t>
            </a:r>
            <a:r>
              <a:rPr lang="uk-UA" sz="2400" dirty="0" smtClean="0">
                <a:solidFill>
                  <a:srgbClr val="002060"/>
                </a:solidFill>
              </a:rPr>
              <a:t>– політичний страйк (брали участь близько 1 млн. осіб)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1500174"/>
            <a:ext cx="7215238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2-17 жовтня </a:t>
            </a:r>
            <a:r>
              <a:rPr lang="uk-UA" sz="2800" dirty="0" smtClean="0">
                <a:solidFill>
                  <a:srgbClr val="002060"/>
                </a:solidFill>
              </a:rPr>
              <a:t>– голодування студентів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uk/4/49/%D0%A0%D0%B5%D0%B2%D0%BE%D0%BB%D1%8E%D1%86%D1%96%D1%8F_%D0%BD%D0%B0_%D0%B3%D1%80%D0%B0%D0%BD%D1%96%D1%82%D1%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15764">
            <a:off x="493008" y="643994"/>
            <a:ext cx="4369248" cy="330606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Прямоугольник 2"/>
          <p:cNvSpPr/>
          <p:nvPr/>
        </p:nvSpPr>
        <p:spPr>
          <a:xfrm>
            <a:off x="5143504" y="1142984"/>
            <a:ext cx="33575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недопущення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підписання</a:t>
            </a:r>
            <a:r>
              <a:rPr lang="ru-RU" sz="2000" dirty="0" smtClean="0"/>
              <a:t> нового союзного договору;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перевибори</a:t>
            </a:r>
            <a:r>
              <a:rPr lang="ru-RU" sz="2000" dirty="0" smtClean="0"/>
              <a:t> </a:t>
            </a:r>
            <a:r>
              <a:rPr lang="ru-RU" sz="2000" dirty="0" err="1" smtClean="0">
                <a:solidFill>
                  <a:schemeClr val="tx2"/>
                </a:solidFill>
              </a:rPr>
              <a:t>Ве</a:t>
            </a:r>
            <a:r>
              <a:rPr lang="ru-RU" sz="2000" dirty="0" err="1" smtClean="0"/>
              <a:t>рх</a:t>
            </a:r>
            <a:r>
              <a:rPr lang="ru-RU" sz="2000" dirty="0" err="1" smtClean="0">
                <a:solidFill>
                  <a:schemeClr val="tx2"/>
                </a:solidFill>
              </a:rPr>
              <a:t>овної</a:t>
            </a:r>
            <a:r>
              <a:rPr lang="ru-RU" sz="2000" dirty="0" smtClean="0"/>
              <a:t> Ради УРСР на </a:t>
            </a:r>
            <a:r>
              <a:rPr lang="ru-RU" sz="2000" dirty="0" err="1" smtClean="0"/>
              <a:t>багатопартійній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весни</a:t>
            </a:r>
            <a:r>
              <a:rPr lang="ru-RU" sz="2000" dirty="0" smtClean="0"/>
              <a:t> 1991 року;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1538" y="4214818"/>
            <a:ext cx="7358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err="1" smtClean="0"/>
              <a:t>повернення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територію</a:t>
            </a:r>
            <a:r>
              <a:rPr lang="ru-RU" sz="2000" dirty="0" smtClean="0"/>
              <a:t> УРСР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солдатів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військової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служби</a:t>
            </a:r>
            <a:r>
              <a:rPr lang="ru-RU" sz="2000" dirty="0" smtClean="0"/>
              <a:t> </a:t>
            </a:r>
            <a:r>
              <a:rPr lang="ru-RU" sz="2000" dirty="0" err="1" smtClean="0"/>
              <a:t>юнаками-українцями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винятково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республіки</a:t>
            </a:r>
            <a:r>
              <a:rPr lang="ru-RU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err="1" smtClean="0"/>
              <a:t>націоналізація</a:t>
            </a:r>
            <a:r>
              <a:rPr lang="ru-RU" sz="2000" dirty="0" smtClean="0"/>
              <a:t> майна </a:t>
            </a:r>
            <a:r>
              <a:rPr lang="ru-RU" sz="2000" dirty="0" err="1" smtClean="0"/>
              <a:t>Компартії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 та ЛКСМУ;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відставка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голови</a:t>
            </a:r>
            <a:r>
              <a:rPr lang="ru-RU" sz="2000" dirty="0" smtClean="0"/>
              <a:t> Ради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УРСР </a:t>
            </a:r>
            <a:r>
              <a:rPr lang="ru-RU" sz="2000" dirty="0" err="1" smtClean="0"/>
              <a:t>Віталія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571480"/>
            <a:ext cx="3571900" cy="7858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Вимоги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молоді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00174"/>
            <a:ext cx="8183880" cy="214314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Створення Автономної Республіки Крим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507209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.Результати виборів до Верховної Ради УРСР і місцевих рад 1990 р.</a:t>
            </a:r>
          </a:p>
          <a:p>
            <a:pPr marL="514350" indent="-514350">
              <a:buAutoNum type="arabicPeriod"/>
            </a:pPr>
            <a:endParaRPr lang="uk-UA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.”Декларація про державний суверенітет </a:t>
            </a:r>
            <a:r>
              <a:rPr lang="uk-UA" sz="2600" dirty="0" err="1" smtClean="0">
                <a:solidFill>
                  <a:schemeClr val="accent3">
                    <a:lumMod val="75000"/>
                  </a:schemeClr>
                </a:solidFill>
              </a:rPr>
              <a:t>України”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uk-UA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.“Революція на </a:t>
            </a:r>
            <a:r>
              <a:rPr lang="uk-UA" sz="2600" dirty="0" err="1" smtClean="0">
                <a:solidFill>
                  <a:schemeClr val="accent3">
                    <a:lumMod val="75000"/>
                  </a:schemeClr>
                </a:solidFill>
              </a:rPr>
              <a:t>граніті”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Wingdings 2"/>
              <a:buAutoNum type="arabicPeriod"/>
            </a:pPr>
            <a:endParaRPr lang="en-US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.Створення Автономної Республіки Крим.</a:t>
            </a:r>
          </a:p>
          <a:p>
            <a:pPr marL="514350" indent="-514350">
              <a:buAutoNum type="arabicPeriod"/>
            </a:pPr>
            <a:endParaRPr lang="uk-UA" sz="2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uk-UA" sz="2600" dirty="0" smtClean="0">
                <a:solidFill>
                  <a:schemeClr val="accent3">
                    <a:lumMod val="75000"/>
                  </a:schemeClr>
                </a:solidFill>
              </a:rPr>
              <a:t>. Україна у загальносоюзних суспільно-політичних процесах у першій половині 1991 року.</a:t>
            </a:r>
          </a:p>
          <a:p>
            <a:pPr marL="514350" indent="-514350">
              <a:buAutoNum type="arabicPeriod"/>
            </a:pPr>
            <a:endParaRPr lang="uk-UA" sz="2600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481ddaf-fabf-4caa-9ed4-cfc1461e3ef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200" y="642918"/>
            <a:ext cx="7491637" cy="4929222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4643446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642918"/>
            <a:ext cx="8143932" cy="13430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20 </a:t>
            </a:r>
            <a:r>
              <a:rPr lang="ru-RU" sz="2000" dirty="0" err="1" smtClean="0">
                <a:solidFill>
                  <a:schemeClr val="tx1"/>
                </a:solidFill>
              </a:rPr>
              <a:t>січня</a:t>
            </a:r>
            <a:r>
              <a:rPr lang="ru-RU" sz="2000" dirty="0" smtClean="0">
                <a:solidFill>
                  <a:schemeClr val="tx1"/>
                </a:solidFill>
              </a:rPr>
              <a:t> 1991 року на </a:t>
            </a:r>
            <a:r>
              <a:rPr lang="ru-RU" sz="2000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півострова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Крим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відбувся</a:t>
            </a:r>
            <a:r>
              <a:rPr lang="ru-RU" sz="2000" dirty="0" smtClean="0">
                <a:solidFill>
                  <a:schemeClr val="tx1"/>
                </a:solidFill>
              </a:rPr>
              <a:t>  референдум, </a:t>
            </a:r>
            <a:r>
              <a:rPr lang="ru-RU" sz="2000" dirty="0" err="1" smtClean="0">
                <a:solidFill>
                  <a:schemeClr val="tx1"/>
                </a:solidFill>
              </a:rPr>
              <a:t>підсумки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якого</a:t>
            </a:r>
            <a:r>
              <a:rPr lang="ru-RU" sz="2000" dirty="0" smtClean="0">
                <a:solidFill>
                  <a:schemeClr val="tx1"/>
                </a:solidFill>
              </a:rPr>
              <a:t> стали основою для </a:t>
            </a:r>
            <a:r>
              <a:rPr lang="ru-RU" sz="2000" dirty="0" err="1" smtClean="0">
                <a:solidFill>
                  <a:schemeClr val="tx1"/>
                </a:solidFill>
              </a:rPr>
              <a:t>створення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Автономної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Республіки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Крим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 smtClean="0">
                <a:solidFill>
                  <a:schemeClr val="tx1"/>
                </a:solidFill>
              </a:rPr>
              <a:t>складі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України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2500306"/>
            <a:ext cx="8072494" cy="150019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2"/>
                </a:solidFill>
              </a:rPr>
              <a:t>Майже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півтора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мільйона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мешканців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Криму</a:t>
            </a:r>
            <a:r>
              <a:rPr lang="ru-RU" sz="2400" dirty="0" smtClean="0">
                <a:solidFill>
                  <a:schemeClr val="tx2"/>
                </a:solidFill>
              </a:rPr>
              <a:t>  взяли участь у </a:t>
            </a:r>
            <a:r>
              <a:rPr lang="ru-RU" sz="2400" dirty="0" err="1" smtClean="0">
                <a:solidFill>
                  <a:schemeClr val="tx2"/>
                </a:solidFill>
              </a:rPr>
              <a:t>голосуванні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з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яких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93%</a:t>
            </a:r>
            <a:r>
              <a:rPr lang="ru-RU" sz="2400" dirty="0" smtClean="0">
                <a:solidFill>
                  <a:schemeClr val="tx2"/>
                </a:solidFill>
              </a:rPr>
              <a:t> дали </a:t>
            </a:r>
            <a:r>
              <a:rPr lang="ru-RU" sz="2400" dirty="0" err="1" smtClean="0">
                <a:solidFill>
                  <a:schemeClr val="tx2"/>
                </a:solidFill>
              </a:rPr>
              <a:t>згоду</a:t>
            </a:r>
            <a:r>
              <a:rPr lang="ru-RU" sz="2400" dirty="0" smtClean="0">
                <a:solidFill>
                  <a:schemeClr val="tx2"/>
                </a:solidFill>
              </a:rPr>
              <a:t> на </a:t>
            </a:r>
            <a:r>
              <a:rPr lang="ru-RU" sz="2400" dirty="0" err="1" smtClean="0">
                <a:solidFill>
                  <a:schemeClr val="tx2"/>
                </a:solidFill>
              </a:rPr>
              <a:t>створення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Автономної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Республіки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Крим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4572008"/>
            <a:ext cx="8143932" cy="1357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 err="1" smtClean="0">
                <a:solidFill>
                  <a:schemeClr val="tx1"/>
                </a:solidFill>
              </a:rPr>
              <a:t>грудня</a:t>
            </a:r>
            <a:r>
              <a:rPr lang="ru-RU" sz="2400" dirty="0" smtClean="0">
                <a:solidFill>
                  <a:schemeClr val="tx1"/>
                </a:solidFill>
              </a:rPr>
              <a:t> 1991 року </a:t>
            </a:r>
            <a:r>
              <a:rPr lang="ru-RU" sz="2400" dirty="0" err="1" smtClean="0">
                <a:solidFill>
                  <a:schemeClr val="tx1"/>
                </a:solidFill>
              </a:rPr>
              <a:t>мешканці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Криму</a:t>
            </a:r>
            <a:r>
              <a:rPr lang="ru-RU" sz="2400" dirty="0" smtClean="0">
                <a:solidFill>
                  <a:schemeClr val="tx1"/>
                </a:solidFill>
              </a:rPr>
              <a:t> взяли участь у </a:t>
            </a:r>
            <a:r>
              <a:rPr lang="ru-RU" sz="2400" dirty="0" err="1" smtClean="0">
                <a:solidFill>
                  <a:schemeClr val="tx1"/>
                </a:solidFill>
              </a:rPr>
              <a:t>Всеукраїнському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референдумі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щодо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проголошення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незалежності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України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2071678"/>
            <a:ext cx="484632" cy="4069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86248" y="4071942"/>
            <a:ext cx="484632" cy="406904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4214818"/>
            <a:ext cx="5857916" cy="14287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АР_Крим_ревер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2540000" cy="2540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71802" y="714356"/>
            <a:ext cx="5429288" cy="19288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12 лютого 1991 року, </a:t>
            </a:r>
            <a:r>
              <a:rPr lang="ru-RU" dirty="0" err="1" smtClean="0">
                <a:solidFill>
                  <a:schemeClr val="tx1"/>
                </a:solidFill>
              </a:rPr>
              <a:t>спираючись</a:t>
            </a:r>
            <a:r>
              <a:rPr lang="ru-RU" dirty="0" smtClean="0">
                <a:solidFill>
                  <a:schemeClr val="tx1"/>
                </a:solidFill>
              </a:rPr>
              <a:t> на волю народу, </a:t>
            </a:r>
            <a:r>
              <a:rPr lang="ru-RU" dirty="0" err="1" smtClean="0">
                <a:solidFill>
                  <a:schemeClr val="tx1"/>
                </a:solidFill>
              </a:rPr>
              <a:t>Верховна</a:t>
            </a:r>
            <a:r>
              <a:rPr lang="ru-RU" dirty="0" smtClean="0">
                <a:solidFill>
                  <a:schemeClr val="tx1"/>
                </a:solidFill>
              </a:rPr>
              <a:t> Рада </a:t>
            </a:r>
            <a:r>
              <a:rPr lang="ru-RU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dirty="0" smtClean="0">
                <a:solidFill>
                  <a:schemeClr val="tx1"/>
                </a:solidFill>
              </a:rPr>
              <a:t> РСР </a:t>
            </a:r>
            <a:r>
              <a:rPr lang="ru-RU" dirty="0" err="1" smtClean="0">
                <a:solidFill>
                  <a:schemeClr val="tx1"/>
                </a:solidFill>
              </a:rPr>
              <a:t>прийняла</a:t>
            </a:r>
            <a:r>
              <a:rPr lang="ru-RU" dirty="0" smtClean="0">
                <a:solidFill>
                  <a:schemeClr val="tx1"/>
                </a:solidFill>
              </a:rPr>
              <a:t> Закон </a:t>
            </a:r>
            <a:r>
              <a:rPr lang="ru-RU" b="1" dirty="0" smtClean="0">
                <a:solidFill>
                  <a:schemeClr val="tx1"/>
                </a:solidFill>
              </a:rPr>
              <a:t>«Про </a:t>
            </a:r>
            <a:r>
              <a:rPr lang="ru-RU" b="1" dirty="0" err="1" smtClean="0">
                <a:solidFill>
                  <a:schemeClr val="tx1"/>
                </a:solidFill>
              </a:rPr>
              <a:t>відновлення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Кримської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Автономної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Радянської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Соціалістичної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Республіки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3429000"/>
            <a:ext cx="7715304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Статтею</a:t>
            </a:r>
            <a:r>
              <a:rPr lang="ru-RU" sz="2000" dirty="0" smtClean="0">
                <a:solidFill>
                  <a:schemeClr val="tx1"/>
                </a:solidFill>
              </a:rPr>
              <a:t> 1 </a:t>
            </a:r>
            <a:r>
              <a:rPr lang="ru-RU" sz="2000" dirty="0" err="1" smtClean="0">
                <a:solidFill>
                  <a:schemeClr val="tx1"/>
                </a:solidFill>
              </a:rPr>
              <a:t>визначено</a:t>
            </a:r>
            <a:r>
              <a:rPr lang="ru-RU" sz="2000" dirty="0" smtClean="0">
                <a:solidFill>
                  <a:schemeClr val="tx1"/>
                </a:solidFill>
              </a:rPr>
              <a:t> — </a:t>
            </a:r>
            <a:r>
              <a:rPr lang="ru-RU" sz="2000" dirty="0" err="1" smtClean="0">
                <a:solidFill>
                  <a:schemeClr val="tx1"/>
                </a:solidFill>
              </a:rPr>
              <a:t>відновити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Кримську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Автономну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Радянську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Соціалістичну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Республіку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межах </a:t>
            </a:r>
            <a:r>
              <a:rPr lang="ru-RU" sz="2000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Кримської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області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складі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sz="2000" b="1" dirty="0" smtClean="0">
                <a:solidFill>
                  <a:schemeClr val="tx1"/>
                </a:solidFill>
              </a:rPr>
              <a:t> РСР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14488"/>
            <a:ext cx="8183880" cy="3003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Україна у загальносоюзних суспільно-політичних процесах у 1991 році</a:t>
            </a:r>
          </a:p>
          <a:p>
            <a:pPr algn="ctr">
              <a:buNone/>
            </a:pP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Референдум 17 березня 1991 року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143380"/>
            <a:ext cx="5114932" cy="18573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500px-Soviet_Union_referendum,_1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143248"/>
            <a:ext cx="2579411" cy="24968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071546"/>
            <a:ext cx="3214710" cy="1823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714744" y="1714488"/>
            <a:ext cx="4857784" cy="41434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“ </a:t>
            </a:r>
            <a:r>
              <a:rPr lang="uk-UA" sz="2000" dirty="0" smtClean="0">
                <a:solidFill>
                  <a:schemeClr val="tx1"/>
                </a:solidFill>
              </a:rPr>
              <a:t>Чи вважаєте ви за необхідне збереження Союзу радянських соціалістичних республік як оновленої федерації рівноправних суверенних республік, у якій повною мірою гарантуватимуться права і свободи будь-якої національності?” 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err="1" smtClean="0">
                <a:solidFill>
                  <a:schemeClr val="tx1"/>
                </a:solidFill>
              </a:rPr>
              <a:t>“</a:t>
            </a:r>
            <a:r>
              <a:rPr lang="uk-UA" sz="2400" dirty="0" err="1" smtClean="0">
                <a:solidFill>
                  <a:schemeClr val="tx1"/>
                </a:solidFill>
              </a:rPr>
              <a:t>За”</a:t>
            </a:r>
            <a:r>
              <a:rPr lang="uk-UA" sz="2400" dirty="0" smtClean="0">
                <a:solidFill>
                  <a:schemeClr val="tx1"/>
                </a:solidFill>
              </a:rPr>
              <a:t>,- відповіли </a:t>
            </a:r>
            <a:r>
              <a:rPr lang="uk-UA" sz="2400" b="1" dirty="0" smtClean="0">
                <a:solidFill>
                  <a:schemeClr val="tx1"/>
                </a:solidFill>
              </a:rPr>
              <a:t>70,2%</a:t>
            </a:r>
            <a:r>
              <a:rPr lang="uk-UA" sz="2400" dirty="0" smtClean="0">
                <a:solidFill>
                  <a:schemeClr val="tx1"/>
                </a:solidFill>
              </a:rPr>
              <a:t> українців.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91_opyt_us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69754">
            <a:off x="1571604" y="3643314"/>
            <a:ext cx="3214710" cy="20526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857224" y="500042"/>
            <a:ext cx="7429552" cy="31432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Питання республіканського референдуму</a:t>
            </a:r>
            <a:endParaRPr lang="uk-UA" sz="2400" b="1" dirty="0" smtClean="0"/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“  Чи згодні ви з тим, що Україна має бути в складі Союзу Радянських суверенних Держав на засадах Декларації про державний суверенітет України?” – </a:t>
            </a:r>
          </a:p>
          <a:p>
            <a:pPr>
              <a:buNone/>
            </a:pPr>
            <a:r>
              <a:rPr lang="uk-UA" sz="2400" dirty="0" smtClean="0">
                <a:solidFill>
                  <a:schemeClr val="tx1"/>
                </a:solidFill>
              </a:rPr>
              <a:t>  </a:t>
            </a:r>
            <a:r>
              <a:rPr lang="uk-UA" sz="2400" b="1" dirty="0" smtClean="0">
                <a:solidFill>
                  <a:schemeClr val="tx1"/>
                </a:solidFill>
              </a:rPr>
              <a:t>80,2 %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239944_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364">
            <a:off x="4495227" y="3719462"/>
            <a:ext cx="2959971" cy="2219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000108"/>
            <a:ext cx="8183880" cy="3143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Питання місцевого референдуму У Львівській, Івано-Франківській, Тернопільській областях</a:t>
            </a:r>
          </a:p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2428868"/>
            <a:ext cx="7286676" cy="33432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2400" dirty="0" err="1" smtClean="0">
                <a:solidFill>
                  <a:schemeClr val="tx1"/>
                </a:solidFill>
              </a:rPr>
              <a:t>“Чи</a:t>
            </a:r>
            <a:r>
              <a:rPr lang="uk-UA" sz="2400" dirty="0" smtClean="0">
                <a:solidFill>
                  <a:schemeClr val="tx1"/>
                </a:solidFill>
              </a:rPr>
              <a:t> хочете ви, щоб Україна стала незалежною державою, яка самостійно вирішує всі питання внутрішньої та зовнішньої політики, забезпечує рівні права громадянам незалежно від національної та релігійної приналежності ” – </a:t>
            </a:r>
            <a:r>
              <a:rPr lang="uk-UA" sz="2400" b="1" dirty="0" smtClean="0">
                <a:solidFill>
                  <a:schemeClr val="tx1"/>
                </a:solidFill>
              </a:rPr>
              <a:t>88%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9" y="4643446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Висловіть власне судження.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Чи наблизило прийняття Декларації про державний суверенітет України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 крах радянської унітарної держави</a:t>
            </a:r>
            <a:r>
              <a:rPr lang="uk-UA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Documents and Settings\Admin\Рабочий стол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94376">
            <a:off x="785786" y="3071810"/>
            <a:ext cx="3643338" cy="27173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76" name="Picture 4" descr="C:\Documents and Settings\Admin\Рабочий стол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76608">
            <a:off x="4778655" y="3016887"/>
            <a:ext cx="3653700" cy="23901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71480"/>
            <a:ext cx="8183880" cy="414682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Домашнє завдання: 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опрацювати параграф 27,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 повторити:</a:t>
            </a:r>
            <a:r>
              <a:rPr lang="uk-UA" dirty="0" err="1" smtClean="0">
                <a:solidFill>
                  <a:srgbClr val="002060"/>
                </a:solidFill>
              </a:rPr>
              <a:t>“Всесвітня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 smtClean="0">
                <a:solidFill>
                  <a:srgbClr val="002060"/>
                </a:solidFill>
              </a:rPr>
              <a:t>історія”</a:t>
            </a:r>
            <a:r>
              <a:rPr lang="uk-UA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параграф 17, п.8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s49148382_4b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9104">
            <a:off x="5603144" y="2650756"/>
            <a:ext cx="2484698" cy="331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 descr="211181725_w640_h640_img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2037">
            <a:off x="1309004" y="2631408"/>
            <a:ext cx="2373706" cy="33461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34324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Дякую за співпрацю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Documents and Settings\Admin\Рабочий стол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71678"/>
            <a:ext cx="8183880" cy="257176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Березень-травень 1990 року – вибори до Верховної Ради УРСР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та місцевих рад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672584"/>
            <a:ext cx="8183880" cy="45719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75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4348" y="857232"/>
            <a:ext cx="3500462" cy="17859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Демократичний блок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Основа – Народний рух України. 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Входило 43 громадські організації.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857232"/>
            <a:ext cx="3500462" cy="18573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Комуністична партія України</a:t>
            </a:r>
          </a:p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На початку 1990 року – </a:t>
            </a:r>
          </a:p>
          <a:p>
            <a:pPr>
              <a:buNone/>
            </a:pP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3 294 038 комуністів.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57290" y="3429000"/>
            <a:ext cx="6072230" cy="22860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Результати виборів: обрали 443 депутати, з них – 111 прихильників Демократичного блоку. Склад Верховної ради оновився на 90 %.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214810" y="1643050"/>
            <a:ext cx="785818" cy="484632"/>
          </a:xfrm>
          <a:prstGeom prst="leftRight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357686" y="2357430"/>
            <a:ext cx="484632" cy="978408"/>
          </a:xfrm>
          <a:prstGeom prst="downArrow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chemeClr val="accent3">
                    <a:lumMod val="75000"/>
                  </a:schemeClr>
                </a:solidFill>
              </a:rPr>
              <a:t>Програма Демократичного блоку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18356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Івашко_Володимир_Антон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606" y="642918"/>
            <a:ext cx="3644816" cy="471490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28" name="Picture 4" descr="C:\Documents and Settings\Admin\Рабочий стол\скачанные файлы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500438"/>
            <a:ext cx="3357586" cy="231859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571480"/>
            <a:ext cx="4286280" cy="1571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</a:rPr>
              <a:t>15 травня 1990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– перша сесія Верховної ради УРСР двадцятого скликання.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Голова – перший секретар </a:t>
            </a:r>
          </a:p>
          <a:p>
            <a:pPr>
              <a:buNone/>
            </a:pPr>
            <a:r>
              <a:rPr lang="uk-UA" dirty="0" smtClean="0">
                <a:solidFill>
                  <a:schemeClr val="tx1"/>
                </a:solidFill>
              </a:rPr>
              <a:t>ЦК КПУ </a:t>
            </a:r>
            <a:r>
              <a:rPr lang="uk-UA" b="1" dirty="0" smtClean="0">
                <a:solidFill>
                  <a:schemeClr val="tx1"/>
                </a:solidFill>
              </a:rPr>
              <a:t>В. Івашко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2285992"/>
            <a:ext cx="2928958" cy="985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Заступник – </a:t>
            </a:r>
            <a:r>
              <a:rPr lang="uk-UA" sz="2000" b="1" dirty="0" smtClean="0">
                <a:solidFill>
                  <a:schemeClr val="tx1"/>
                </a:solidFill>
              </a:rPr>
              <a:t>І.Плющ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2643182"/>
            <a:ext cx="3931920" cy="2071702"/>
          </a:xfrm>
        </p:spPr>
        <p:txBody>
          <a:bodyPr>
            <a:normAutofit/>
          </a:bodyPr>
          <a:lstStyle/>
          <a:p>
            <a:endParaRPr lang="uk-UA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00042"/>
            <a:ext cx="3500462" cy="52864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dirty="0" smtClean="0">
                <a:solidFill>
                  <a:schemeClr val="tx1"/>
                </a:solidFill>
              </a:rPr>
              <a:t>Демократичні сили перейшли в опозицію і оформилися як Народна Рада.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Голова – </a:t>
            </a:r>
          </a:p>
          <a:p>
            <a:r>
              <a:rPr lang="uk-UA" sz="2000" b="1" dirty="0" smtClean="0">
                <a:solidFill>
                  <a:schemeClr val="tx1"/>
                </a:solidFill>
              </a:rPr>
              <a:t>Ігор Юхновський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0715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2" descr="C:\Documents and Settings\Admin\Рабочий стол\скачанные файл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2286016" cy="30003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929190" y="500042"/>
            <a:ext cx="3571900" cy="52864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2000" dirty="0" smtClean="0">
                <a:solidFill>
                  <a:schemeClr val="tx1"/>
                </a:solidFill>
              </a:rPr>
              <a:t>Більшість створила фракцію </a:t>
            </a:r>
            <a:r>
              <a:rPr lang="uk-UA" sz="2000" dirty="0" err="1" smtClean="0">
                <a:solidFill>
                  <a:schemeClr val="tx1"/>
                </a:solidFill>
              </a:rPr>
              <a:t>“За</a:t>
            </a:r>
            <a:r>
              <a:rPr lang="uk-UA" sz="2000" dirty="0" smtClean="0">
                <a:solidFill>
                  <a:schemeClr val="tx1"/>
                </a:solidFill>
              </a:rPr>
              <a:t> радянську суверенну </a:t>
            </a:r>
            <a:r>
              <a:rPr lang="uk-UA" sz="2000" dirty="0" err="1" smtClean="0">
                <a:solidFill>
                  <a:schemeClr val="tx1"/>
                </a:solidFill>
              </a:rPr>
              <a:t>Україну”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(Група 239).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Голова –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Олександр Мороз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Documents and Settings\Admin\Рабочий стол\скачанные файлы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3295655" cy="2414592"/>
          </a:xfrm>
          <a:prstGeom prst="rect">
            <a:avLst/>
          </a:prstGeom>
          <a:noFill/>
        </p:spPr>
      </p:pic>
      <p:sp>
        <p:nvSpPr>
          <p:cNvPr id="14" name="Двойная стрелка влево/вправо 13"/>
          <p:cNvSpPr/>
          <p:nvPr/>
        </p:nvSpPr>
        <p:spPr>
          <a:xfrm>
            <a:off x="4071934" y="3214686"/>
            <a:ext cx="857256" cy="484632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accent3">
                    <a:lumMod val="75000"/>
                  </a:schemeClr>
                </a:solidFill>
              </a:rPr>
              <a:t>Парад суверенітетів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18356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500702"/>
            <a:ext cx="100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Росія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42984"/>
            <a:ext cx="8183880" cy="278608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28 червня 1990 року </a:t>
            </a:r>
            <a:r>
              <a:rPr lang="uk-UA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-початок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розгляду питання про суверенітет УРСР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866</Words>
  <PresentationFormat>Экран (4:3)</PresentationFormat>
  <Paragraphs>150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Суспільно-політичні процеси в Україні у 1990 - на початку 1991 рр.</vt:lpstr>
      <vt:lpstr>План</vt:lpstr>
      <vt:lpstr>Березень-травень 1990 року – вибори до Верховної Ради УРСР та місцевих рад </vt:lpstr>
      <vt:lpstr>Слайд 4</vt:lpstr>
      <vt:lpstr>Програма Демократичного блоку </vt:lpstr>
      <vt:lpstr>Слайд 6</vt:lpstr>
      <vt:lpstr>Слайд 7</vt:lpstr>
      <vt:lpstr>Парад суверенітетів</vt:lpstr>
      <vt:lpstr>28 червня 1990 року -початок розгляду питання про суверенітет УРСР</vt:lpstr>
      <vt:lpstr>Леонід Кравчук</vt:lpstr>
      <vt:lpstr>Декларація про державний суверенітет 16 липня 1990 року</vt:lpstr>
      <vt:lpstr>Слайд 12</vt:lpstr>
      <vt:lpstr>Закони УРСР, прийняті Верховною радою України </vt:lpstr>
      <vt:lpstr>Парад суверенітетів</vt:lpstr>
      <vt:lpstr>Слайд 15</vt:lpstr>
      <vt:lpstr>Слайд 16</vt:lpstr>
      <vt:lpstr>Слайд 17</vt:lpstr>
      <vt:lpstr>Слайд 18</vt:lpstr>
      <vt:lpstr>Створення Автономної Республіки Крим</vt:lpstr>
      <vt:lpstr>Слайд 20</vt:lpstr>
      <vt:lpstr>Слайд 21</vt:lpstr>
      <vt:lpstr>Слайд 22</vt:lpstr>
      <vt:lpstr>Слайд 23</vt:lpstr>
      <vt:lpstr>  Референдум 17 березня 1991 року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Суверенізація УРСР</dc:title>
  <cp:lastModifiedBy>Admin</cp:lastModifiedBy>
  <cp:revision>117</cp:revision>
  <dcterms:modified xsi:type="dcterms:W3CDTF">2019-02-01T19:42:15Z</dcterms:modified>
</cp:coreProperties>
</file>