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88" r:id="rId3"/>
    <p:sldId id="262" r:id="rId4"/>
    <p:sldId id="285" r:id="rId5"/>
    <p:sldId id="260" r:id="rId6"/>
    <p:sldId id="261" r:id="rId7"/>
    <p:sldId id="284" r:id="rId8"/>
    <p:sldId id="289" r:id="rId9"/>
    <p:sldId id="283" r:id="rId10"/>
    <p:sldId id="281" r:id="rId11"/>
    <p:sldId id="280" r:id="rId12"/>
    <p:sldId id="279" r:id="rId13"/>
    <p:sldId id="278" r:id="rId14"/>
    <p:sldId id="277" r:id="rId15"/>
    <p:sldId id="276" r:id="rId16"/>
    <p:sldId id="287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1" autoAdjust="0"/>
    <p:restoredTop sz="94660"/>
  </p:normalViewPr>
  <p:slideViewPr>
    <p:cSldViewPr snapToGrid="0">
      <p:cViewPr varScale="1">
        <p:scale>
          <a:sx n="91" d="100"/>
          <a:sy n="9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D1AA-CC26-442C-B797-09CBDC838C7B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DC264-FC4D-46A3-AEC7-100DC640E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761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D1AA-CC26-442C-B797-09CBDC838C7B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DC264-FC4D-46A3-AEC7-100DC640E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856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D1AA-CC26-442C-B797-09CBDC838C7B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DC264-FC4D-46A3-AEC7-100DC640E2C8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743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1AA550E-F63B-4052-A6B7-4BF7CA207547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32A03A8-B1DE-4074-9502-90594D7C26EC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3698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A550E-F63B-4052-A6B7-4BF7CA207547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A03A8-B1DE-4074-9502-90594D7C26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2045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A550E-F63B-4052-A6B7-4BF7CA207547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A03A8-B1DE-4074-9502-90594D7C26EC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95206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A550E-F63B-4052-A6B7-4BF7CA207547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A03A8-B1DE-4074-9502-90594D7C26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2989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A550E-F63B-4052-A6B7-4BF7CA207547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A03A8-B1DE-4074-9502-90594D7C26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3790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A550E-F63B-4052-A6B7-4BF7CA207547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A03A8-B1DE-4074-9502-90594D7C26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5628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A550E-F63B-4052-A6B7-4BF7CA207547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A03A8-B1DE-4074-9502-90594D7C26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3964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A550E-F63B-4052-A6B7-4BF7CA207547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A03A8-B1DE-4074-9502-90594D7C26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916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D1AA-CC26-442C-B797-09CBDC838C7B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DC264-FC4D-46A3-AEC7-100DC640E2C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138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A550E-F63B-4052-A6B7-4BF7CA207547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A03A8-B1DE-4074-9502-90594D7C26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0023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A550E-F63B-4052-A6B7-4BF7CA207547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A03A8-B1DE-4074-9502-90594D7C26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3955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A550E-F63B-4052-A6B7-4BF7CA207547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A03A8-B1DE-4074-9502-90594D7C26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607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D1AA-CC26-442C-B797-09CBDC838C7B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DC264-FC4D-46A3-AEC7-100DC640E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909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D1AA-CC26-442C-B797-09CBDC838C7B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DC264-FC4D-46A3-AEC7-100DC640E2C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770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D1AA-CC26-442C-B797-09CBDC838C7B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DC264-FC4D-46A3-AEC7-100DC640E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899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D1AA-CC26-442C-B797-09CBDC838C7B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DC264-FC4D-46A3-AEC7-100DC640E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135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D1AA-CC26-442C-B797-09CBDC838C7B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DC264-FC4D-46A3-AEC7-100DC640E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679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D1AA-CC26-442C-B797-09CBDC838C7B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DC264-FC4D-46A3-AEC7-100DC640E2C8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252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D1AA-CC26-442C-B797-09CBDC838C7B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DC264-FC4D-46A3-AEC7-100DC640E2C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28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400D1AA-CC26-442C-B797-09CBDC838C7B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48FDC264-FC4D-46A3-AEC7-100DC640E2C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96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11AA550E-F63B-4052-A6B7-4BF7CA207547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032A03A8-B1DE-4074-9502-90594D7C26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686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98" y="0"/>
            <a:ext cx="9075602" cy="73296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7462" y="1803431"/>
            <a:ext cx="5616161" cy="37370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2894707" y="5890514"/>
            <a:ext cx="5948413" cy="6545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Виступ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засіданні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школи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педагогічного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досвіду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викладача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Чиркіної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В. О.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79533" y="222459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духовного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світу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особистості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загальнолюдський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моральних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цінностей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уроках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української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47462" y="1422789"/>
            <a:ext cx="5901006" cy="691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5820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519237" y="744072"/>
            <a:ext cx="7122739" cy="524743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Собори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душ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своїх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бережіть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друзі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...»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Каліка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той,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хто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здатен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спадщиною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предків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дорожити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дано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пам'ять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сягає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віки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тому вона й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Дорожіть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днем...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молоді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Живіть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встигли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зоставити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слід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себе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путящий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Живе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той,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чадить.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Живе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хто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іскрить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> 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6967" y="129990"/>
            <a:ext cx="3120491" cy="207902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66661" y="510988"/>
            <a:ext cx="4123764" cy="8157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Роман «Собор»</a:t>
            </a:r>
            <a:endParaRPr lang="ru-RU" sz="36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7753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72988" y="430306"/>
            <a:ext cx="7422777" cy="10399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Василь Симоненко</a:t>
            </a:r>
            <a:endParaRPr lang="ru-RU" sz="6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412" y="242046"/>
            <a:ext cx="7578167" cy="5683625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1270288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08847" y="1166843"/>
            <a:ext cx="6364941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/>
              <a:t>Можна</a:t>
            </a:r>
            <a:r>
              <a:rPr lang="ru-RU" b="1" dirty="0"/>
              <a:t> все на </a:t>
            </a:r>
            <a:r>
              <a:rPr lang="ru-RU" b="1" dirty="0" err="1"/>
              <a:t>світі</a:t>
            </a:r>
            <a:r>
              <a:rPr lang="ru-RU" b="1" dirty="0"/>
              <a:t> </a:t>
            </a:r>
            <a:r>
              <a:rPr lang="ru-RU" b="1" dirty="0" err="1"/>
              <a:t>вибирати</a:t>
            </a:r>
            <a:r>
              <a:rPr lang="ru-RU" b="1" dirty="0"/>
              <a:t>, </a:t>
            </a:r>
            <a:r>
              <a:rPr lang="ru-RU" b="1" dirty="0" err="1"/>
              <a:t>сину</a:t>
            </a:r>
            <a:r>
              <a:rPr lang="ru-RU" b="1" dirty="0"/>
              <a:t>, </a:t>
            </a:r>
          </a:p>
          <a:p>
            <a:r>
              <a:rPr lang="ru-RU" b="1" dirty="0" err="1"/>
              <a:t>Вибрати</a:t>
            </a:r>
            <a:r>
              <a:rPr lang="ru-RU" b="1" dirty="0"/>
              <a:t> не </a:t>
            </a:r>
            <a:r>
              <a:rPr lang="ru-RU" b="1" dirty="0" err="1"/>
              <a:t>можна</a:t>
            </a:r>
            <a:r>
              <a:rPr lang="ru-RU" b="1" dirty="0"/>
              <a:t> </a:t>
            </a:r>
            <a:r>
              <a:rPr lang="ru-RU" b="1" dirty="0" err="1"/>
              <a:t>тільки</a:t>
            </a:r>
            <a:r>
              <a:rPr lang="ru-RU" b="1" dirty="0"/>
              <a:t> </a:t>
            </a:r>
            <a:r>
              <a:rPr lang="ru-RU" b="1" dirty="0" err="1"/>
              <a:t>Батьківщину</a:t>
            </a:r>
            <a:endParaRPr lang="ru-RU" b="1" dirty="0"/>
          </a:p>
          <a:p>
            <a:endParaRPr lang="ru-RU" b="1" dirty="0"/>
          </a:p>
          <a:p>
            <a:r>
              <a:rPr lang="ru-RU" b="1" dirty="0"/>
              <a:t>Народ </a:t>
            </a:r>
            <a:r>
              <a:rPr lang="ru-RU" b="1" dirty="0" err="1"/>
              <a:t>мій</a:t>
            </a:r>
            <a:r>
              <a:rPr lang="ru-RU" b="1" dirty="0"/>
              <a:t> є! Народ </a:t>
            </a:r>
            <a:r>
              <a:rPr lang="ru-RU" b="1" dirty="0" err="1"/>
              <a:t>мій</a:t>
            </a:r>
            <a:r>
              <a:rPr lang="ru-RU" b="1" dirty="0"/>
              <a:t> </a:t>
            </a:r>
            <a:r>
              <a:rPr lang="ru-RU" b="1" dirty="0" err="1"/>
              <a:t>завжди</a:t>
            </a:r>
            <a:r>
              <a:rPr lang="ru-RU" b="1" dirty="0"/>
              <a:t> буде!</a:t>
            </a:r>
          </a:p>
          <a:p>
            <a:r>
              <a:rPr lang="ru-RU" b="1" dirty="0" err="1"/>
              <a:t>Ніхто</a:t>
            </a:r>
            <a:r>
              <a:rPr lang="ru-RU" b="1" dirty="0"/>
              <a:t> не </a:t>
            </a:r>
            <a:r>
              <a:rPr lang="ru-RU" b="1" dirty="0" err="1"/>
              <a:t>перекреслить</a:t>
            </a:r>
            <a:r>
              <a:rPr lang="ru-RU" b="1" dirty="0"/>
              <a:t> </a:t>
            </a:r>
            <a:r>
              <a:rPr lang="ru-RU" b="1" dirty="0" err="1"/>
              <a:t>мій</a:t>
            </a:r>
            <a:r>
              <a:rPr lang="ru-RU" b="1" dirty="0"/>
              <a:t> народ!</a:t>
            </a:r>
          </a:p>
          <a:p>
            <a:endParaRPr lang="ru-RU" b="1" dirty="0"/>
          </a:p>
          <a:p>
            <a:r>
              <a:rPr lang="ru-RU" b="1" dirty="0" err="1"/>
              <a:t>Україно</a:t>
            </a:r>
            <a:r>
              <a:rPr lang="ru-RU" b="1" dirty="0"/>
              <a:t>! </a:t>
            </a:r>
            <a:r>
              <a:rPr lang="ru-RU" b="1" dirty="0" err="1"/>
              <a:t>Ти</a:t>
            </a:r>
            <a:r>
              <a:rPr lang="ru-RU" b="1" dirty="0"/>
              <a:t> - моя молитва…</a:t>
            </a:r>
          </a:p>
          <a:p>
            <a:r>
              <a:rPr lang="ru-RU" b="1" dirty="0" err="1"/>
              <a:t>Ти</a:t>
            </a:r>
            <a:r>
              <a:rPr lang="ru-RU" b="1" dirty="0"/>
              <a:t> моя </a:t>
            </a:r>
            <a:r>
              <a:rPr lang="ru-RU" b="1" dirty="0" err="1"/>
              <a:t>розпука</a:t>
            </a:r>
            <a:r>
              <a:rPr lang="ru-RU" b="1" dirty="0"/>
              <a:t> </a:t>
            </a:r>
            <a:r>
              <a:rPr lang="ru-RU" b="1" dirty="0" err="1"/>
              <a:t>вікова</a:t>
            </a:r>
            <a:r>
              <a:rPr lang="ru-RU" b="1" dirty="0"/>
              <a:t>…</a:t>
            </a:r>
          </a:p>
          <a:p>
            <a:endParaRPr lang="ru-RU" b="1" dirty="0"/>
          </a:p>
          <a:p>
            <a:r>
              <a:rPr lang="ru-RU" b="1" dirty="0"/>
              <a:t>Народе </a:t>
            </a:r>
            <a:r>
              <a:rPr lang="ru-RU" b="1" dirty="0" err="1"/>
              <a:t>мій</a:t>
            </a:r>
            <a:r>
              <a:rPr lang="ru-RU" b="1" dirty="0"/>
              <a:t>!</a:t>
            </a:r>
          </a:p>
          <a:p>
            <a:r>
              <a:rPr lang="ru-RU" b="1" dirty="0"/>
              <a:t>Титане </a:t>
            </a:r>
            <a:r>
              <a:rPr lang="ru-RU" b="1" dirty="0" err="1"/>
              <a:t>непоборний</a:t>
            </a:r>
            <a:endParaRPr lang="ru-RU" b="1" dirty="0"/>
          </a:p>
          <a:p>
            <a:endParaRPr lang="ru-RU" b="1" dirty="0"/>
          </a:p>
          <a:p>
            <a:r>
              <a:rPr lang="ru-RU" b="1" dirty="0"/>
              <a:t>Ми - не </a:t>
            </a:r>
            <a:r>
              <a:rPr lang="ru-RU" b="1" dirty="0" err="1"/>
              <a:t>безліч</a:t>
            </a:r>
            <a:r>
              <a:rPr lang="ru-RU" b="1" dirty="0"/>
              <a:t> </a:t>
            </a:r>
            <a:r>
              <a:rPr lang="ru-RU" b="1" dirty="0" err="1"/>
              <a:t>стандартних</a:t>
            </a:r>
            <a:r>
              <a:rPr lang="ru-RU" b="1" dirty="0"/>
              <a:t> «я», </a:t>
            </a:r>
          </a:p>
          <a:p>
            <a:r>
              <a:rPr lang="ru-RU" b="1" dirty="0"/>
              <a:t>А </a:t>
            </a:r>
            <a:r>
              <a:rPr lang="ru-RU" b="1" dirty="0" err="1"/>
              <a:t>безліч</a:t>
            </a:r>
            <a:r>
              <a:rPr lang="ru-RU" b="1" dirty="0"/>
              <a:t> </a:t>
            </a:r>
            <a:r>
              <a:rPr lang="ru-RU" b="1" dirty="0" err="1"/>
              <a:t>всесвітів</a:t>
            </a:r>
            <a:r>
              <a:rPr lang="ru-RU" b="1" dirty="0"/>
              <a:t> </a:t>
            </a:r>
            <a:r>
              <a:rPr lang="ru-RU" b="1" dirty="0" err="1"/>
              <a:t>різних</a:t>
            </a:r>
            <a:r>
              <a:rPr lang="ru-RU" b="1" dirty="0" smtClean="0"/>
              <a:t>».</a:t>
            </a:r>
          </a:p>
          <a:p>
            <a:endParaRPr lang="ru-RU" b="1" dirty="0" smtClean="0"/>
          </a:p>
          <a:p>
            <a:r>
              <a:rPr lang="uk-UA" b="1" dirty="0" smtClean="0"/>
              <a:t>Україно! Я без тебе нічого не значу, </a:t>
            </a:r>
          </a:p>
          <a:p>
            <a:r>
              <a:rPr lang="uk-UA" b="1" dirty="0" smtClean="0"/>
              <a:t>Наче птиця без крил...</a:t>
            </a:r>
            <a:endParaRPr lang="ru-RU" b="1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08847" y="376518"/>
            <a:ext cx="7611035" cy="6633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002060"/>
                </a:solidFill>
              </a:rPr>
              <a:t>Можливі теми виховних заходів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3447"/>
          <a:stretch/>
        </p:blipFill>
        <p:spPr>
          <a:xfrm>
            <a:off x="5325035" y="1370467"/>
            <a:ext cx="3585883" cy="20910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5036" y="3665109"/>
            <a:ext cx="3560690" cy="2592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115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63656" y="421342"/>
            <a:ext cx="3397624" cy="6544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І. С. Нечуй- Левицький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53318" y="421342"/>
            <a:ext cx="3442447" cy="65442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Панас Мирний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0111" r="10935" b="6784"/>
          <a:stretch/>
        </p:blipFill>
        <p:spPr>
          <a:xfrm>
            <a:off x="3326687" y="1236628"/>
            <a:ext cx="1650389" cy="24774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656" y="1236628"/>
            <a:ext cx="2024571" cy="24774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t="1" b="1040"/>
          <a:stretch/>
        </p:blipFill>
        <p:spPr>
          <a:xfrm>
            <a:off x="7021689" y="1236627"/>
            <a:ext cx="1657308" cy="24774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3555" y="3975852"/>
            <a:ext cx="1922929" cy="242543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1076" y="3999085"/>
            <a:ext cx="2902925" cy="24022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/>
          <a:srcRect l="26460" t="14926" r="20332" b="15297"/>
          <a:stretch/>
        </p:blipFill>
        <p:spPr>
          <a:xfrm>
            <a:off x="5097294" y="1236627"/>
            <a:ext cx="1806153" cy="24774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/>
          <a:srcRect l="47099" t="28559" r="2778" b="8559"/>
          <a:stretch/>
        </p:blipFill>
        <p:spPr>
          <a:xfrm>
            <a:off x="6615317" y="3874906"/>
            <a:ext cx="2063680" cy="252638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6308203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824" r="5441"/>
          <a:stretch/>
        </p:blipFill>
        <p:spPr>
          <a:xfrm>
            <a:off x="1586752" y="998898"/>
            <a:ext cx="4616824" cy="51438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1497106" y="259975"/>
            <a:ext cx="7055223" cy="6364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 Григорович Шевченко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4871" t="3125" r="15169" b="3777"/>
          <a:stretch/>
        </p:blipFill>
        <p:spPr>
          <a:xfrm>
            <a:off x="6608924" y="1026457"/>
            <a:ext cx="2129727" cy="28507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5342" t="5563" r="6782" b="4084"/>
          <a:stretch/>
        </p:blipFill>
        <p:spPr>
          <a:xfrm>
            <a:off x="6684748" y="4110584"/>
            <a:ext cx="2053903" cy="25140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799365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6" r="10071" b="28239"/>
          <a:stretch/>
        </p:blipFill>
        <p:spPr>
          <a:xfrm>
            <a:off x="7100227" y="251490"/>
            <a:ext cx="1673429" cy="194924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5682" y="224596"/>
            <a:ext cx="2867303" cy="19956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6082" r="8056"/>
          <a:stretch/>
        </p:blipFill>
        <p:spPr>
          <a:xfrm>
            <a:off x="1165682" y="4185494"/>
            <a:ext cx="7548282" cy="19782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-1532" t="14365" r="1532" b="-2862"/>
          <a:stretch/>
        </p:blipFill>
        <p:spPr>
          <a:xfrm>
            <a:off x="3579586" y="2377249"/>
            <a:ext cx="2551707" cy="15717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5682" y="2456777"/>
            <a:ext cx="2155890" cy="149218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/>
          <a:srcRect t="20796" b="5681"/>
          <a:stretch/>
        </p:blipFill>
        <p:spPr>
          <a:xfrm>
            <a:off x="4246708" y="251490"/>
            <a:ext cx="2639797" cy="18019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06914" y="2387253"/>
            <a:ext cx="2307050" cy="15389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226154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94998" y="1720840"/>
            <a:ext cx="430249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uk-UA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uk-UA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етою </a:t>
            </a:r>
            <a:r>
              <a:rPr lang="uk-UA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повної загальної середньої освіти є всебічний розвиток, виховання і соціалізація особистості, відродження й розбудова національної системи освіти як найважливішої ланки виховання свідомих громадян Української держави, формування освіченої, творчої особистості, забезпечення можливостей постійного духовного самовдосконалення </a:t>
            </a:r>
            <a:r>
              <a:rPr lang="uk-UA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особистості,формування</a:t>
            </a:r>
            <a:r>
              <a:rPr lang="uk-UA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інтелектуального та культурного потенціалу як найвищої цінності нації.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04623" y="1703672"/>
            <a:ext cx="4273617" cy="397523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Метою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повної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загальної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середньої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є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всебічний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розвиток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соціалізація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особистості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відродження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розбудова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як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найважливішої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ланки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свідомих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громадян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Української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держави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освіченої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творчої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особистості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можливостей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постійного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духовного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самовдосконалення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особистості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інтелектуального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культурного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потенціалу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як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найвищої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цінності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нації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80160" y="385011"/>
            <a:ext cx="7498080" cy="10587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«Про освіту»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6271" t="4001" r="17034" b="3608"/>
          <a:stretch/>
        </p:blipFill>
        <p:spPr>
          <a:xfrm>
            <a:off x="1366786" y="1720839"/>
            <a:ext cx="2857229" cy="395806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46735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89785" y="452387"/>
            <a:ext cx="7498080" cy="12705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 вивчення української літератури</a:t>
            </a:r>
          </a:p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 </a:t>
            </a:r>
            <a:r>
              <a:rPr lang="uk-UA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Програмою</a:t>
            </a:r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української літератури </a:t>
            </a:r>
            <a:r>
              <a:rPr lang="uk-UA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2018р</a:t>
            </a:r>
            <a:r>
              <a:rPr lang="uk-UA" sz="2400" b="1" dirty="0" smtClean="0">
                <a:solidFill>
                  <a:schemeClr val="tx1"/>
                </a:solidFill>
              </a:rPr>
              <a:t>)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57600" y="2030931"/>
            <a:ext cx="5130265" cy="40137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гуманістичного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світогляду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старшокласників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долучення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засобами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художньої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літератури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загальнолюдських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національних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цінностей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свідомих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громадян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естетичний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розвиток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підвищення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загального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культурного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рівня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розширення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культурно-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пізнавальних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інтересів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сприяння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всебічному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розвитку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духовному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збагаченню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активному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становленню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самореалізації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сучасному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світі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-682" t="8241" r="682" b="-1710"/>
          <a:stretch/>
        </p:blipFill>
        <p:spPr>
          <a:xfrm>
            <a:off x="1074250" y="1857676"/>
            <a:ext cx="2490876" cy="464037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1043426" y="4559968"/>
            <a:ext cx="2552525" cy="186008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15400" t="37296"/>
          <a:stretch/>
        </p:blipFill>
        <p:spPr>
          <a:xfrm rot="10800000" flipH="1">
            <a:off x="1511166" y="4661581"/>
            <a:ext cx="1540042" cy="167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487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8217" y="174323"/>
            <a:ext cx="2705784" cy="36757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0743" y="1653752"/>
            <a:ext cx="4969734" cy="43927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1470645" y="234628"/>
            <a:ext cx="4589929" cy="12729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Василь   Олександрович Сухомлинський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2168" y="4164358"/>
            <a:ext cx="2456329" cy="21428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51491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1269"/>
          <a:stretch/>
        </p:blipFill>
        <p:spPr>
          <a:xfrm>
            <a:off x="908205" y="698135"/>
            <a:ext cx="8162223" cy="608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378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68405" y="279133"/>
            <a:ext cx="7777212" cy="1039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 формування духовного світу особистості на </a:t>
            </a:r>
            <a:r>
              <a:rPr lang="uk-UA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уроках</a:t>
            </a:r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літератури 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68404" y="1424538"/>
            <a:ext cx="4570395" cy="47548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50219" y="1532824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застосування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різних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видів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нетрадиційних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форм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вивчення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української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літератури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ru-RU" b="1" i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дискусій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b="1" i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диспутів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b="1" i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використання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завдань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типу «</a:t>
            </a:r>
            <a:r>
              <a:rPr lang="ru-RU" b="1" i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Помірку</a:t>
            </a:r>
            <a:r>
              <a:rPr lang="uk-UA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й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», «</a:t>
            </a:r>
            <a:r>
              <a:rPr lang="ru-RU" b="1" i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Вислови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власну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позицію</a:t>
            </a:r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endParaRPr lang="ru-RU" sz="1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залучення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учнів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до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ситуації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самостійного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вибору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загальнолюдських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моральних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цінностей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процесі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навчання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b="1" i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застосування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елементів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літературного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пошуку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uk-UA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літературної розвідки, віртуальної екскурсії, </a:t>
            </a:r>
            <a:r>
              <a:rPr lang="ru-RU" b="1" i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створення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проблемних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ситуацій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ru-RU" b="1" i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процесі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навчання</a:t>
            </a:r>
            <a:r>
              <a:rPr lang="uk-UA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написання  вільних і формальних есе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endParaRPr lang="ru-RU" sz="1600" b="1" i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4033" y="1424538"/>
            <a:ext cx="3041583" cy="27797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843" y="1167188"/>
            <a:ext cx="8230313" cy="45236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4032" y="4212158"/>
            <a:ext cx="3126985" cy="198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128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72665" y="471638"/>
            <a:ext cx="7267074" cy="90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Українська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література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ХІХ –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ХХІ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століття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931" y="1308503"/>
            <a:ext cx="8157155" cy="4895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3661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28165" y="273424"/>
            <a:ext cx="7628965" cy="9592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Ліна Василівна Костенко</a:t>
            </a:r>
            <a:endParaRPr lang="ru-RU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165" y="1315839"/>
            <a:ext cx="7628965" cy="42912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4615313" y="5208493"/>
            <a:ext cx="4141694" cy="135367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Нації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вмирають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інфаркту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спочатку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них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відбирають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мову</a:t>
            </a:r>
            <a:r>
              <a:rPr lang="uk-UA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0638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81953" y="394447"/>
            <a:ext cx="7583581" cy="8337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</a:rPr>
              <a:t>О Л Е С Ь    Г О Н Ч А Р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020" y="1385080"/>
            <a:ext cx="3826810" cy="47641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0067" t="1884" r="9778" b="2182"/>
          <a:stretch/>
        </p:blipFill>
        <p:spPr>
          <a:xfrm>
            <a:off x="5692588" y="1385079"/>
            <a:ext cx="2931046" cy="476414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3691153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1270</TotalTime>
  <Words>407</Words>
  <Application>Microsoft Office PowerPoint</Application>
  <PresentationFormat>Экран (4:3)</PresentationFormat>
  <Paragraphs>59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Candara</vt:lpstr>
      <vt:lpstr>Corbel</vt:lpstr>
      <vt:lpstr>Symbol</vt:lpstr>
      <vt:lpstr>Times New Roman</vt:lpstr>
      <vt:lpstr>Wingdings</vt:lpstr>
      <vt:lpstr>Волна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«Формування духовного світу особистості, виховання загальнолюдський моральних цінностей на уроках української літератури»</dc:title>
  <dc:creator>Пользователь Windows</dc:creator>
  <cp:lastModifiedBy>555</cp:lastModifiedBy>
  <cp:revision>64</cp:revision>
  <dcterms:created xsi:type="dcterms:W3CDTF">2018-12-16T06:43:57Z</dcterms:created>
  <dcterms:modified xsi:type="dcterms:W3CDTF">2019-02-25T14:12:07Z</dcterms:modified>
</cp:coreProperties>
</file>