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2" r:id="rId6"/>
    <p:sldId id="263" r:id="rId7"/>
    <p:sldId id="264" r:id="rId8"/>
    <p:sldId id="260" r:id="rId9"/>
    <p:sldId id="265" r:id="rId10"/>
    <p:sldId id="266" r:id="rId11"/>
    <p:sldId id="267" r:id="rId12"/>
    <p:sldId id="269" r:id="rId13"/>
    <p:sldId id="268" r:id="rId14"/>
    <p:sldId id="273" r:id="rId15"/>
    <p:sldId id="270" r:id="rId16"/>
    <p:sldId id="271" r:id="rId17"/>
    <p:sldId id="272" r:id="rId18"/>
    <p:sldId id="275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2F19-99EC-4683-A6F0-F5C620414372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D6793-6A57-4F9B-968F-2116FC3A2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1\Desktop\videoplayback.mp4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1631" y="1214422"/>
            <a:ext cx="86523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Узагальнення вивченого </a:t>
            </a:r>
          </a:p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з теми </a:t>
            </a:r>
            <a:r>
              <a:rPr lang="uk-UA" sz="5400" b="1" dirty="0" err="1" smtClean="0">
                <a:solidFill>
                  <a:srgbClr val="C00000"/>
                </a:solidFill>
                <a:latin typeface="Cambria" pitchFamily="18" charset="0"/>
              </a:rPr>
              <a:t>“Прикметник</a:t>
            </a:r>
            <a:r>
              <a:rPr lang="uk-UA" sz="5400" dirty="0" err="1" smtClean="0">
                <a:solidFill>
                  <a:srgbClr val="C00000"/>
                </a:solidFill>
              </a:rPr>
              <a:t>”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3000372"/>
            <a:ext cx="21884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B0F0"/>
                </a:solidFill>
              </a:rPr>
              <a:t>2 клас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3929066"/>
            <a:ext cx="49625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70C0"/>
                </a:solidFill>
              </a:rPr>
              <a:t>Підготувала вчитель </a:t>
            </a:r>
          </a:p>
          <a:p>
            <a:pPr algn="ctr"/>
            <a:r>
              <a:rPr lang="uk-UA" sz="3200" b="1" dirty="0" smtClean="0">
                <a:solidFill>
                  <a:srgbClr val="0070C0"/>
                </a:solidFill>
              </a:rPr>
              <a:t>початкових класів</a:t>
            </a:r>
          </a:p>
          <a:p>
            <a:pPr algn="ctr"/>
            <a:r>
              <a:rPr lang="uk-UA" sz="3200" b="1" dirty="0" err="1" smtClean="0">
                <a:solidFill>
                  <a:srgbClr val="0070C0"/>
                </a:solidFill>
              </a:rPr>
              <a:t>Тимчик</a:t>
            </a:r>
            <a:r>
              <a:rPr lang="uk-UA" sz="3200" b="1" dirty="0" smtClean="0">
                <a:solidFill>
                  <a:srgbClr val="0070C0"/>
                </a:solidFill>
              </a:rPr>
              <a:t> Наталія Дмитрівна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1\Desktop\1413841945_sun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277758"/>
            <a:ext cx="3349689" cy="23659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1000108"/>
            <a:ext cx="48876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ГОЛОСНИЙ - 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1000108"/>
            <a:ext cx="30107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ТИХИЙ 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000240"/>
            <a:ext cx="34211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ПОВНА - 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2071678"/>
            <a:ext cx="40308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ПОРОЖНА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071810"/>
            <a:ext cx="32287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ЛІВИЙ - 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3071810"/>
            <a:ext cx="34290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ПРАВИЙ 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285728"/>
            <a:ext cx="7414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САМОСТІЙНА РОБОТА</a:t>
            </a:r>
            <a:endParaRPr lang="ru-RU" sz="5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1071546"/>
            <a:ext cx="519405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7030A0"/>
                </a:solidFill>
              </a:rPr>
              <a:t>І ВАРІАНТ</a:t>
            </a:r>
          </a:p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ПІСНЯ</a:t>
            </a:r>
            <a:r>
              <a:rPr lang="uk-UA" sz="6000" b="1" dirty="0" smtClean="0">
                <a:latin typeface="Cambria" pitchFamily="18" charset="0"/>
              </a:rPr>
              <a:t> (ЯКА?)</a:t>
            </a:r>
            <a:endParaRPr lang="ru-RU" sz="6000" b="1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2500306"/>
            <a:ext cx="699262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7030A0"/>
                </a:solidFill>
              </a:rPr>
              <a:t>ІІ ВАРІАНТ</a:t>
            </a:r>
          </a:p>
          <a:p>
            <a:endParaRPr lang="uk-UA" dirty="0" smtClean="0"/>
          </a:p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СНІЖИНКА </a:t>
            </a:r>
            <a:r>
              <a:rPr lang="uk-UA" sz="6000" b="1" dirty="0" smtClean="0">
                <a:latin typeface="Cambria" pitchFamily="18" charset="0"/>
              </a:rPr>
              <a:t>(ЯКА?)</a:t>
            </a:r>
            <a:endParaRPr lang="ru-RU" sz="6000" b="1" dirty="0">
              <a:latin typeface="Cambria" pitchFamily="18" charset="0"/>
            </a:endParaRPr>
          </a:p>
        </p:txBody>
      </p:sp>
      <p:pic>
        <p:nvPicPr>
          <p:cNvPr id="13314" name="Picture 2" descr="ÐÐ°ÑÑÐ¸Ð½ÐºÐ¸ Ð¿Ð¾ Ð·Ð°Ð¿ÑÐ¾ÑÑ ÐºÐ°ÑÑÐ¸Ð½ÐºÐ° ÑÐ¼Ð°ÑÐ¸Ð½Ðº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935837"/>
            <a:ext cx="2928958" cy="292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80254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ФІЗКУЛЬТХВИЛИНКА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1553751"/>
            <a:ext cx="6286544" cy="4714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500042"/>
            <a:ext cx="47597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Робота в парі </a:t>
            </a:r>
            <a:endParaRPr lang="ru-RU" sz="5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2289" name="Picture 1" descr="C:\Users\1\Desktop\1267282-4ed2f6a48205eed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14291"/>
            <a:ext cx="3081335" cy="3001185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00034" y="2000240"/>
            <a:ext cx="6357982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Горщик із 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ГЛИНИ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–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Варення із 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МАЛИНИ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–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Будинок із 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КАМЕНЮ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–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Плаття із 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ШОВКУ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–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Прикраса для 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ЯЛИНКИ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–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428604"/>
            <a:ext cx="68155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РОБОТА В ГРУПАХ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098" name="Picture 2" descr="ÐÐ°ÑÑÐ¸Ð½ÐºÐ¸ Ð¿Ð¾ Ð·Ð°Ð¿ÑÐ¾ÑÑ ÐÐÐ Ð¢ÐÐÐÐ ÑÐÐÐ ÐÐÐÐ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500438"/>
            <a:ext cx="4103462" cy="33575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1071546"/>
            <a:ext cx="348877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УСМІХНЕНИЙ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СОНЯЧНИЙ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ЛАГІДНИЙ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ВЕСЕЛИЙ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ТЕПЛИЙ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РАДІСНИЙ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СПІВУЧИЙ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ДОБРИЙ</a:t>
            </a:r>
            <a:endParaRPr lang="ru-RU" sz="4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1071546"/>
            <a:ext cx="305025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ЗЛИЙ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СТРАШНИЙ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ТЕМНИЙ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ГОЛОДНИЙ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СУМНИЙ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ВОРОЖИЙ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ПІДЛИЙ</a:t>
            </a:r>
          </a:p>
          <a:p>
            <a:r>
              <a:rPr lang="uk-UA" sz="4000" b="1" dirty="0" smtClean="0">
                <a:solidFill>
                  <a:srgbClr val="002060"/>
                </a:solidFill>
                <a:latin typeface="Cambria" pitchFamily="18" charset="0"/>
              </a:rPr>
              <a:t>ЗЛИЙ</a:t>
            </a:r>
            <a:endParaRPr lang="ru-RU" sz="20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awqyst.ho.ua/i/ciiklyrokew/2013-12-01_00002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664373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214290"/>
            <a:ext cx="2432534" cy="1976435"/>
          </a:xfrm>
          <a:prstGeom prst="ellipse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57158" y="3357562"/>
            <a:ext cx="88440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Сорочка, колесо, нова,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ґудзик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велике,круглий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червоні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, нитки.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9" y="0"/>
            <a:ext cx="8991051" cy="63579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3357562"/>
            <a:ext cx="210140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СОРОЧКА</a:t>
            </a:r>
          </a:p>
          <a:p>
            <a:r>
              <a:rPr lang="uk-UA" sz="3600" b="1" dirty="0" smtClean="0">
                <a:solidFill>
                  <a:srgbClr val="002060"/>
                </a:solidFill>
              </a:rPr>
              <a:t>КОЛЕСО</a:t>
            </a:r>
          </a:p>
          <a:p>
            <a:r>
              <a:rPr lang="uk-UA" sz="3600" b="1" dirty="0" smtClean="0">
                <a:solidFill>
                  <a:srgbClr val="002060"/>
                </a:solidFill>
              </a:rPr>
              <a:t>ҐУДЗИК</a:t>
            </a:r>
          </a:p>
          <a:p>
            <a:r>
              <a:rPr lang="uk-UA" sz="3600" b="1" dirty="0" smtClean="0">
                <a:solidFill>
                  <a:srgbClr val="002060"/>
                </a:solidFill>
              </a:rPr>
              <a:t>НИТКИ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3500438"/>
            <a:ext cx="8786874" cy="27860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28794" y="3357562"/>
            <a:ext cx="299402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СОРОЧКА</a:t>
            </a:r>
          </a:p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КОЛЕСО</a:t>
            </a:r>
          </a:p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ҐУДЗИК</a:t>
            </a:r>
          </a:p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НИТКИ</a:t>
            </a:r>
            <a:endParaRPr lang="ru-RU" sz="4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3429000"/>
            <a:ext cx="293439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НОВА</a:t>
            </a:r>
          </a:p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ВЕЛИКЕ</a:t>
            </a:r>
          </a:p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КРУГЛИЙ</a:t>
            </a:r>
          </a:p>
          <a:p>
            <a:r>
              <a:rPr lang="uk-UA" sz="4800" b="1" dirty="0" smtClean="0">
                <a:solidFill>
                  <a:srgbClr val="002060"/>
                </a:solidFill>
                <a:latin typeface="Cambria" pitchFamily="18" charset="0"/>
              </a:rPr>
              <a:t>ЧЕРВОНІ</a:t>
            </a:r>
            <a:endParaRPr lang="ru-RU" sz="4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0"/>
            <a:ext cx="20359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Cambria" pitchFamily="18" charset="0"/>
              </a:rPr>
              <a:t>НАЗВА </a:t>
            </a:r>
          </a:p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Cambria" pitchFamily="18" charset="0"/>
              </a:rPr>
              <a:t>ПРЕДМЕТА</a:t>
            </a:r>
            <a:endParaRPr 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0"/>
            <a:ext cx="20359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Cambria" pitchFamily="18" charset="0"/>
              </a:rPr>
              <a:t>ОЗНАКА</a:t>
            </a:r>
          </a:p>
          <a:p>
            <a:r>
              <a:rPr lang="uk-UA" sz="2800" b="1" dirty="0" smtClean="0">
                <a:solidFill>
                  <a:srgbClr val="C00000"/>
                </a:solidFill>
                <a:latin typeface="Cambria" pitchFamily="18" charset="0"/>
              </a:rPr>
              <a:t>ПРЕДМЕТА</a:t>
            </a:r>
            <a:endParaRPr 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714356"/>
            <a:ext cx="71498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Робота з </a:t>
            </a:r>
            <a:r>
              <a:rPr lang="uk-UA" sz="5400" b="1" dirty="0" err="1" smtClean="0">
                <a:solidFill>
                  <a:srgbClr val="C00000"/>
                </a:solidFill>
                <a:latin typeface="Cambria" pitchFamily="18" charset="0"/>
              </a:rPr>
              <a:t>прислів’</a:t>
            </a:r>
            <a:r>
              <a:rPr lang="ru-RU" sz="5400" b="1" dirty="0" smtClean="0">
                <a:solidFill>
                  <a:srgbClr val="C00000"/>
                </a:solidFill>
                <a:latin typeface="Cambria" pitchFamily="18" charset="0"/>
              </a:rPr>
              <a:t>ми. </a:t>
            </a:r>
            <a:endParaRPr lang="ru-RU" sz="5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5122" name="Picture 2" descr="ÐÐ°ÑÑÐ¸Ð½ÐºÐ¸ Ð¿Ð¾ Ð·Ð°Ð¿ÑÐ¾ÑÑ ÐÐÐ Ð¢ÐÐÐÐ ÑÐÐÐ ÐÐÐÐ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295774"/>
            <a:ext cx="3381375" cy="2562226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14348" y="2071678"/>
            <a:ext cx="84607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643050"/>
            <a:ext cx="459952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latin typeface="Cambria" pitchFamily="18" charset="0"/>
              </a:rPr>
              <a:t>ВІД ДОБРОГО СЛОВА</a:t>
            </a:r>
          </a:p>
          <a:p>
            <a:endParaRPr lang="uk-UA" sz="3200" b="1" dirty="0" smtClean="0">
              <a:latin typeface="Cambria" pitchFamily="18" charset="0"/>
            </a:endParaRPr>
          </a:p>
          <a:p>
            <a:r>
              <a:rPr lang="uk-UA" sz="3200" b="1" dirty="0" smtClean="0">
                <a:latin typeface="Cambria" pitchFamily="18" charset="0"/>
              </a:rPr>
              <a:t>У ЛИХУ ГОДИНУ </a:t>
            </a:r>
          </a:p>
          <a:p>
            <a:endParaRPr lang="uk-UA" sz="3200" b="1" dirty="0" smtClean="0">
              <a:latin typeface="Cambria" pitchFamily="18" charset="0"/>
            </a:endParaRPr>
          </a:p>
          <a:p>
            <a:r>
              <a:rPr lang="uk-UA" sz="3200" b="1" dirty="0" smtClean="0">
                <a:latin typeface="Cambria" pitchFamily="18" charset="0"/>
              </a:rPr>
              <a:t>ЗА ХОРОШИМ ДРУГОМ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1643050"/>
            <a:ext cx="460812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latin typeface="Cambria" pitchFamily="18" charset="0"/>
              </a:rPr>
              <a:t>ВПІЗНАЄШ ЛЮДИНУ</a:t>
            </a:r>
          </a:p>
          <a:p>
            <a:endParaRPr lang="uk-UA" sz="3200" b="1" dirty="0" smtClean="0">
              <a:latin typeface="Cambria" pitchFamily="18" charset="0"/>
            </a:endParaRPr>
          </a:p>
          <a:p>
            <a:r>
              <a:rPr lang="uk-UA" sz="3200" b="1" dirty="0" smtClean="0">
                <a:latin typeface="Cambria" pitchFamily="18" charset="0"/>
              </a:rPr>
              <a:t>І ЛІД РОЗМЕРЗАЄ</a:t>
            </a:r>
          </a:p>
          <a:p>
            <a:endParaRPr lang="uk-UA" sz="3200" b="1" dirty="0" smtClean="0">
              <a:latin typeface="Cambria" pitchFamily="18" charset="0"/>
            </a:endParaRPr>
          </a:p>
          <a:p>
            <a:r>
              <a:rPr lang="uk-UA" sz="3200" b="1" dirty="0" smtClean="0">
                <a:latin typeface="Cambria" pitchFamily="18" charset="0"/>
              </a:rPr>
              <a:t>ПІДЕШ НА КРАЙ СВІТУ</a:t>
            </a:r>
            <a:endParaRPr lang="ru-RU" sz="3200" b="1" dirty="0">
              <a:latin typeface="Cambria" pitchFamily="18" charset="0"/>
            </a:endParaRPr>
          </a:p>
        </p:txBody>
      </p:sp>
      <p:cxnSp>
        <p:nvCxnSpPr>
          <p:cNvPr id="9" name="Прямая со стрелкой 8"/>
          <p:cNvCxnSpPr>
            <a:endCxn id="7" idx="1"/>
          </p:cNvCxnSpPr>
          <p:nvPr/>
        </p:nvCxnSpPr>
        <p:spPr>
          <a:xfrm rot="16200000" flipH="1">
            <a:off x="4111959" y="2174529"/>
            <a:ext cx="848645" cy="642942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428992" y="2071678"/>
            <a:ext cx="1714512" cy="85725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00562" y="3857628"/>
            <a:ext cx="428628" cy="15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71480"/>
            <a:ext cx="54676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ОЦІНЮВАННЯ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785926"/>
          <a:ext cx="8501123" cy="3508709"/>
        </p:xfrm>
        <a:graphic>
          <a:graphicData uri="http://schemas.openxmlformats.org/drawingml/2006/table">
            <a:tbl>
              <a:tblPr/>
              <a:tblGrid>
                <a:gridCol w="2134259"/>
                <a:gridCol w="2040400"/>
                <a:gridCol w="2428892"/>
                <a:gridCol w="1897572"/>
              </a:tblGrid>
              <a:tr h="475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Cambria"/>
                          <a:ea typeface="Times New Roman"/>
                          <a:cs typeface="Times New Roman"/>
                        </a:rPr>
                        <a:t>ПРАЦЮВАВ ВІДМІННО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Cambria"/>
                          <a:ea typeface="Times New Roman"/>
                          <a:cs typeface="Times New Roman"/>
                        </a:rPr>
                        <a:t>ПРАЦЮВАВ ДОБРЕ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Cambria"/>
                          <a:ea typeface="Times New Roman"/>
                          <a:cs typeface="Times New Roman"/>
                        </a:rPr>
                        <a:t>ПРАЦЮВАВ ПОСЕРЕДНЬО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Cambria"/>
                          <a:ea typeface="Times New Roman"/>
                          <a:cs typeface="Times New Roman"/>
                        </a:rPr>
                        <a:t>МАЙЖЕ НЕ ПРАЦЮВАВ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solidFill>
                            <a:srgbClr val="0000FF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                               </a:t>
                      </a:r>
                      <a:endParaRPr lang="ru-RU" sz="900" dirty="0">
                        <a:solidFill>
                          <a:srgbClr val="0000FF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solidFill>
                          <a:srgbClr val="0000FF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solidFill>
                          <a:srgbClr val="0000FF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solidFill>
                          <a:srgbClr val="0000FF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2" name="Рисунок 30" descr="Опис : MCj04244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38325" cy="1571625"/>
          </a:xfrm>
          <a:prstGeom prst="rect">
            <a:avLst/>
          </a:prstGeom>
          <a:noFill/>
        </p:spPr>
      </p:pic>
      <p:pic>
        <p:nvPicPr>
          <p:cNvPr id="2051" name="Рисунок 1" descr="Опис : MCj0424470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0"/>
            <a:ext cx="1943100" cy="1533525"/>
          </a:xfrm>
          <a:prstGeom prst="rect">
            <a:avLst/>
          </a:prstGeom>
          <a:noFill/>
        </p:spPr>
      </p:pic>
      <p:pic>
        <p:nvPicPr>
          <p:cNvPr id="2050" name="Рисунок 8" descr="Опис : MCj042808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076450" cy="1543050"/>
          </a:xfrm>
          <a:prstGeom prst="rect">
            <a:avLst/>
          </a:prstGeom>
          <a:noFill/>
        </p:spPr>
      </p:pic>
      <p:pic>
        <p:nvPicPr>
          <p:cNvPr id="2049" name="Рисунок 31" descr="Опис : MCj0424468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952625" cy="1657350"/>
          </a:xfrm>
          <a:prstGeom prst="rect">
            <a:avLst/>
          </a:prstGeom>
          <a:noFill/>
        </p:spPr>
      </p:pic>
      <p:pic>
        <p:nvPicPr>
          <p:cNvPr id="9" name="Рисунок 8" descr="Опис : MCj04244660000[1]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1842023" cy="156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Опис : MCj04244700000[1]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357422" y="3071810"/>
            <a:ext cx="1938842" cy="15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Опис : MCj04280810000[1]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071810"/>
            <a:ext cx="2074252" cy="153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Опис : MCj04244680000[1]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143248"/>
            <a:ext cx="1955307" cy="165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28604"/>
            <a:ext cx="571504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71480"/>
            <a:ext cx="747108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000" b="1" i="1" dirty="0" smtClean="0">
                <a:solidFill>
                  <a:srgbClr val="0070C0"/>
                </a:solidFill>
              </a:rPr>
              <a:t>Вправа </a:t>
            </a:r>
          </a:p>
          <a:p>
            <a:pPr algn="ctr"/>
            <a:r>
              <a:rPr lang="uk-UA" sz="6000" b="1" i="1" dirty="0" smtClean="0">
                <a:solidFill>
                  <a:srgbClr val="0070C0"/>
                </a:solidFill>
              </a:rPr>
              <a:t>«Зроби комплімент»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1\Desktop\1384378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428868"/>
            <a:ext cx="47625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24790" y="1071546"/>
            <a:ext cx="811921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поважаємо права власні й інших.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не сміємося над чужими помилками,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маємо право на помилку, бо вчимося.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ділимося напрацьованими матеріалами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та думками.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завжди допомагаємо один одному.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слухаємо, що нам хочуть сказати інші,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якщо треба, запитуємо.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Ми цінуємо здобутки інших.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Ми намагаємося виконати роботу якнайкраще.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85728"/>
            <a:ext cx="85296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70C0"/>
                </a:solidFill>
                <a:latin typeface="Cambria" pitchFamily="18" charset="0"/>
              </a:rPr>
              <a:t>Правила роботи на уроці</a:t>
            </a:r>
            <a:endParaRPr lang="ru-RU" sz="5400" b="1" dirty="0">
              <a:solidFill>
                <a:srgbClr val="0070C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7" name="Picture 7" descr="C:\Users\1\Desktop\1sv3z859lgfp3jana0z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390"/>
            <a:ext cx="8072494" cy="6786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00042"/>
            <a:ext cx="752642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Гра </a:t>
            </a:r>
          </a:p>
          <a:p>
            <a:pPr algn="ctr"/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uk-UA" sz="6000" b="1" dirty="0" err="1" smtClean="0">
                <a:solidFill>
                  <a:srgbClr val="C00000"/>
                </a:solidFill>
                <a:latin typeface="Cambria" pitchFamily="18" charset="0"/>
              </a:rPr>
              <a:t>Бліц-опитування</a:t>
            </a:r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» 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9458" name="Picture 2" descr="ÐÐ°ÑÑÐ¸Ð½ÐºÐ¸ Ð¿Ð¾ Ð·Ð°Ð¿ÑÐ¾ÑÑ ÐºÐ°ÑÑÐ¸Ð½ÐºÐ¸ ÑÐ¼Ð°ÑÐ¸Ð½ÐºÐ¸ Ð´Ð»Ñ Ð´ÑÑÐµÐ¹ Ð°Ð½ÑÐ¼Ð°ÑÑ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500306"/>
            <a:ext cx="6000792" cy="337544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1071546"/>
            <a:ext cx="857670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5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Каліграфічна хвилинка</a:t>
            </a:r>
            <a:endParaRPr kumimoji="0" lang="uk-UA" sz="6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3214686"/>
            <a:ext cx="88968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С с  </a:t>
            </a:r>
            <a:r>
              <a:rPr kumimoji="0" lang="uk-UA" sz="6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со</a:t>
            </a: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он  не  </a:t>
            </a:r>
            <a:r>
              <a:rPr kumimoji="0" lang="uk-UA" sz="6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еч</a:t>
            </a: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6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чк</a:t>
            </a: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6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ко</a:t>
            </a:r>
            <a:endParaRPr kumimoji="0" lang="uk-UA" sz="6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сонечко</a:t>
            </a:r>
            <a:endParaRPr kumimoji="0" lang="uk-UA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Picture 4" descr="ÐÐ°ÑÑÐ¸Ð½ÐºÐ¸ Ð¿Ð¾ Ð·Ð°Ð¿ÑÐ¾ÑÑ ÐºÐ°ÑÑÐ¸Ð½ÐºÐ¸ ÑÐ¼Ð°ÑÐ¸Ð½ÐºÐ¸ Ð´Ð»Ñ Ð´ÑÑÐµÐ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7166"/>
            <a:ext cx="2714644" cy="18463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00100" y="357166"/>
            <a:ext cx="789030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Вправа «Прес -  бій»</a:t>
            </a:r>
            <a:endParaRPr kumimoji="0" lang="uk-UA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AutoShape 3" descr="ÐÐ°ÑÑÐ¸Ð½ÐºÐ¸ Ð¿Ð¾ Ð·Ð°Ð¿ÑÐ¾ÑÑ ÐºÐ°ÑÑÐ¸Ð½ÐºÐ° Ð»Ð¸ÑÐ¸ÑÑ Ð°Ð½ÑÐ¼Ð°ÑÑÐ¹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AutoShape 5" descr="ÐÐ°ÑÑÐ¸Ð½ÐºÐ¸ Ð¿Ð¾ Ð·Ð°Ð¿ÑÐ¾ÑÑ ÐºÐ°ÑÑÐ¸Ð½ÐºÐ° Ð»Ð¸ÑÐ¸ÑÑ Ð°Ð½ÑÐ¼Ð°ÑÑÐ¹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5" name="Picture 7" descr="ÐÐ°ÑÑÐ¸Ð½ÐºÐ¸ Ð¿Ð¾ Ð·Ð°Ð¿ÑÐ¾ÑÑ ÐºÐ°ÑÑÐ¸Ð½ÐºÐ° Ð»Ð¸ÑÐ¸ÑÑ Ð°Ð½ÑÐ¼Ð°ÑÑÐ¹Ð½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7298"/>
            <a:ext cx="4242300" cy="3071834"/>
          </a:xfrm>
          <a:prstGeom prst="ellipse">
            <a:avLst/>
          </a:prstGeom>
          <a:noFill/>
        </p:spPr>
      </p:pic>
      <p:pic>
        <p:nvPicPr>
          <p:cNvPr id="17417" name="Picture 9" descr="ÐÐ°ÑÑÐ¸Ð½ÐºÐ¸ Ð¿Ð¾ Ð·Ð°Ð¿ÑÐ¾ÑÑ ÐºÐ°ÑÑÐ¸Ð½ÐºÐ° Ð±ÐµÑÐµÐ·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071678"/>
            <a:ext cx="3286148" cy="4140546"/>
          </a:xfrm>
          <a:prstGeom prst="rect">
            <a:avLst/>
          </a:prstGeom>
          <a:noFill/>
        </p:spPr>
      </p:pic>
      <p:pic>
        <p:nvPicPr>
          <p:cNvPr id="8" name="Picture 5" descr="C:\Users\1\Desktop\maxresdefaul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39834"/>
            <a:ext cx="3357554" cy="2518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ÐÐ°ÑÑÐ¸Ð½ÐºÐ¸ Ð¿Ð¾ Ð·Ð°Ð¿ÑÐ¾ÑÑ ÐºÐ°ÑÑÐ¸Ð½ÐºÐ° Ð²Ð¾Ð´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57166"/>
            <a:ext cx="4476781" cy="3357586"/>
          </a:xfrm>
          <a:prstGeom prst="roundRect">
            <a:avLst/>
          </a:prstGeom>
          <a:noFill/>
        </p:spPr>
      </p:pic>
      <p:pic>
        <p:nvPicPr>
          <p:cNvPr id="16388" name="Picture 4" descr="ÐÐ°ÑÑÐ¸Ð½ÐºÐ¸ Ð¿Ð¾ Ð·Ð°Ð¿ÑÐ¾ÑÑ ÐºÐ°ÑÑÐ¸Ð½ÐºÐ° ÑÑÐ°Ð²Ð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643314"/>
            <a:ext cx="4286250" cy="2867025"/>
          </a:xfrm>
          <a:prstGeom prst="roundRect">
            <a:avLst/>
          </a:prstGeom>
          <a:noFill/>
        </p:spPr>
      </p:pic>
      <p:pic>
        <p:nvPicPr>
          <p:cNvPr id="16389" name="Picture 5" descr="C:\Users\1\Desktop\maxresdefaul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57166"/>
            <a:ext cx="3357554" cy="2518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Ð¸ Ð´Ð»Ñ Ð¿ÑÐµÐ·ÐµÐ½ÑÐ°ÑÑÑ ÑÐºÐ¾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71480"/>
            <a:ext cx="762984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uk-UA" sz="6600" b="1" dirty="0" smtClean="0">
                <a:solidFill>
                  <a:srgbClr val="C00000"/>
                </a:solidFill>
                <a:latin typeface="Cambria" pitchFamily="18" charset="0"/>
              </a:rPr>
              <a:t>Гра « Блискавка » 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643050"/>
            <a:ext cx="43134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ВАЖКИЙ -  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1643050"/>
            <a:ext cx="3409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ЛЕГКИЙ 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500306"/>
            <a:ext cx="44839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ВЕЛИКИЙ - 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2500306"/>
            <a:ext cx="30107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МАЛИЙ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429000"/>
            <a:ext cx="44562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Cambria" pitchFamily="18" charset="0"/>
              </a:rPr>
              <a:t>ВИСОКИЙ - </a:t>
            </a:r>
            <a:endParaRPr lang="ru-RU" sz="6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3429000"/>
            <a:ext cx="40238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НИЗЬКИЙ 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53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357694"/>
            <a:ext cx="4143404" cy="2522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271</Words>
  <Application>Microsoft Office PowerPoint</Application>
  <PresentationFormat>Экран (4:3)</PresentationFormat>
  <Paragraphs>106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2019-02-03T16:36:02Z</dcterms:created>
  <dcterms:modified xsi:type="dcterms:W3CDTF">2019-02-03T19:17:27Z</dcterms:modified>
</cp:coreProperties>
</file>