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ED27B-E04A-4497-AF35-0C760A0449F5}" type="doc">
      <dgm:prSet loTypeId="urn:microsoft.com/office/officeart/2005/8/layout/cycle7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098C288-C903-4B2D-AE25-AFDE737DBD06}">
      <dgm:prSet phldrT="[Текст]"/>
      <dgm:spPr/>
      <dgm:t>
        <a:bodyPr/>
        <a:lstStyle/>
        <a:p>
          <a:r>
            <a:rPr lang="uk-UA" dirty="0" smtClean="0"/>
            <a:t>вчитель</a:t>
          </a:r>
          <a:endParaRPr lang="ru-RU" dirty="0"/>
        </a:p>
      </dgm:t>
    </dgm:pt>
    <dgm:pt modelId="{60F8E693-6EF2-4B38-990E-424C96FC9BBB}" type="parTrans" cxnId="{6A131D3F-DC19-456C-8FA7-BE0D5909FCCB}">
      <dgm:prSet/>
      <dgm:spPr/>
      <dgm:t>
        <a:bodyPr/>
        <a:lstStyle/>
        <a:p>
          <a:endParaRPr lang="ru-RU"/>
        </a:p>
      </dgm:t>
    </dgm:pt>
    <dgm:pt modelId="{6F82D52B-3F2B-4D4E-8827-D3C5161A291E}" type="sibTrans" cxnId="{6A131D3F-DC19-456C-8FA7-BE0D5909FCCB}">
      <dgm:prSet/>
      <dgm:spPr/>
      <dgm:t>
        <a:bodyPr/>
        <a:lstStyle/>
        <a:p>
          <a:endParaRPr lang="ru-RU" dirty="0"/>
        </a:p>
      </dgm:t>
    </dgm:pt>
    <dgm:pt modelId="{27B4AD01-449D-453E-B415-20C75EB9D041}">
      <dgm:prSet phldrT="[Текст]"/>
      <dgm:spPr/>
      <dgm:t>
        <a:bodyPr/>
        <a:lstStyle/>
        <a:p>
          <a:r>
            <a:rPr lang="uk-UA" dirty="0" smtClean="0"/>
            <a:t>учень</a:t>
          </a:r>
          <a:endParaRPr lang="ru-RU" dirty="0"/>
        </a:p>
      </dgm:t>
    </dgm:pt>
    <dgm:pt modelId="{ED1ABFA2-C0A0-4D54-B409-09C9AC1FE88A}" type="parTrans" cxnId="{67CDBBDB-8862-451D-81D1-C3C5A7A7B0C0}">
      <dgm:prSet/>
      <dgm:spPr/>
      <dgm:t>
        <a:bodyPr/>
        <a:lstStyle/>
        <a:p>
          <a:endParaRPr lang="ru-RU"/>
        </a:p>
      </dgm:t>
    </dgm:pt>
    <dgm:pt modelId="{DF248C3A-0657-41F1-A0EB-B2D2DC8FF18F}" type="sibTrans" cxnId="{67CDBBDB-8862-451D-81D1-C3C5A7A7B0C0}">
      <dgm:prSet/>
      <dgm:spPr/>
      <dgm:t>
        <a:bodyPr/>
        <a:lstStyle/>
        <a:p>
          <a:endParaRPr lang="ru-RU" dirty="0"/>
        </a:p>
      </dgm:t>
    </dgm:pt>
    <dgm:pt modelId="{9BBF38AF-6D4F-46B9-AFCE-F6266DFF22CF}">
      <dgm:prSet phldrT="[Текст]"/>
      <dgm:spPr/>
      <dgm:t>
        <a:bodyPr/>
        <a:lstStyle/>
        <a:p>
          <a:r>
            <a:rPr lang="uk-UA" dirty="0" smtClean="0"/>
            <a:t>учень</a:t>
          </a:r>
          <a:endParaRPr lang="ru-RU" dirty="0"/>
        </a:p>
      </dgm:t>
    </dgm:pt>
    <dgm:pt modelId="{9EE976D8-C025-415E-A5B0-7C6540ABCC07}" type="parTrans" cxnId="{3BDA094D-179B-493D-A8AB-C9E73A968EEE}">
      <dgm:prSet/>
      <dgm:spPr/>
      <dgm:t>
        <a:bodyPr/>
        <a:lstStyle/>
        <a:p>
          <a:endParaRPr lang="ru-RU"/>
        </a:p>
      </dgm:t>
    </dgm:pt>
    <dgm:pt modelId="{8952A65E-6E8E-46F9-9949-0956F19A5373}" type="sibTrans" cxnId="{3BDA094D-179B-493D-A8AB-C9E73A968EEE}">
      <dgm:prSet/>
      <dgm:spPr/>
      <dgm:t>
        <a:bodyPr/>
        <a:lstStyle/>
        <a:p>
          <a:endParaRPr lang="ru-RU" dirty="0"/>
        </a:p>
      </dgm:t>
    </dgm:pt>
    <dgm:pt modelId="{BD99E242-9D9A-453C-B2B5-B144F9219D42}" type="pres">
      <dgm:prSet presAssocID="{A69ED27B-E04A-4497-AF35-0C760A0449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E46E32-8041-47D7-B847-6226A83ABBA3}" type="pres">
      <dgm:prSet presAssocID="{B098C288-C903-4B2D-AE25-AFDE737DBD0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BB17F-7B0C-47E0-9F6C-CBAF81C3DBD7}" type="pres">
      <dgm:prSet presAssocID="{6F82D52B-3F2B-4D4E-8827-D3C5161A291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475DC8A-C622-468F-B6C2-64AB8AC3A0E4}" type="pres">
      <dgm:prSet presAssocID="{6F82D52B-3F2B-4D4E-8827-D3C5161A291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61A556F-65A2-4D77-8E9F-33FD1B33F2F0}" type="pres">
      <dgm:prSet presAssocID="{27B4AD01-449D-453E-B415-20C75EB9D04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54EB6-C143-4E12-B927-E1D20561A4E3}" type="pres">
      <dgm:prSet presAssocID="{DF248C3A-0657-41F1-A0EB-B2D2DC8FF18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B985702-6918-4AC8-B52A-713E84F43D7D}" type="pres">
      <dgm:prSet presAssocID="{DF248C3A-0657-41F1-A0EB-B2D2DC8FF18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9714B87-BE56-406F-A01E-E07EE1FED2E6}" type="pres">
      <dgm:prSet presAssocID="{9BBF38AF-6D4F-46B9-AFCE-F6266DFF22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D3996-2DC5-4164-90CE-5EB89734301F}" type="pres">
      <dgm:prSet presAssocID="{8952A65E-6E8E-46F9-9949-0956F19A5373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CBAE94A-5851-4FD0-BA3C-7863B0CB15F9}" type="pres">
      <dgm:prSet presAssocID="{8952A65E-6E8E-46F9-9949-0956F19A537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E227BD4-C835-4758-BF6C-5A4D74D2C077}" type="presOf" srcId="{27B4AD01-449D-453E-B415-20C75EB9D041}" destId="{461A556F-65A2-4D77-8E9F-33FD1B33F2F0}" srcOrd="0" destOrd="0" presId="urn:microsoft.com/office/officeart/2005/8/layout/cycle7"/>
    <dgm:cxn modelId="{D29C2B73-8145-4FF3-A0D3-4ADCB5A66E6C}" type="presOf" srcId="{6F82D52B-3F2B-4D4E-8827-D3C5161A291E}" destId="{0475DC8A-C622-468F-B6C2-64AB8AC3A0E4}" srcOrd="1" destOrd="0" presId="urn:microsoft.com/office/officeart/2005/8/layout/cycle7"/>
    <dgm:cxn modelId="{6A131D3F-DC19-456C-8FA7-BE0D5909FCCB}" srcId="{A69ED27B-E04A-4497-AF35-0C760A0449F5}" destId="{B098C288-C903-4B2D-AE25-AFDE737DBD06}" srcOrd="0" destOrd="0" parTransId="{60F8E693-6EF2-4B38-990E-424C96FC9BBB}" sibTransId="{6F82D52B-3F2B-4D4E-8827-D3C5161A291E}"/>
    <dgm:cxn modelId="{E85CF283-3677-4D4A-BF21-0000207AE991}" type="presOf" srcId="{6F82D52B-3F2B-4D4E-8827-D3C5161A291E}" destId="{309BB17F-7B0C-47E0-9F6C-CBAF81C3DBD7}" srcOrd="0" destOrd="0" presId="urn:microsoft.com/office/officeart/2005/8/layout/cycle7"/>
    <dgm:cxn modelId="{BCB9CD6C-991B-43FD-939D-CD2B551AAFF5}" type="presOf" srcId="{8952A65E-6E8E-46F9-9949-0956F19A5373}" destId="{2CBAE94A-5851-4FD0-BA3C-7863B0CB15F9}" srcOrd="1" destOrd="0" presId="urn:microsoft.com/office/officeart/2005/8/layout/cycle7"/>
    <dgm:cxn modelId="{002BED0B-21A2-42FB-8045-A411D075CF29}" type="presOf" srcId="{DF248C3A-0657-41F1-A0EB-B2D2DC8FF18F}" destId="{1B985702-6918-4AC8-B52A-713E84F43D7D}" srcOrd="1" destOrd="0" presId="urn:microsoft.com/office/officeart/2005/8/layout/cycle7"/>
    <dgm:cxn modelId="{67CDBBDB-8862-451D-81D1-C3C5A7A7B0C0}" srcId="{A69ED27B-E04A-4497-AF35-0C760A0449F5}" destId="{27B4AD01-449D-453E-B415-20C75EB9D041}" srcOrd="1" destOrd="0" parTransId="{ED1ABFA2-C0A0-4D54-B409-09C9AC1FE88A}" sibTransId="{DF248C3A-0657-41F1-A0EB-B2D2DC8FF18F}"/>
    <dgm:cxn modelId="{B901C655-CFEF-4E11-BFF9-63531AAAA1FC}" type="presOf" srcId="{B098C288-C903-4B2D-AE25-AFDE737DBD06}" destId="{7DE46E32-8041-47D7-B847-6226A83ABBA3}" srcOrd="0" destOrd="0" presId="urn:microsoft.com/office/officeart/2005/8/layout/cycle7"/>
    <dgm:cxn modelId="{3BDA094D-179B-493D-A8AB-C9E73A968EEE}" srcId="{A69ED27B-E04A-4497-AF35-0C760A0449F5}" destId="{9BBF38AF-6D4F-46B9-AFCE-F6266DFF22CF}" srcOrd="2" destOrd="0" parTransId="{9EE976D8-C025-415E-A5B0-7C6540ABCC07}" sibTransId="{8952A65E-6E8E-46F9-9949-0956F19A5373}"/>
    <dgm:cxn modelId="{3E0B78F9-6D1F-4F85-94BF-F1EF58E06CA8}" type="presOf" srcId="{DF248C3A-0657-41F1-A0EB-B2D2DC8FF18F}" destId="{DEF54EB6-C143-4E12-B927-E1D20561A4E3}" srcOrd="0" destOrd="0" presId="urn:microsoft.com/office/officeart/2005/8/layout/cycle7"/>
    <dgm:cxn modelId="{2E3B141F-C6E3-42FC-9E39-8439D4DEE5E4}" type="presOf" srcId="{8952A65E-6E8E-46F9-9949-0956F19A5373}" destId="{EE6D3996-2DC5-4164-90CE-5EB89734301F}" srcOrd="0" destOrd="0" presId="urn:microsoft.com/office/officeart/2005/8/layout/cycle7"/>
    <dgm:cxn modelId="{41F4277F-0EAA-4284-8A88-586046149775}" type="presOf" srcId="{A69ED27B-E04A-4497-AF35-0C760A0449F5}" destId="{BD99E242-9D9A-453C-B2B5-B144F9219D42}" srcOrd="0" destOrd="0" presId="urn:microsoft.com/office/officeart/2005/8/layout/cycle7"/>
    <dgm:cxn modelId="{B3EE9482-CF88-4E74-8E87-33ADA7FC6FB8}" type="presOf" srcId="{9BBF38AF-6D4F-46B9-AFCE-F6266DFF22CF}" destId="{59714B87-BE56-406F-A01E-E07EE1FED2E6}" srcOrd="0" destOrd="0" presId="urn:microsoft.com/office/officeart/2005/8/layout/cycle7"/>
    <dgm:cxn modelId="{3217FD77-BB19-4561-BAD6-B074A5AFA7EB}" type="presParOf" srcId="{BD99E242-9D9A-453C-B2B5-B144F9219D42}" destId="{7DE46E32-8041-47D7-B847-6226A83ABBA3}" srcOrd="0" destOrd="0" presId="urn:microsoft.com/office/officeart/2005/8/layout/cycle7"/>
    <dgm:cxn modelId="{057FACA5-AA3D-4A4C-9BE8-98849C456B39}" type="presParOf" srcId="{BD99E242-9D9A-453C-B2B5-B144F9219D42}" destId="{309BB17F-7B0C-47E0-9F6C-CBAF81C3DBD7}" srcOrd="1" destOrd="0" presId="urn:microsoft.com/office/officeart/2005/8/layout/cycle7"/>
    <dgm:cxn modelId="{093275AF-57CE-499B-A3FF-1C469DB85472}" type="presParOf" srcId="{309BB17F-7B0C-47E0-9F6C-CBAF81C3DBD7}" destId="{0475DC8A-C622-468F-B6C2-64AB8AC3A0E4}" srcOrd="0" destOrd="0" presId="urn:microsoft.com/office/officeart/2005/8/layout/cycle7"/>
    <dgm:cxn modelId="{851DD8E3-BFB0-4E9C-BD91-485FF7DD8A20}" type="presParOf" srcId="{BD99E242-9D9A-453C-B2B5-B144F9219D42}" destId="{461A556F-65A2-4D77-8E9F-33FD1B33F2F0}" srcOrd="2" destOrd="0" presId="urn:microsoft.com/office/officeart/2005/8/layout/cycle7"/>
    <dgm:cxn modelId="{23DCCF79-8E75-497E-920D-BEA89F9768D7}" type="presParOf" srcId="{BD99E242-9D9A-453C-B2B5-B144F9219D42}" destId="{DEF54EB6-C143-4E12-B927-E1D20561A4E3}" srcOrd="3" destOrd="0" presId="urn:microsoft.com/office/officeart/2005/8/layout/cycle7"/>
    <dgm:cxn modelId="{486EFA42-45B3-4A7F-AFC2-AC618D745232}" type="presParOf" srcId="{DEF54EB6-C143-4E12-B927-E1D20561A4E3}" destId="{1B985702-6918-4AC8-B52A-713E84F43D7D}" srcOrd="0" destOrd="0" presId="urn:microsoft.com/office/officeart/2005/8/layout/cycle7"/>
    <dgm:cxn modelId="{E001203F-8211-48C3-90F9-72662C915D69}" type="presParOf" srcId="{BD99E242-9D9A-453C-B2B5-B144F9219D42}" destId="{59714B87-BE56-406F-A01E-E07EE1FED2E6}" srcOrd="4" destOrd="0" presId="urn:microsoft.com/office/officeart/2005/8/layout/cycle7"/>
    <dgm:cxn modelId="{FDF8B154-A219-497C-ABAC-B52FA8E98E6C}" type="presParOf" srcId="{BD99E242-9D9A-453C-B2B5-B144F9219D42}" destId="{EE6D3996-2DC5-4164-90CE-5EB89734301F}" srcOrd="5" destOrd="0" presId="urn:microsoft.com/office/officeart/2005/8/layout/cycle7"/>
    <dgm:cxn modelId="{E67FB25D-A895-4649-93AE-1A67B68D4459}" type="presParOf" srcId="{EE6D3996-2DC5-4164-90CE-5EB89734301F}" destId="{2CBAE94A-5851-4FD0-BA3C-7863B0CB15F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627B5C-1A18-4D56-B6EA-A6C6B719632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8181ABE-4AB0-4C4A-9AA3-1488B486E1AC}">
      <dgm:prSet phldrT="[Текст]" custT="1"/>
      <dgm:spPr/>
      <dgm:t>
        <a:bodyPr/>
        <a:lstStyle/>
        <a:p>
          <a:r>
            <a:rPr lang="uk-UA" sz="3600" dirty="0" smtClean="0"/>
            <a:t>Мікрофон</a:t>
          </a:r>
          <a:endParaRPr lang="ru-RU" sz="3600" dirty="0"/>
        </a:p>
      </dgm:t>
    </dgm:pt>
    <dgm:pt modelId="{F114E7B9-FA53-4612-AC81-A3EE4DCDDD6D}" type="parTrans" cxnId="{BD8DABE8-D57A-406F-AC80-06BC739BC0F0}">
      <dgm:prSet/>
      <dgm:spPr/>
      <dgm:t>
        <a:bodyPr/>
        <a:lstStyle/>
        <a:p>
          <a:endParaRPr lang="ru-RU"/>
        </a:p>
      </dgm:t>
    </dgm:pt>
    <dgm:pt modelId="{C46A34AE-37C9-4D71-B879-7660F587EF6B}" type="sibTrans" cxnId="{BD8DABE8-D57A-406F-AC80-06BC739BC0F0}">
      <dgm:prSet/>
      <dgm:spPr/>
      <dgm:t>
        <a:bodyPr/>
        <a:lstStyle/>
        <a:p>
          <a:endParaRPr lang="ru-RU"/>
        </a:p>
      </dgm:t>
    </dgm:pt>
    <dgm:pt modelId="{D2DBC7BB-6E20-49E3-99FE-8981A93D8358}">
      <dgm:prSet phldrT="[Текст]" custT="1"/>
      <dgm:spPr/>
      <dgm:t>
        <a:bodyPr/>
        <a:lstStyle/>
        <a:p>
          <a:r>
            <a:rPr lang="uk-UA" sz="3600" dirty="0" smtClean="0"/>
            <a:t>Незакінчене</a:t>
          </a:r>
          <a:r>
            <a:rPr lang="uk-UA" sz="3200" dirty="0" smtClean="0"/>
            <a:t> речення</a:t>
          </a:r>
          <a:endParaRPr lang="ru-RU" sz="3200" dirty="0"/>
        </a:p>
      </dgm:t>
    </dgm:pt>
    <dgm:pt modelId="{08FF1B3B-45EE-4C6D-88C1-23BFFAB34FAE}" type="parTrans" cxnId="{E66A2E2D-5740-4930-B957-60851AF04934}">
      <dgm:prSet/>
      <dgm:spPr/>
      <dgm:t>
        <a:bodyPr/>
        <a:lstStyle/>
        <a:p>
          <a:endParaRPr lang="ru-RU"/>
        </a:p>
      </dgm:t>
    </dgm:pt>
    <dgm:pt modelId="{DF49D5C8-FC59-4755-B3DC-6502AF99697F}" type="sibTrans" cxnId="{E66A2E2D-5740-4930-B957-60851AF04934}">
      <dgm:prSet/>
      <dgm:spPr/>
      <dgm:t>
        <a:bodyPr/>
        <a:lstStyle/>
        <a:p>
          <a:endParaRPr lang="ru-RU"/>
        </a:p>
      </dgm:t>
    </dgm:pt>
    <dgm:pt modelId="{9CA8FB49-5201-4DF7-8101-4BFB44DB61EF}">
      <dgm:prSet phldrT="[Текст]" custT="1"/>
      <dgm:spPr/>
      <dgm:t>
        <a:bodyPr/>
        <a:lstStyle/>
        <a:p>
          <a:r>
            <a:rPr lang="uk-UA" sz="3600" dirty="0" smtClean="0"/>
            <a:t>Акваріум</a:t>
          </a:r>
          <a:endParaRPr lang="ru-RU" sz="2600" dirty="0"/>
        </a:p>
      </dgm:t>
    </dgm:pt>
    <dgm:pt modelId="{B392958D-19B3-4772-BC85-E492DAD8D3E1}" type="parTrans" cxnId="{621521E5-087A-423F-BBB4-457437E6D01C}">
      <dgm:prSet/>
      <dgm:spPr/>
      <dgm:t>
        <a:bodyPr/>
        <a:lstStyle/>
        <a:p>
          <a:endParaRPr lang="ru-RU"/>
        </a:p>
      </dgm:t>
    </dgm:pt>
    <dgm:pt modelId="{B4FC8F35-D598-492E-9D31-63C57A8B4D77}" type="sibTrans" cxnId="{621521E5-087A-423F-BBB4-457437E6D01C}">
      <dgm:prSet/>
      <dgm:spPr/>
      <dgm:t>
        <a:bodyPr/>
        <a:lstStyle/>
        <a:p>
          <a:endParaRPr lang="ru-RU"/>
        </a:p>
      </dgm:t>
    </dgm:pt>
    <dgm:pt modelId="{574A466C-6511-44B3-8448-E72B60D7A173}">
      <dgm:prSet custT="1"/>
      <dgm:spPr/>
      <dgm:t>
        <a:bodyPr/>
        <a:lstStyle/>
        <a:p>
          <a:r>
            <a:rPr lang="uk-UA" sz="3600" dirty="0" smtClean="0"/>
            <a:t>Робота в групах</a:t>
          </a:r>
          <a:endParaRPr lang="ru-RU" sz="3600" dirty="0"/>
        </a:p>
      </dgm:t>
    </dgm:pt>
    <dgm:pt modelId="{F5FA3E4C-2710-4481-AF04-640A5621398B}" type="parTrans" cxnId="{E2F430EF-F0D0-499A-A3F0-6656BE26B633}">
      <dgm:prSet/>
      <dgm:spPr/>
      <dgm:t>
        <a:bodyPr/>
        <a:lstStyle/>
        <a:p>
          <a:endParaRPr lang="ru-RU"/>
        </a:p>
      </dgm:t>
    </dgm:pt>
    <dgm:pt modelId="{3D1AFBCB-8A99-48C6-A707-919E11DEFF28}" type="sibTrans" cxnId="{E2F430EF-F0D0-499A-A3F0-6656BE26B633}">
      <dgm:prSet/>
      <dgm:spPr/>
      <dgm:t>
        <a:bodyPr/>
        <a:lstStyle/>
        <a:p>
          <a:endParaRPr lang="ru-RU"/>
        </a:p>
      </dgm:t>
    </dgm:pt>
    <dgm:pt modelId="{99402E6E-7E17-4113-A2F2-B1B344F81E90}">
      <dgm:prSet custT="1"/>
      <dgm:spPr/>
      <dgm:t>
        <a:bodyPr/>
        <a:lstStyle/>
        <a:p>
          <a:r>
            <a:rPr lang="uk-UA" sz="3600" dirty="0" smtClean="0"/>
            <a:t>Рефлексія</a:t>
          </a:r>
          <a:endParaRPr lang="ru-RU" sz="2800" dirty="0"/>
        </a:p>
      </dgm:t>
    </dgm:pt>
    <dgm:pt modelId="{3C906FCA-9C46-4F2F-BF97-851AA7AB66D9}" type="parTrans" cxnId="{725F6B29-04A9-44C7-BD4E-8FE48E71134B}">
      <dgm:prSet/>
      <dgm:spPr/>
      <dgm:t>
        <a:bodyPr/>
        <a:lstStyle/>
        <a:p>
          <a:endParaRPr lang="ru-RU"/>
        </a:p>
      </dgm:t>
    </dgm:pt>
    <dgm:pt modelId="{31533AFE-7D9C-4F58-A9EA-F63266B330E7}" type="sibTrans" cxnId="{725F6B29-04A9-44C7-BD4E-8FE48E71134B}">
      <dgm:prSet/>
      <dgm:spPr/>
      <dgm:t>
        <a:bodyPr/>
        <a:lstStyle/>
        <a:p>
          <a:endParaRPr lang="ru-RU"/>
        </a:p>
      </dgm:t>
    </dgm:pt>
    <dgm:pt modelId="{D2F2DCAC-983A-4527-AF9F-6B8B6351E58E}" type="pres">
      <dgm:prSet presAssocID="{D3627B5C-1A18-4D56-B6EA-A6C6B71963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09AF580-F1FB-4D69-86CC-90F207D5A58B}" type="pres">
      <dgm:prSet presAssocID="{D3627B5C-1A18-4D56-B6EA-A6C6B7196322}" presName="Name1" presStyleCnt="0"/>
      <dgm:spPr/>
    </dgm:pt>
    <dgm:pt modelId="{8D72DE94-5297-4A4D-94D9-573CAC591EBE}" type="pres">
      <dgm:prSet presAssocID="{D3627B5C-1A18-4D56-B6EA-A6C6B7196322}" presName="cycle" presStyleCnt="0"/>
      <dgm:spPr/>
    </dgm:pt>
    <dgm:pt modelId="{89E99455-97F8-4567-AE47-FCCD11076B2E}" type="pres">
      <dgm:prSet presAssocID="{D3627B5C-1A18-4D56-B6EA-A6C6B7196322}" presName="srcNode" presStyleLbl="node1" presStyleIdx="0" presStyleCnt="5"/>
      <dgm:spPr/>
    </dgm:pt>
    <dgm:pt modelId="{329A987D-B8C7-4F2F-9D8C-0BAB7BAEC55C}" type="pres">
      <dgm:prSet presAssocID="{D3627B5C-1A18-4D56-B6EA-A6C6B7196322}" presName="conn" presStyleLbl="parChTrans1D2" presStyleIdx="0" presStyleCnt="1"/>
      <dgm:spPr/>
      <dgm:t>
        <a:bodyPr/>
        <a:lstStyle/>
        <a:p>
          <a:endParaRPr lang="ru-RU"/>
        </a:p>
      </dgm:t>
    </dgm:pt>
    <dgm:pt modelId="{3ACAE825-C988-45F6-85F8-0DFE94262D3D}" type="pres">
      <dgm:prSet presAssocID="{D3627B5C-1A18-4D56-B6EA-A6C6B7196322}" presName="extraNode" presStyleLbl="node1" presStyleIdx="0" presStyleCnt="5"/>
      <dgm:spPr/>
    </dgm:pt>
    <dgm:pt modelId="{537E0198-42E0-4414-B9C2-EB72D438ACD4}" type="pres">
      <dgm:prSet presAssocID="{D3627B5C-1A18-4D56-B6EA-A6C6B7196322}" presName="dstNode" presStyleLbl="node1" presStyleIdx="0" presStyleCnt="5"/>
      <dgm:spPr/>
    </dgm:pt>
    <dgm:pt modelId="{2BBAF090-170B-4DD5-8582-6B88DF6AB44C}" type="pres">
      <dgm:prSet presAssocID="{B8181ABE-4AB0-4C4A-9AA3-1488B486E1A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0DA4A-C403-4950-9F0C-45BCDA109248}" type="pres">
      <dgm:prSet presAssocID="{B8181ABE-4AB0-4C4A-9AA3-1488B486E1AC}" presName="accent_1" presStyleCnt="0"/>
      <dgm:spPr/>
    </dgm:pt>
    <dgm:pt modelId="{D5D8C555-C2F6-44A6-898C-26D99FC7E502}" type="pres">
      <dgm:prSet presAssocID="{B8181ABE-4AB0-4C4A-9AA3-1488B486E1AC}" presName="accentRepeatNode" presStyleLbl="solidFgAcc1" presStyleIdx="0" presStyleCnt="5"/>
      <dgm:spPr/>
    </dgm:pt>
    <dgm:pt modelId="{CBE72C1F-3AFB-454B-8B10-E4E471831330}" type="pres">
      <dgm:prSet presAssocID="{D2DBC7BB-6E20-49E3-99FE-8981A93D835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50635-7446-46F8-9F6C-A00F7F161AA7}" type="pres">
      <dgm:prSet presAssocID="{D2DBC7BB-6E20-49E3-99FE-8981A93D8358}" presName="accent_2" presStyleCnt="0"/>
      <dgm:spPr/>
    </dgm:pt>
    <dgm:pt modelId="{9B20F3E9-0C29-45B4-A8A9-0DA77E4FB606}" type="pres">
      <dgm:prSet presAssocID="{D2DBC7BB-6E20-49E3-99FE-8981A93D8358}" presName="accentRepeatNode" presStyleLbl="solidFgAcc1" presStyleIdx="1" presStyleCnt="5"/>
      <dgm:spPr/>
    </dgm:pt>
    <dgm:pt modelId="{299407E1-E1D4-4E22-84AB-F7D40258D93F}" type="pres">
      <dgm:prSet presAssocID="{9CA8FB49-5201-4DF7-8101-4BFB44DB61E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375BC-4AD1-4986-954C-9699EFADEECA}" type="pres">
      <dgm:prSet presAssocID="{9CA8FB49-5201-4DF7-8101-4BFB44DB61EF}" presName="accent_3" presStyleCnt="0"/>
      <dgm:spPr/>
    </dgm:pt>
    <dgm:pt modelId="{7C882A48-AB87-4A82-82DD-60B4ACEE01DC}" type="pres">
      <dgm:prSet presAssocID="{9CA8FB49-5201-4DF7-8101-4BFB44DB61EF}" presName="accentRepeatNode" presStyleLbl="solidFgAcc1" presStyleIdx="2" presStyleCnt="5"/>
      <dgm:spPr/>
    </dgm:pt>
    <dgm:pt modelId="{71151134-068A-4676-8E68-9BCD34680FAB}" type="pres">
      <dgm:prSet presAssocID="{574A466C-6511-44B3-8448-E72B60D7A17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01E50-0FC3-463B-8191-1B15B2F6442F}" type="pres">
      <dgm:prSet presAssocID="{574A466C-6511-44B3-8448-E72B60D7A173}" presName="accent_4" presStyleCnt="0"/>
      <dgm:spPr/>
    </dgm:pt>
    <dgm:pt modelId="{8B9C16AD-FEA9-438D-B0EA-E427F8700FFF}" type="pres">
      <dgm:prSet presAssocID="{574A466C-6511-44B3-8448-E72B60D7A173}" presName="accentRepeatNode" presStyleLbl="solidFgAcc1" presStyleIdx="3" presStyleCnt="5"/>
      <dgm:spPr/>
    </dgm:pt>
    <dgm:pt modelId="{552926FF-9453-4317-8169-860ED1E6A6FC}" type="pres">
      <dgm:prSet presAssocID="{99402E6E-7E17-4113-A2F2-B1B344F81E9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52C13-F260-4711-B75F-05A9056DBCF6}" type="pres">
      <dgm:prSet presAssocID="{99402E6E-7E17-4113-A2F2-B1B344F81E90}" presName="accent_5" presStyleCnt="0"/>
      <dgm:spPr/>
    </dgm:pt>
    <dgm:pt modelId="{14744DAA-A0A3-4AE8-9EBA-5223C230B457}" type="pres">
      <dgm:prSet presAssocID="{99402E6E-7E17-4113-A2F2-B1B344F81E90}" presName="accentRepeatNode" presStyleLbl="solidFgAcc1" presStyleIdx="4" presStyleCnt="5"/>
      <dgm:spPr/>
    </dgm:pt>
  </dgm:ptLst>
  <dgm:cxnLst>
    <dgm:cxn modelId="{86347067-CBC0-4845-B9B2-6CBB4F68A6C9}" type="presOf" srcId="{574A466C-6511-44B3-8448-E72B60D7A173}" destId="{71151134-068A-4676-8E68-9BCD34680FAB}" srcOrd="0" destOrd="0" presId="urn:microsoft.com/office/officeart/2008/layout/VerticalCurvedList"/>
    <dgm:cxn modelId="{59E8453C-C6D5-4B89-8A34-081F61AA0146}" type="presOf" srcId="{C46A34AE-37C9-4D71-B879-7660F587EF6B}" destId="{329A987D-B8C7-4F2F-9D8C-0BAB7BAEC55C}" srcOrd="0" destOrd="0" presId="urn:microsoft.com/office/officeart/2008/layout/VerticalCurvedList"/>
    <dgm:cxn modelId="{BD8DABE8-D57A-406F-AC80-06BC739BC0F0}" srcId="{D3627B5C-1A18-4D56-B6EA-A6C6B7196322}" destId="{B8181ABE-4AB0-4C4A-9AA3-1488B486E1AC}" srcOrd="0" destOrd="0" parTransId="{F114E7B9-FA53-4612-AC81-A3EE4DCDDD6D}" sibTransId="{C46A34AE-37C9-4D71-B879-7660F587EF6B}"/>
    <dgm:cxn modelId="{621521E5-087A-423F-BBB4-457437E6D01C}" srcId="{D3627B5C-1A18-4D56-B6EA-A6C6B7196322}" destId="{9CA8FB49-5201-4DF7-8101-4BFB44DB61EF}" srcOrd="2" destOrd="0" parTransId="{B392958D-19B3-4772-BC85-E492DAD8D3E1}" sibTransId="{B4FC8F35-D598-492E-9D31-63C57A8B4D77}"/>
    <dgm:cxn modelId="{725F6B29-04A9-44C7-BD4E-8FE48E71134B}" srcId="{D3627B5C-1A18-4D56-B6EA-A6C6B7196322}" destId="{99402E6E-7E17-4113-A2F2-B1B344F81E90}" srcOrd="4" destOrd="0" parTransId="{3C906FCA-9C46-4F2F-BF97-851AA7AB66D9}" sibTransId="{31533AFE-7D9C-4F58-A9EA-F63266B330E7}"/>
    <dgm:cxn modelId="{11CEBABA-C466-4650-969B-405866A14E4A}" type="presOf" srcId="{B8181ABE-4AB0-4C4A-9AA3-1488B486E1AC}" destId="{2BBAF090-170B-4DD5-8582-6B88DF6AB44C}" srcOrd="0" destOrd="0" presId="urn:microsoft.com/office/officeart/2008/layout/VerticalCurvedList"/>
    <dgm:cxn modelId="{9C07BA22-C9B6-459A-A9AC-3E10BEABDEEC}" type="presOf" srcId="{99402E6E-7E17-4113-A2F2-B1B344F81E90}" destId="{552926FF-9453-4317-8169-860ED1E6A6FC}" srcOrd="0" destOrd="0" presId="urn:microsoft.com/office/officeart/2008/layout/VerticalCurvedList"/>
    <dgm:cxn modelId="{C3A0FEDC-1023-4471-BB02-98ED01A15064}" type="presOf" srcId="{9CA8FB49-5201-4DF7-8101-4BFB44DB61EF}" destId="{299407E1-E1D4-4E22-84AB-F7D40258D93F}" srcOrd="0" destOrd="0" presId="urn:microsoft.com/office/officeart/2008/layout/VerticalCurvedList"/>
    <dgm:cxn modelId="{323864F4-0F9C-4572-863A-92071DAE996D}" type="presOf" srcId="{D3627B5C-1A18-4D56-B6EA-A6C6B7196322}" destId="{D2F2DCAC-983A-4527-AF9F-6B8B6351E58E}" srcOrd="0" destOrd="0" presId="urn:microsoft.com/office/officeart/2008/layout/VerticalCurvedList"/>
    <dgm:cxn modelId="{E2F430EF-F0D0-499A-A3F0-6656BE26B633}" srcId="{D3627B5C-1A18-4D56-B6EA-A6C6B7196322}" destId="{574A466C-6511-44B3-8448-E72B60D7A173}" srcOrd="3" destOrd="0" parTransId="{F5FA3E4C-2710-4481-AF04-640A5621398B}" sibTransId="{3D1AFBCB-8A99-48C6-A707-919E11DEFF28}"/>
    <dgm:cxn modelId="{E66A2E2D-5740-4930-B957-60851AF04934}" srcId="{D3627B5C-1A18-4D56-B6EA-A6C6B7196322}" destId="{D2DBC7BB-6E20-49E3-99FE-8981A93D8358}" srcOrd="1" destOrd="0" parTransId="{08FF1B3B-45EE-4C6D-88C1-23BFFAB34FAE}" sibTransId="{DF49D5C8-FC59-4755-B3DC-6502AF99697F}"/>
    <dgm:cxn modelId="{B0A5823D-1504-4E2C-9983-70467CCE8580}" type="presOf" srcId="{D2DBC7BB-6E20-49E3-99FE-8981A93D8358}" destId="{CBE72C1F-3AFB-454B-8B10-E4E471831330}" srcOrd="0" destOrd="0" presId="urn:microsoft.com/office/officeart/2008/layout/VerticalCurvedList"/>
    <dgm:cxn modelId="{FF49A140-D3AB-489D-B80D-D7F143495C53}" type="presParOf" srcId="{D2F2DCAC-983A-4527-AF9F-6B8B6351E58E}" destId="{009AF580-F1FB-4D69-86CC-90F207D5A58B}" srcOrd="0" destOrd="0" presId="urn:microsoft.com/office/officeart/2008/layout/VerticalCurvedList"/>
    <dgm:cxn modelId="{B5E789E7-5577-4A78-A83A-6FFA1873B6E7}" type="presParOf" srcId="{009AF580-F1FB-4D69-86CC-90F207D5A58B}" destId="{8D72DE94-5297-4A4D-94D9-573CAC591EBE}" srcOrd="0" destOrd="0" presId="urn:microsoft.com/office/officeart/2008/layout/VerticalCurvedList"/>
    <dgm:cxn modelId="{5098A3B2-5753-4D43-8004-411763937FEB}" type="presParOf" srcId="{8D72DE94-5297-4A4D-94D9-573CAC591EBE}" destId="{89E99455-97F8-4567-AE47-FCCD11076B2E}" srcOrd="0" destOrd="0" presId="urn:microsoft.com/office/officeart/2008/layout/VerticalCurvedList"/>
    <dgm:cxn modelId="{AB428C01-D12D-4D00-A976-240EFF507571}" type="presParOf" srcId="{8D72DE94-5297-4A4D-94D9-573CAC591EBE}" destId="{329A987D-B8C7-4F2F-9D8C-0BAB7BAEC55C}" srcOrd="1" destOrd="0" presId="urn:microsoft.com/office/officeart/2008/layout/VerticalCurvedList"/>
    <dgm:cxn modelId="{7786E0D8-92D9-467F-8EA9-E5E675F67A8B}" type="presParOf" srcId="{8D72DE94-5297-4A4D-94D9-573CAC591EBE}" destId="{3ACAE825-C988-45F6-85F8-0DFE94262D3D}" srcOrd="2" destOrd="0" presId="urn:microsoft.com/office/officeart/2008/layout/VerticalCurvedList"/>
    <dgm:cxn modelId="{9A9AFC1A-045B-4808-A584-1C2E94F182A0}" type="presParOf" srcId="{8D72DE94-5297-4A4D-94D9-573CAC591EBE}" destId="{537E0198-42E0-4414-B9C2-EB72D438ACD4}" srcOrd="3" destOrd="0" presId="urn:microsoft.com/office/officeart/2008/layout/VerticalCurvedList"/>
    <dgm:cxn modelId="{D325C97F-01F9-488F-9252-312B31F5D65F}" type="presParOf" srcId="{009AF580-F1FB-4D69-86CC-90F207D5A58B}" destId="{2BBAF090-170B-4DD5-8582-6B88DF6AB44C}" srcOrd="1" destOrd="0" presId="urn:microsoft.com/office/officeart/2008/layout/VerticalCurvedList"/>
    <dgm:cxn modelId="{F69E10A8-F50D-42C1-BD8D-580B1254AED7}" type="presParOf" srcId="{009AF580-F1FB-4D69-86CC-90F207D5A58B}" destId="{5890DA4A-C403-4950-9F0C-45BCDA109248}" srcOrd="2" destOrd="0" presId="urn:microsoft.com/office/officeart/2008/layout/VerticalCurvedList"/>
    <dgm:cxn modelId="{56869B14-0CD5-42F1-9E67-B91C6204F605}" type="presParOf" srcId="{5890DA4A-C403-4950-9F0C-45BCDA109248}" destId="{D5D8C555-C2F6-44A6-898C-26D99FC7E502}" srcOrd="0" destOrd="0" presId="urn:microsoft.com/office/officeart/2008/layout/VerticalCurvedList"/>
    <dgm:cxn modelId="{0CF9C179-2A6F-4428-BF92-5608C854A145}" type="presParOf" srcId="{009AF580-F1FB-4D69-86CC-90F207D5A58B}" destId="{CBE72C1F-3AFB-454B-8B10-E4E471831330}" srcOrd="3" destOrd="0" presId="urn:microsoft.com/office/officeart/2008/layout/VerticalCurvedList"/>
    <dgm:cxn modelId="{9D396D0F-EEC8-4F96-8749-A0830C01D0D1}" type="presParOf" srcId="{009AF580-F1FB-4D69-86CC-90F207D5A58B}" destId="{CBB50635-7446-46F8-9F6C-A00F7F161AA7}" srcOrd="4" destOrd="0" presId="urn:microsoft.com/office/officeart/2008/layout/VerticalCurvedList"/>
    <dgm:cxn modelId="{33636C5D-6EF3-4C85-B226-33C85DC3A91C}" type="presParOf" srcId="{CBB50635-7446-46F8-9F6C-A00F7F161AA7}" destId="{9B20F3E9-0C29-45B4-A8A9-0DA77E4FB606}" srcOrd="0" destOrd="0" presId="urn:microsoft.com/office/officeart/2008/layout/VerticalCurvedList"/>
    <dgm:cxn modelId="{CB354B91-77D7-48A6-97B2-A0B8C1D0C52F}" type="presParOf" srcId="{009AF580-F1FB-4D69-86CC-90F207D5A58B}" destId="{299407E1-E1D4-4E22-84AB-F7D40258D93F}" srcOrd="5" destOrd="0" presId="urn:microsoft.com/office/officeart/2008/layout/VerticalCurvedList"/>
    <dgm:cxn modelId="{6F651A3E-F58E-4003-9DE1-0BB8AA4E94F9}" type="presParOf" srcId="{009AF580-F1FB-4D69-86CC-90F207D5A58B}" destId="{A9D375BC-4AD1-4986-954C-9699EFADEECA}" srcOrd="6" destOrd="0" presId="urn:microsoft.com/office/officeart/2008/layout/VerticalCurvedList"/>
    <dgm:cxn modelId="{073CCD64-E30D-4F5D-9E7C-7D3F29A1CB36}" type="presParOf" srcId="{A9D375BC-4AD1-4986-954C-9699EFADEECA}" destId="{7C882A48-AB87-4A82-82DD-60B4ACEE01DC}" srcOrd="0" destOrd="0" presId="urn:microsoft.com/office/officeart/2008/layout/VerticalCurvedList"/>
    <dgm:cxn modelId="{6CF0305C-F76C-4EF3-A2CD-2A65AE9C90DB}" type="presParOf" srcId="{009AF580-F1FB-4D69-86CC-90F207D5A58B}" destId="{71151134-068A-4676-8E68-9BCD34680FAB}" srcOrd="7" destOrd="0" presId="urn:microsoft.com/office/officeart/2008/layout/VerticalCurvedList"/>
    <dgm:cxn modelId="{995702BD-9730-4B97-947C-0BAB00D4999F}" type="presParOf" srcId="{009AF580-F1FB-4D69-86CC-90F207D5A58B}" destId="{E5D01E50-0FC3-463B-8191-1B15B2F6442F}" srcOrd="8" destOrd="0" presId="urn:microsoft.com/office/officeart/2008/layout/VerticalCurvedList"/>
    <dgm:cxn modelId="{38974598-4C90-478B-8BA9-BA63341BEB61}" type="presParOf" srcId="{E5D01E50-0FC3-463B-8191-1B15B2F6442F}" destId="{8B9C16AD-FEA9-438D-B0EA-E427F8700FFF}" srcOrd="0" destOrd="0" presId="urn:microsoft.com/office/officeart/2008/layout/VerticalCurvedList"/>
    <dgm:cxn modelId="{BFA0373E-EEEE-4E2B-B6B7-BE30A2FC78A3}" type="presParOf" srcId="{009AF580-F1FB-4D69-86CC-90F207D5A58B}" destId="{552926FF-9453-4317-8169-860ED1E6A6FC}" srcOrd="9" destOrd="0" presId="urn:microsoft.com/office/officeart/2008/layout/VerticalCurvedList"/>
    <dgm:cxn modelId="{A4F368D1-C875-472F-B97E-4381B776D414}" type="presParOf" srcId="{009AF580-F1FB-4D69-86CC-90F207D5A58B}" destId="{50F52C13-F260-4711-B75F-05A9056DBCF6}" srcOrd="10" destOrd="0" presId="urn:microsoft.com/office/officeart/2008/layout/VerticalCurvedList"/>
    <dgm:cxn modelId="{E9FEBD28-D522-427B-ABC5-E51D185AC5F2}" type="presParOf" srcId="{50F52C13-F260-4711-B75F-05A9056DBCF6}" destId="{14744DAA-A0A3-4AE8-9EBA-5223C230B4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CEB1D8-3920-4249-88AE-3E4F539DE12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DFCDBFF-4605-4BEB-965F-1CE4048DD4B0}">
      <dgm:prSet phldrT="[Текст]"/>
      <dgm:spPr/>
      <dgm:t>
        <a:bodyPr/>
        <a:lstStyle/>
        <a:p>
          <a:r>
            <a:rPr lang="uk-UA" noProof="0" dirty="0" smtClean="0"/>
            <a:t>Кожна думка важлива! </a:t>
          </a:r>
          <a:endParaRPr lang="uk-UA" noProof="0" dirty="0"/>
        </a:p>
      </dgm:t>
    </dgm:pt>
    <dgm:pt modelId="{1F4995BF-F86D-44A6-AA28-EDEF2FF05B6F}" type="parTrans" cxnId="{F7C8BD72-0717-4A11-8C9E-B486CAE46ED1}">
      <dgm:prSet/>
      <dgm:spPr/>
      <dgm:t>
        <a:bodyPr/>
        <a:lstStyle/>
        <a:p>
          <a:endParaRPr lang="ru-RU"/>
        </a:p>
      </dgm:t>
    </dgm:pt>
    <dgm:pt modelId="{62776829-C927-4373-92F4-CAC8E8838DE5}" type="sibTrans" cxnId="{F7C8BD72-0717-4A11-8C9E-B486CAE46ED1}">
      <dgm:prSet/>
      <dgm:spPr/>
      <dgm:t>
        <a:bodyPr/>
        <a:lstStyle/>
        <a:p>
          <a:endParaRPr lang="ru-RU"/>
        </a:p>
      </dgm:t>
    </dgm:pt>
    <dgm:pt modelId="{C8F15F50-7D06-40C2-8A9C-B96F283AAB17}">
      <dgm:prSet phldrT="[Текст]"/>
      <dgm:spPr/>
      <dgm:t>
        <a:bodyPr/>
        <a:lstStyle/>
        <a:p>
          <a:r>
            <a:rPr lang="uk-UA" noProof="0" dirty="0" smtClean="0"/>
            <a:t>Не бійся висловитися! Ми всі – партнери! </a:t>
          </a:r>
          <a:endParaRPr lang="uk-UA" noProof="0" dirty="0"/>
        </a:p>
      </dgm:t>
    </dgm:pt>
    <dgm:pt modelId="{41765351-0724-4C50-A551-B06AEDC2B9AF}" type="parTrans" cxnId="{837A3FE5-B18C-4201-8488-12F0591EBBF0}">
      <dgm:prSet/>
      <dgm:spPr/>
      <dgm:t>
        <a:bodyPr/>
        <a:lstStyle/>
        <a:p>
          <a:endParaRPr lang="ru-RU"/>
        </a:p>
      </dgm:t>
    </dgm:pt>
    <dgm:pt modelId="{14F91A37-E34F-44C7-AF1D-688AE1C6258E}" type="sibTrans" cxnId="{837A3FE5-B18C-4201-8488-12F0591EBBF0}">
      <dgm:prSet/>
      <dgm:spPr/>
      <dgm:t>
        <a:bodyPr/>
        <a:lstStyle/>
        <a:p>
          <a:endParaRPr lang="ru-RU"/>
        </a:p>
      </dgm:t>
    </dgm:pt>
    <dgm:pt modelId="{2A1A4DB7-B974-4F76-B5E1-60413038ACD3}">
      <dgm:prSet phldrT="[Текст]"/>
      <dgm:spPr/>
      <dgm:t>
        <a:bodyPr/>
        <a:lstStyle/>
        <a:p>
          <a:r>
            <a:rPr lang="uk-UA" noProof="0" dirty="0" smtClean="0"/>
            <a:t>Обговорюємо сказане, а не людину! </a:t>
          </a:r>
          <a:endParaRPr lang="uk-UA" noProof="0" dirty="0"/>
        </a:p>
      </dgm:t>
    </dgm:pt>
    <dgm:pt modelId="{2C8F7ED1-397A-4CED-AB9C-8C6456DCBFAE}" type="parTrans" cxnId="{8D5BE2C7-B8F4-4BA7-B0F4-C3E8B5AD06D5}">
      <dgm:prSet/>
      <dgm:spPr/>
      <dgm:t>
        <a:bodyPr/>
        <a:lstStyle/>
        <a:p>
          <a:endParaRPr lang="ru-RU"/>
        </a:p>
      </dgm:t>
    </dgm:pt>
    <dgm:pt modelId="{B2B6ADAE-ED89-405C-80CE-EC790AF1CEA9}" type="sibTrans" cxnId="{8D5BE2C7-B8F4-4BA7-B0F4-C3E8B5AD06D5}">
      <dgm:prSet/>
      <dgm:spPr/>
      <dgm:t>
        <a:bodyPr/>
        <a:lstStyle/>
        <a:p>
          <a:endParaRPr lang="ru-RU"/>
        </a:p>
      </dgm:t>
    </dgm:pt>
    <dgm:pt modelId="{CF97BEBF-4FA1-47CA-8427-8230A4A67549}">
      <dgm:prSet phldrT="[Текст]"/>
      <dgm:spPr/>
      <dgm:t>
        <a:bodyPr/>
        <a:lstStyle/>
        <a:p>
          <a:r>
            <a:rPr lang="uk-UA" noProof="0" dirty="0" smtClean="0"/>
            <a:t>Обдумав, сформулював, висловив! </a:t>
          </a:r>
          <a:endParaRPr lang="uk-UA" noProof="0" dirty="0"/>
        </a:p>
      </dgm:t>
    </dgm:pt>
    <dgm:pt modelId="{DD9E9C69-A4E2-4F8F-8317-55D80ED4E159}" type="parTrans" cxnId="{00281A91-1F9C-4ACD-B2D6-38D3B377D2F0}">
      <dgm:prSet/>
      <dgm:spPr/>
      <dgm:t>
        <a:bodyPr/>
        <a:lstStyle/>
        <a:p>
          <a:endParaRPr lang="ru-RU"/>
        </a:p>
      </dgm:t>
    </dgm:pt>
    <dgm:pt modelId="{C28A7B69-FB55-479F-92B1-2F9898BE1D8D}" type="sibTrans" cxnId="{00281A91-1F9C-4ACD-B2D6-38D3B377D2F0}">
      <dgm:prSet/>
      <dgm:spPr/>
      <dgm:t>
        <a:bodyPr/>
        <a:lstStyle/>
        <a:p>
          <a:endParaRPr lang="ru-RU"/>
        </a:p>
      </dgm:t>
    </dgm:pt>
    <dgm:pt modelId="{D172C9B5-5A16-4C9E-A6E6-449B8FD37E27}">
      <dgm:prSet phldrT="[Текст]"/>
      <dgm:spPr/>
      <dgm:t>
        <a:bodyPr/>
        <a:lstStyle/>
        <a:p>
          <a:r>
            <a:rPr lang="uk-UA" noProof="0" dirty="0" smtClean="0"/>
            <a:t>Говори чітко, </a:t>
          </a:r>
          <a:r>
            <a:rPr lang="ru-RU" dirty="0" smtClean="0"/>
            <a:t>ясно, красиво! </a:t>
          </a:r>
          <a:endParaRPr lang="ru-RU" dirty="0"/>
        </a:p>
      </dgm:t>
    </dgm:pt>
    <dgm:pt modelId="{0EB5422A-7AF2-48ED-96BD-BDAD9892C450}" type="parTrans" cxnId="{5C41203C-05BE-4D6F-8B5B-17E5950EFA9B}">
      <dgm:prSet/>
      <dgm:spPr/>
      <dgm:t>
        <a:bodyPr/>
        <a:lstStyle/>
        <a:p>
          <a:endParaRPr lang="ru-RU"/>
        </a:p>
      </dgm:t>
    </dgm:pt>
    <dgm:pt modelId="{1186663F-EE01-40F9-884B-A5B6F754677F}" type="sibTrans" cxnId="{5C41203C-05BE-4D6F-8B5B-17E5950EFA9B}">
      <dgm:prSet/>
      <dgm:spPr/>
      <dgm:t>
        <a:bodyPr/>
        <a:lstStyle/>
        <a:p>
          <a:endParaRPr lang="ru-RU"/>
        </a:p>
      </dgm:t>
    </dgm:pt>
    <dgm:pt modelId="{466D91BB-038A-4936-B066-71BBC7DDDCA4}">
      <dgm:prSet/>
      <dgm:spPr/>
      <dgm:t>
        <a:bodyPr/>
        <a:lstStyle/>
        <a:p>
          <a:r>
            <a:rPr lang="uk-UA" noProof="0" dirty="0" smtClean="0"/>
            <a:t>Вислухав, висловився, вислухав! </a:t>
          </a:r>
          <a:endParaRPr lang="uk-UA" noProof="0" dirty="0"/>
        </a:p>
      </dgm:t>
    </dgm:pt>
    <dgm:pt modelId="{ED3CF433-D924-41EF-8452-2864F158707F}" type="parTrans" cxnId="{418BFD35-A467-4B81-9BA1-80F1FDC461DE}">
      <dgm:prSet/>
      <dgm:spPr/>
      <dgm:t>
        <a:bodyPr/>
        <a:lstStyle/>
        <a:p>
          <a:endParaRPr lang="ru-RU"/>
        </a:p>
      </dgm:t>
    </dgm:pt>
    <dgm:pt modelId="{4B1DBDF6-36D8-4356-AFEA-86372CC3317B}" type="sibTrans" cxnId="{418BFD35-A467-4B81-9BA1-80F1FDC461DE}">
      <dgm:prSet/>
      <dgm:spPr/>
      <dgm:t>
        <a:bodyPr/>
        <a:lstStyle/>
        <a:p>
          <a:endParaRPr lang="ru-RU"/>
        </a:p>
      </dgm:t>
    </dgm:pt>
    <dgm:pt modelId="{E198C362-27D1-46EF-B651-EC74F22A1F41}">
      <dgm:prSet/>
      <dgm:spPr/>
      <dgm:t>
        <a:bodyPr/>
        <a:lstStyle/>
        <a:p>
          <a:r>
            <a:rPr lang="uk-UA" noProof="0" dirty="0" smtClean="0"/>
            <a:t>Тільки обґрунтовані докази! </a:t>
          </a:r>
          <a:endParaRPr lang="uk-UA" noProof="0" dirty="0"/>
        </a:p>
      </dgm:t>
    </dgm:pt>
    <dgm:pt modelId="{66E587A8-F4A4-4BF8-AF01-5DBEE64D0AD5}" type="parTrans" cxnId="{17E288DA-D4F0-49DE-AFF8-ECDD59B3DFB9}">
      <dgm:prSet/>
      <dgm:spPr/>
      <dgm:t>
        <a:bodyPr/>
        <a:lstStyle/>
        <a:p>
          <a:endParaRPr lang="ru-RU"/>
        </a:p>
      </dgm:t>
    </dgm:pt>
    <dgm:pt modelId="{79A35E15-00CB-4185-BB48-E72DC88B2889}" type="sibTrans" cxnId="{17E288DA-D4F0-49DE-AFF8-ECDD59B3DFB9}">
      <dgm:prSet/>
      <dgm:spPr/>
      <dgm:t>
        <a:bodyPr/>
        <a:lstStyle/>
        <a:p>
          <a:endParaRPr lang="ru-RU"/>
        </a:p>
      </dgm:t>
    </dgm:pt>
    <dgm:pt modelId="{AE471547-90D9-481B-A89C-721E017E5C9A}">
      <dgm:prSet/>
      <dgm:spPr/>
      <dgm:t>
        <a:bodyPr/>
        <a:lstStyle/>
        <a:p>
          <a:r>
            <a:rPr lang="uk-UA" noProof="0" dirty="0" smtClean="0"/>
            <a:t>Вмій погодитися і не погодитися! </a:t>
          </a:r>
          <a:endParaRPr lang="uk-UA" noProof="0" dirty="0"/>
        </a:p>
      </dgm:t>
    </dgm:pt>
    <dgm:pt modelId="{E5ACC04C-83C9-40E4-B4E3-BE83D7396D25}" type="parTrans" cxnId="{13D9E2A8-361E-4C60-BC83-9662718F252D}">
      <dgm:prSet/>
      <dgm:spPr/>
      <dgm:t>
        <a:bodyPr/>
        <a:lstStyle/>
        <a:p>
          <a:endParaRPr lang="ru-RU"/>
        </a:p>
      </dgm:t>
    </dgm:pt>
    <dgm:pt modelId="{564C399E-A34C-491F-BD8F-906E201B59EC}" type="sibTrans" cxnId="{13D9E2A8-361E-4C60-BC83-9662718F252D}">
      <dgm:prSet/>
      <dgm:spPr/>
      <dgm:t>
        <a:bodyPr/>
        <a:lstStyle/>
        <a:p>
          <a:endParaRPr lang="ru-RU"/>
        </a:p>
      </dgm:t>
    </dgm:pt>
    <dgm:pt modelId="{4B517EE8-58D5-40D2-9DC3-23EE4D484F8E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noProof="0" dirty="0" smtClean="0"/>
            <a:t>Важлива кожна роль!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1F1A3A5-40AA-44EE-A639-67B6A0ED4FA3}" type="parTrans" cxnId="{76EC1293-BD0C-44FE-80D5-602B42D2B467}">
      <dgm:prSet/>
      <dgm:spPr/>
      <dgm:t>
        <a:bodyPr/>
        <a:lstStyle/>
        <a:p>
          <a:endParaRPr lang="ru-RU"/>
        </a:p>
      </dgm:t>
    </dgm:pt>
    <dgm:pt modelId="{C43E281F-B10F-474B-B45E-11F07EED6DBC}" type="sibTrans" cxnId="{76EC1293-BD0C-44FE-80D5-602B42D2B467}">
      <dgm:prSet/>
      <dgm:spPr/>
      <dgm:t>
        <a:bodyPr/>
        <a:lstStyle/>
        <a:p>
          <a:endParaRPr lang="ru-RU"/>
        </a:p>
      </dgm:t>
    </dgm:pt>
    <dgm:pt modelId="{E79CF139-ACAD-4B59-A4C3-23857A458B33}" type="pres">
      <dgm:prSet presAssocID="{B1CEB1D8-3920-4249-88AE-3E4F539DE1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E8D4EC-E6B8-49DF-954B-76A5EA22C0D9}" type="pres">
      <dgm:prSet presAssocID="{DDFCDBFF-4605-4BEB-965F-1CE4048DD4B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557C2-E748-464A-BB73-0F8A062AA523}" type="pres">
      <dgm:prSet presAssocID="{62776829-C927-4373-92F4-CAC8E8838DE5}" presName="sibTrans" presStyleCnt="0"/>
      <dgm:spPr/>
    </dgm:pt>
    <dgm:pt modelId="{C8567A9D-4617-47AA-B990-E0AB7F292D1F}" type="pres">
      <dgm:prSet presAssocID="{C8F15F50-7D06-40C2-8A9C-B96F283AAB1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2D21C-5232-46D5-ACCA-1F831BA2AFED}" type="pres">
      <dgm:prSet presAssocID="{14F91A37-E34F-44C7-AF1D-688AE1C6258E}" presName="sibTrans" presStyleCnt="0"/>
      <dgm:spPr/>
    </dgm:pt>
    <dgm:pt modelId="{B6279A2C-6E49-4D98-AD23-7E8BBE6DE6E4}" type="pres">
      <dgm:prSet presAssocID="{E198C362-27D1-46EF-B651-EC74F22A1F4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BAF09-112D-493A-990F-0F79137679A2}" type="pres">
      <dgm:prSet presAssocID="{79A35E15-00CB-4185-BB48-E72DC88B2889}" presName="sibTrans" presStyleCnt="0"/>
      <dgm:spPr/>
    </dgm:pt>
    <dgm:pt modelId="{D652845C-B36B-4444-B0A6-EE767C44700B}" type="pres">
      <dgm:prSet presAssocID="{2A1A4DB7-B974-4F76-B5E1-60413038ACD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D5B62-04D3-4FB4-9F65-E241E0824E34}" type="pres">
      <dgm:prSet presAssocID="{B2B6ADAE-ED89-405C-80CE-EC790AF1CEA9}" presName="sibTrans" presStyleCnt="0"/>
      <dgm:spPr/>
    </dgm:pt>
    <dgm:pt modelId="{A0129450-A872-4C24-80A5-951130E4E382}" type="pres">
      <dgm:prSet presAssocID="{CF97BEBF-4FA1-47CA-8427-8230A4A6754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EF32A-5E01-46C9-8BC4-5335E139396C}" type="pres">
      <dgm:prSet presAssocID="{C28A7B69-FB55-479F-92B1-2F9898BE1D8D}" presName="sibTrans" presStyleCnt="0"/>
      <dgm:spPr/>
    </dgm:pt>
    <dgm:pt modelId="{8BF410ED-4F92-4981-A0A0-3832E35ED2E9}" type="pres">
      <dgm:prSet presAssocID="{D172C9B5-5A16-4C9E-A6E6-449B8FD37E2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35E66-5EEC-4A84-85E3-979E53FE714C}" type="pres">
      <dgm:prSet presAssocID="{1186663F-EE01-40F9-884B-A5B6F754677F}" presName="sibTrans" presStyleCnt="0"/>
      <dgm:spPr/>
    </dgm:pt>
    <dgm:pt modelId="{DEB533CC-2F38-4A4D-814C-9C7A15AED389}" type="pres">
      <dgm:prSet presAssocID="{466D91BB-038A-4936-B066-71BBC7DDDCA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700A4-650F-4DF7-BEDF-1F936B2B7611}" type="pres">
      <dgm:prSet presAssocID="{4B1DBDF6-36D8-4356-AFEA-86372CC3317B}" presName="sibTrans" presStyleCnt="0"/>
      <dgm:spPr/>
    </dgm:pt>
    <dgm:pt modelId="{ED52355C-0703-4DB1-957F-73F885A2049A}" type="pres">
      <dgm:prSet presAssocID="{AE471547-90D9-481B-A89C-721E017E5C9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08288-1EC0-4F4D-AB32-D3226807C393}" type="pres">
      <dgm:prSet presAssocID="{564C399E-A34C-491F-BD8F-906E201B59EC}" presName="sibTrans" presStyleCnt="0"/>
      <dgm:spPr/>
    </dgm:pt>
    <dgm:pt modelId="{C2E44641-5C64-4933-96DD-9DA4EDB65061}" type="pres">
      <dgm:prSet presAssocID="{4B517EE8-58D5-40D2-9DC3-23EE4D484F8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D9E2A8-361E-4C60-BC83-9662718F252D}" srcId="{B1CEB1D8-3920-4249-88AE-3E4F539DE12B}" destId="{AE471547-90D9-481B-A89C-721E017E5C9A}" srcOrd="7" destOrd="0" parTransId="{E5ACC04C-83C9-40E4-B4E3-BE83D7396D25}" sibTransId="{564C399E-A34C-491F-BD8F-906E201B59EC}"/>
    <dgm:cxn modelId="{AF133593-B2D1-4CFB-BAFF-57CB86FE98A5}" type="presOf" srcId="{DDFCDBFF-4605-4BEB-965F-1CE4048DD4B0}" destId="{4AE8D4EC-E6B8-49DF-954B-76A5EA22C0D9}" srcOrd="0" destOrd="0" presId="urn:microsoft.com/office/officeart/2005/8/layout/default"/>
    <dgm:cxn modelId="{418BFD35-A467-4B81-9BA1-80F1FDC461DE}" srcId="{B1CEB1D8-3920-4249-88AE-3E4F539DE12B}" destId="{466D91BB-038A-4936-B066-71BBC7DDDCA4}" srcOrd="6" destOrd="0" parTransId="{ED3CF433-D924-41EF-8452-2864F158707F}" sibTransId="{4B1DBDF6-36D8-4356-AFEA-86372CC3317B}"/>
    <dgm:cxn modelId="{66444ABE-8CB7-4E38-A30D-B1DA0AF7AD05}" type="presOf" srcId="{B1CEB1D8-3920-4249-88AE-3E4F539DE12B}" destId="{E79CF139-ACAD-4B59-A4C3-23857A458B33}" srcOrd="0" destOrd="0" presId="urn:microsoft.com/office/officeart/2005/8/layout/default"/>
    <dgm:cxn modelId="{8D5BE2C7-B8F4-4BA7-B0F4-C3E8B5AD06D5}" srcId="{B1CEB1D8-3920-4249-88AE-3E4F539DE12B}" destId="{2A1A4DB7-B974-4F76-B5E1-60413038ACD3}" srcOrd="3" destOrd="0" parTransId="{2C8F7ED1-397A-4CED-AB9C-8C6456DCBFAE}" sibTransId="{B2B6ADAE-ED89-405C-80CE-EC790AF1CEA9}"/>
    <dgm:cxn modelId="{837A3FE5-B18C-4201-8488-12F0591EBBF0}" srcId="{B1CEB1D8-3920-4249-88AE-3E4F539DE12B}" destId="{C8F15F50-7D06-40C2-8A9C-B96F283AAB17}" srcOrd="1" destOrd="0" parTransId="{41765351-0724-4C50-A551-B06AEDC2B9AF}" sibTransId="{14F91A37-E34F-44C7-AF1D-688AE1C6258E}"/>
    <dgm:cxn modelId="{3EA16B2A-621B-401E-9946-0364E0186D86}" type="presOf" srcId="{AE471547-90D9-481B-A89C-721E017E5C9A}" destId="{ED52355C-0703-4DB1-957F-73F885A2049A}" srcOrd="0" destOrd="0" presId="urn:microsoft.com/office/officeart/2005/8/layout/default"/>
    <dgm:cxn modelId="{5C395C43-ADC5-475A-832E-A11786E406BD}" type="presOf" srcId="{D172C9B5-5A16-4C9E-A6E6-449B8FD37E27}" destId="{8BF410ED-4F92-4981-A0A0-3832E35ED2E9}" srcOrd="0" destOrd="0" presId="urn:microsoft.com/office/officeart/2005/8/layout/default"/>
    <dgm:cxn modelId="{62056D63-5EC5-4862-84C5-BA10A4BDF8F0}" type="presOf" srcId="{CF97BEBF-4FA1-47CA-8427-8230A4A67549}" destId="{A0129450-A872-4C24-80A5-951130E4E382}" srcOrd="0" destOrd="0" presId="urn:microsoft.com/office/officeart/2005/8/layout/default"/>
    <dgm:cxn modelId="{17E288DA-D4F0-49DE-AFF8-ECDD59B3DFB9}" srcId="{B1CEB1D8-3920-4249-88AE-3E4F539DE12B}" destId="{E198C362-27D1-46EF-B651-EC74F22A1F41}" srcOrd="2" destOrd="0" parTransId="{66E587A8-F4A4-4BF8-AF01-5DBEE64D0AD5}" sibTransId="{79A35E15-00CB-4185-BB48-E72DC88B2889}"/>
    <dgm:cxn modelId="{F7C8BD72-0717-4A11-8C9E-B486CAE46ED1}" srcId="{B1CEB1D8-3920-4249-88AE-3E4F539DE12B}" destId="{DDFCDBFF-4605-4BEB-965F-1CE4048DD4B0}" srcOrd="0" destOrd="0" parTransId="{1F4995BF-F86D-44A6-AA28-EDEF2FF05B6F}" sibTransId="{62776829-C927-4373-92F4-CAC8E8838DE5}"/>
    <dgm:cxn modelId="{76EC1293-BD0C-44FE-80D5-602B42D2B467}" srcId="{B1CEB1D8-3920-4249-88AE-3E4F539DE12B}" destId="{4B517EE8-58D5-40D2-9DC3-23EE4D484F8E}" srcOrd="8" destOrd="0" parTransId="{51F1A3A5-40AA-44EE-A639-67B6A0ED4FA3}" sibTransId="{C43E281F-B10F-474B-B45E-11F07EED6DBC}"/>
    <dgm:cxn modelId="{9B298526-BA6D-40C3-9345-D851DE900019}" type="presOf" srcId="{C8F15F50-7D06-40C2-8A9C-B96F283AAB17}" destId="{C8567A9D-4617-47AA-B990-E0AB7F292D1F}" srcOrd="0" destOrd="0" presId="urn:microsoft.com/office/officeart/2005/8/layout/default"/>
    <dgm:cxn modelId="{E79D9704-A7B7-4EA1-8611-A1CD385487C5}" type="presOf" srcId="{4B517EE8-58D5-40D2-9DC3-23EE4D484F8E}" destId="{C2E44641-5C64-4933-96DD-9DA4EDB65061}" srcOrd="0" destOrd="0" presId="urn:microsoft.com/office/officeart/2005/8/layout/default"/>
    <dgm:cxn modelId="{7E993EFB-BCB9-4507-BF1E-6A801B407485}" type="presOf" srcId="{2A1A4DB7-B974-4F76-B5E1-60413038ACD3}" destId="{D652845C-B36B-4444-B0A6-EE767C44700B}" srcOrd="0" destOrd="0" presId="urn:microsoft.com/office/officeart/2005/8/layout/default"/>
    <dgm:cxn modelId="{4715A9A8-BAD5-43EF-A801-F0B09D820230}" type="presOf" srcId="{466D91BB-038A-4936-B066-71BBC7DDDCA4}" destId="{DEB533CC-2F38-4A4D-814C-9C7A15AED389}" srcOrd="0" destOrd="0" presId="urn:microsoft.com/office/officeart/2005/8/layout/default"/>
    <dgm:cxn modelId="{5C41203C-05BE-4D6F-8B5B-17E5950EFA9B}" srcId="{B1CEB1D8-3920-4249-88AE-3E4F539DE12B}" destId="{D172C9B5-5A16-4C9E-A6E6-449B8FD37E27}" srcOrd="5" destOrd="0" parTransId="{0EB5422A-7AF2-48ED-96BD-BDAD9892C450}" sibTransId="{1186663F-EE01-40F9-884B-A5B6F754677F}"/>
    <dgm:cxn modelId="{FC9F8ABC-26D6-4DC3-BFA8-75ACC19E1A63}" type="presOf" srcId="{E198C362-27D1-46EF-B651-EC74F22A1F41}" destId="{B6279A2C-6E49-4D98-AD23-7E8BBE6DE6E4}" srcOrd="0" destOrd="0" presId="urn:microsoft.com/office/officeart/2005/8/layout/default"/>
    <dgm:cxn modelId="{00281A91-1F9C-4ACD-B2D6-38D3B377D2F0}" srcId="{B1CEB1D8-3920-4249-88AE-3E4F539DE12B}" destId="{CF97BEBF-4FA1-47CA-8427-8230A4A67549}" srcOrd="4" destOrd="0" parTransId="{DD9E9C69-A4E2-4F8F-8317-55D80ED4E159}" sibTransId="{C28A7B69-FB55-479F-92B1-2F9898BE1D8D}"/>
    <dgm:cxn modelId="{ED81A32E-9F31-4E4D-AC79-E90CA861CE55}" type="presParOf" srcId="{E79CF139-ACAD-4B59-A4C3-23857A458B33}" destId="{4AE8D4EC-E6B8-49DF-954B-76A5EA22C0D9}" srcOrd="0" destOrd="0" presId="urn:microsoft.com/office/officeart/2005/8/layout/default"/>
    <dgm:cxn modelId="{493EAA20-9234-4687-9EFA-A39EA11CC408}" type="presParOf" srcId="{E79CF139-ACAD-4B59-A4C3-23857A458B33}" destId="{8B1557C2-E748-464A-BB73-0F8A062AA523}" srcOrd="1" destOrd="0" presId="urn:microsoft.com/office/officeart/2005/8/layout/default"/>
    <dgm:cxn modelId="{8644E2A9-3482-4079-B551-EB84EC9787A9}" type="presParOf" srcId="{E79CF139-ACAD-4B59-A4C3-23857A458B33}" destId="{C8567A9D-4617-47AA-B990-E0AB7F292D1F}" srcOrd="2" destOrd="0" presId="urn:microsoft.com/office/officeart/2005/8/layout/default"/>
    <dgm:cxn modelId="{5E690645-DAE3-4F6C-A3A6-EA457128F9B2}" type="presParOf" srcId="{E79CF139-ACAD-4B59-A4C3-23857A458B33}" destId="{28B2D21C-5232-46D5-ACCA-1F831BA2AFED}" srcOrd="3" destOrd="0" presId="urn:microsoft.com/office/officeart/2005/8/layout/default"/>
    <dgm:cxn modelId="{DD9761F8-B67C-4928-8462-266A610385C4}" type="presParOf" srcId="{E79CF139-ACAD-4B59-A4C3-23857A458B33}" destId="{B6279A2C-6E49-4D98-AD23-7E8BBE6DE6E4}" srcOrd="4" destOrd="0" presId="urn:microsoft.com/office/officeart/2005/8/layout/default"/>
    <dgm:cxn modelId="{CFB4A173-7B5A-489E-8867-10529841C040}" type="presParOf" srcId="{E79CF139-ACAD-4B59-A4C3-23857A458B33}" destId="{FE0BAF09-112D-493A-990F-0F79137679A2}" srcOrd="5" destOrd="0" presId="urn:microsoft.com/office/officeart/2005/8/layout/default"/>
    <dgm:cxn modelId="{1449EF16-AEE1-4EAB-83EC-281FEC1DE185}" type="presParOf" srcId="{E79CF139-ACAD-4B59-A4C3-23857A458B33}" destId="{D652845C-B36B-4444-B0A6-EE767C44700B}" srcOrd="6" destOrd="0" presId="urn:microsoft.com/office/officeart/2005/8/layout/default"/>
    <dgm:cxn modelId="{6AEB0222-F48A-462C-8B7C-D5A241AC85F4}" type="presParOf" srcId="{E79CF139-ACAD-4B59-A4C3-23857A458B33}" destId="{56FD5B62-04D3-4FB4-9F65-E241E0824E34}" srcOrd="7" destOrd="0" presId="urn:microsoft.com/office/officeart/2005/8/layout/default"/>
    <dgm:cxn modelId="{77C92AEF-6CCF-42FC-B901-7CC63FCA4D42}" type="presParOf" srcId="{E79CF139-ACAD-4B59-A4C3-23857A458B33}" destId="{A0129450-A872-4C24-80A5-951130E4E382}" srcOrd="8" destOrd="0" presId="urn:microsoft.com/office/officeart/2005/8/layout/default"/>
    <dgm:cxn modelId="{8C413C0F-CFC7-4073-A1DB-97563AA58116}" type="presParOf" srcId="{E79CF139-ACAD-4B59-A4C3-23857A458B33}" destId="{477EF32A-5E01-46C9-8BC4-5335E139396C}" srcOrd="9" destOrd="0" presId="urn:microsoft.com/office/officeart/2005/8/layout/default"/>
    <dgm:cxn modelId="{1D21F881-A44E-4D56-8534-13D725D1C1AC}" type="presParOf" srcId="{E79CF139-ACAD-4B59-A4C3-23857A458B33}" destId="{8BF410ED-4F92-4981-A0A0-3832E35ED2E9}" srcOrd="10" destOrd="0" presId="urn:microsoft.com/office/officeart/2005/8/layout/default"/>
    <dgm:cxn modelId="{EB74049B-0360-4F31-BEA9-406988EBA217}" type="presParOf" srcId="{E79CF139-ACAD-4B59-A4C3-23857A458B33}" destId="{D3835E66-5EEC-4A84-85E3-979E53FE714C}" srcOrd="11" destOrd="0" presId="urn:microsoft.com/office/officeart/2005/8/layout/default"/>
    <dgm:cxn modelId="{1783F78B-03EC-4416-93FB-AE2859832C4C}" type="presParOf" srcId="{E79CF139-ACAD-4B59-A4C3-23857A458B33}" destId="{DEB533CC-2F38-4A4D-814C-9C7A15AED389}" srcOrd="12" destOrd="0" presId="urn:microsoft.com/office/officeart/2005/8/layout/default"/>
    <dgm:cxn modelId="{48AE8406-E4F3-403A-B47B-F7172416124D}" type="presParOf" srcId="{E79CF139-ACAD-4B59-A4C3-23857A458B33}" destId="{461700A4-650F-4DF7-BEDF-1F936B2B7611}" srcOrd="13" destOrd="0" presId="urn:microsoft.com/office/officeart/2005/8/layout/default"/>
    <dgm:cxn modelId="{085036F0-4CDF-4F91-9A49-8DB9B46F87F2}" type="presParOf" srcId="{E79CF139-ACAD-4B59-A4C3-23857A458B33}" destId="{ED52355C-0703-4DB1-957F-73F885A2049A}" srcOrd="14" destOrd="0" presId="urn:microsoft.com/office/officeart/2005/8/layout/default"/>
    <dgm:cxn modelId="{EAD484B6-8552-4094-87E1-486DED86DDB8}" type="presParOf" srcId="{E79CF139-ACAD-4B59-A4C3-23857A458B33}" destId="{71608288-1EC0-4F4D-AB32-D3226807C393}" srcOrd="15" destOrd="0" presId="urn:microsoft.com/office/officeart/2005/8/layout/default"/>
    <dgm:cxn modelId="{8070B296-2186-46ED-AE45-5CB9043F423E}" type="presParOf" srcId="{E79CF139-ACAD-4B59-A4C3-23857A458B33}" destId="{C2E44641-5C64-4933-96DD-9DA4EDB6506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46E32-8041-47D7-B847-6226A83ABBA3}">
      <dsp:nvSpPr>
        <dsp:cNvPr id="0" name=""/>
        <dsp:cNvSpPr/>
      </dsp:nvSpPr>
      <dsp:spPr>
        <a:xfrm>
          <a:off x="1991682" y="694"/>
          <a:ext cx="1201211" cy="600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вчитель</a:t>
          </a:r>
          <a:endParaRPr lang="ru-RU" sz="2300" kern="1200" dirty="0"/>
        </a:p>
      </dsp:txBody>
      <dsp:txXfrm>
        <a:off x="2009273" y="18285"/>
        <a:ext cx="1166029" cy="565423"/>
      </dsp:txXfrm>
    </dsp:sp>
    <dsp:sp modelId="{309BB17F-7B0C-47E0-9F6C-CBAF81C3DBD7}">
      <dsp:nvSpPr>
        <dsp:cNvPr id="0" name=""/>
        <dsp:cNvSpPr/>
      </dsp:nvSpPr>
      <dsp:spPr>
        <a:xfrm rot="3600000">
          <a:off x="2775199" y="1054909"/>
          <a:ext cx="626084" cy="2102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838263" y="1096951"/>
        <a:ext cx="499956" cy="126128"/>
      </dsp:txXfrm>
    </dsp:sp>
    <dsp:sp modelId="{461A556F-65A2-4D77-8E9F-33FD1B33F2F0}">
      <dsp:nvSpPr>
        <dsp:cNvPr id="0" name=""/>
        <dsp:cNvSpPr/>
      </dsp:nvSpPr>
      <dsp:spPr>
        <a:xfrm>
          <a:off x="2983591" y="1718731"/>
          <a:ext cx="1201211" cy="600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учень</a:t>
          </a:r>
          <a:endParaRPr lang="ru-RU" sz="2300" kern="1200" dirty="0"/>
        </a:p>
      </dsp:txBody>
      <dsp:txXfrm>
        <a:off x="3001182" y="1736322"/>
        <a:ext cx="1166029" cy="565423"/>
      </dsp:txXfrm>
    </dsp:sp>
    <dsp:sp modelId="{DEF54EB6-C143-4E12-B927-E1D20561A4E3}">
      <dsp:nvSpPr>
        <dsp:cNvPr id="0" name=""/>
        <dsp:cNvSpPr/>
      </dsp:nvSpPr>
      <dsp:spPr>
        <a:xfrm rot="10800000">
          <a:off x="2279245" y="1913928"/>
          <a:ext cx="626084" cy="2102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10800000">
        <a:off x="2342309" y="1955970"/>
        <a:ext cx="499956" cy="126128"/>
      </dsp:txXfrm>
    </dsp:sp>
    <dsp:sp modelId="{59714B87-BE56-406F-A01E-E07EE1FED2E6}">
      <dsp:nvSpPr>
        <dsp:cNvPr id="0" name=""/>
        <dsp:cNvSpPr/>
      </dsp:nvSpPr>
      <dsp:spPr>
        <a:xfrm>
          <a:off x="999773" y="1718731"/>
          <a:ext cx="1201211" cy="600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учень</a:t>
          </a:r>
          <a:endParaRPr lang="ru-RU" sz="2300" kern="1200" dirty="0"/>
        </a:p>
      </dsp:txBody>
      <dsp:txXfrm>
        <a:off x="1017364" y="1736322"/>
        <a:ext cx="1166029" cy="565423"/>
      </dsp:txXfrm>
    </dsp:sp>
    <dsp:sp modelId="{EE6D3996-2DC5-4164-90CE-5EB89734301F}">
      <dsp:nvSpPr>
        <dsp:cNvPr id="0" name=""/>
        <dsp:cNvSpPr/>
      </dsp:nvSpPr>
      <dsp:spPr>
        <a:xfrm rot="18000000">
          <a:off x="1783291" y="1054909"/>
          <a:ext cx="626084" cy="2102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1846355" y="1096951"/>
        <a:ext cx="499956" cy="126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AC76F-B735-470C-B536-019D613D7165}" type="datetimeFigureOut">
              <a:rPr lang="ru-RU" smtClean="0"/>
              <a:t>03.03.2019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CC090-AF01-40E5-820F-748E626B11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16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C090-AF01-40E5-820F-748E626B11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7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03.03.2019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03.03.2019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03.03.2019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03.03.2019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03.03.2019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03.03.2019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03.03.2019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03.03.2019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03.03.2019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03.03.2019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t>03.03.2019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9534E-597A-4A7A-9BBF-DF6E61300A43}" type="datetimeFigureOut">
              <a:rPr lang="ru-RU" smtClean="0"/>
              <a:t>03.03.2019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90089-B7E7-4401-857D-FD8DF415ADE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002060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rgbClr val="002060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002060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/>
              </a:rPr>
              <a:t>Використання інтерактивних технологій</a:t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на уроках математики в початкових класах</a:t>
            </a:r>
            <a:br>
              <a:rPr lang="uk-UA" dirty="0" smtClean="0">
                <a:effectLst/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944216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Вчитель початкових класів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Пакіна Лариса Костянтинівна</a:t>
            </a:r>
          </a:p>
          <a:p>
            <a:endParaRPr lang="uk-UA" sz="2400" dirty="0">
              <a:solidFill>
                <a:srgbClr val="C00000"/>
              </a:solidFill>
            </a:endParaRPr>
          </a:p>
          <a:p>
            <a:r>
              <a:rPr lang="uk-UA" sz="2400" dirty="0" err="1" smtClean="0">
                <a:solidFill>
                  <a:srgbClr val="C00000"/>
                </a:solidFill>
              </a:rPr>
              <a:t>Петрівський</a:t>
            </a:r>
            <a:r>
              <a:rPr lang="uk-UA" sz="2400" dirty="0" smtClean="0">
                <a:solidFill>
                  <a:srgbClr val="C00000"/>
                </a:solidFill>
              </a:rPr>
              <a:t> </a:t>
            </a:r>
            <a:r>
              <a:rPr lang="uk-UA" sz="2400" dirty="0" smtClean="0">
                <a:solidFill>
                  <a:srgbClr val="C00000"/>
                </a:solidFill>
              </a:rPr>
              <a:t>ЗЗСО Олександрівської селищної ради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76672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Правила для </a:t>
            </a:r>
            <a:r>
              <a:rPr lang="uk-UA" sz="2400" b="1" dirty="0" smtClean="0">
                <a:solidFill>
                  <a:srgbClr val="FFFF00"/>
                </a:solidFill>
              </a:rPr>
              <a:t>учнів під час використання інтерактивних методів</a:t>
            </a:r>
            <a:r>
              <a:rPr lang="ru-RU" sz="2400" b="1" dirty="0">
                <a:solidFill>
                  <a:srgbClr val="FFFF00"/>
                </a:solidFill>
              </a:rPr>
              <a:t> 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71500479"/>
              </p:ext>
            </p:extLst>
          </p:nvPr>
        </p:nvGraphicFramePr>
        <p:xfrm>
          <a:off x="1547664" y="1307669"/>
          <a:ext cx="7296472" cy="508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0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7236" y="620688"/>
            <a:ext cx="3345631" cy="894308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268760"/>
            <a:ext cx="6768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/>
              <a:t>інтерактивних</a:t>
            </a:r>
            <a:r>
              <a:rPr lang="ru-RU" sz="2400" dirty="0"/>
              <a:t> </a:t>
            </a:r>
            <a:r>
              <a:rPr lang="ru-RU" sz="2400" dirty="0" err="1"/>
              <a:t>методів</a:t>
            </a:r>
            <a:r>
              <a:rPr lang="ru-RU" sz="2400" dirty="0"/>
              <a:t> на уроках </a:t>
            </a: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доповнити</a:t>
            </a:r>
            <a:r>
              <a:rPr lang="ru-RU" sz="2400" dirty="0"/>
              <a:t> уроки </a:t>
            </a:r>
            <a:r>
              <a:rPr lang="ru-RU" sz="2400" dirty="0" err="1"/>
              <a:t>різноманітною</a:t>
            </a:r>
            <a:r>
              <a:rPr lang="ru-RU" sz="2400" dirty="0"/>
              <a:t> </a:t>
            </a:r>
            <a:r>
              <a:rPr lang="ru-RU" sz="2400" dirty="0" err="1"/>
              <a:t>інформацією</a:t>
            </a:r>
            <a:r>
              <a:rPr lang="ru-RU" sz="2400" dirty="0"/>
              <a:t>, а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заохочують</a:t>
            </a:r>
            <a:r>
              <a:rPr lang="ru-RU" sz="2400" dirty="0"/>
              <a:t> </a:t>
            </a:r>
            <a:r>
              <a:rPr lang="ru-RU" sz="2400" dirty="0" err="1"/>
              <a:t>дітей</a:t>
            </a:r>
            <a:r>
              <a:rPr lang="ru-RU" sz="2400" dirty="0"/>
              <a:t> до </a:t>
            </a:r>
            <a:r>
              <a:rPr lang="ru-RU" sz="2400" dirty="0" err="1"/>
              <a:t>роботи</a:t>
            </a:r>
            <a:r>
              <a:rPr lang="ru-RU" sz="2400" dirty="0"/>
              <a:t>. </a:t>
            </a:r>
            <a:r>
              <a:rPr lang="ru-RU" sz="2400" dirty="0" err="1"/>
              <a:t>Діти</a:t>
            </a:r>
            <a:r>
              <a:rPr lang="ru-RU" sz="2400" dirty="0"/>
              <a:t> </a:t>
            </a:r>
            <a:r>
              <a:rPr lang="ru-RU" sz="2400" dirty="0" err="1"/>
              <a:t>свідомо</a:t>
            </a:r>
            <a:r>
              <a:rPr lang="ru-RU" sz="2400" dirty="0"/>
              <a:t> </a:t>
            </a:r>
            <a:r>
              <a:rPr lang="ru-RU" sz="2400" dirty="0" err="1"/>
              <a:t>осмислюють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(</a:t>
            </a:r>
            <a:r>
              <a:rPr lang="ru-RU" sz="2400" dirty="0" err="1"/>
              <a:t>ситуацію</a:t>
            </a:r>
            <a:r>
              <a:rPr lang="ru-RU" sz="2400" dirty="0"/>
              <a:t>): «</a:t>
            </a:r>
            <a:r>
              <a:rPr lang="ru-RU" sz="2400" dirty="0" err="1"/>
              <a:t>відсидіти</a:t>
            </a:r>
            <a:r>
              <a:rPr lang="ru-RU" sz="2400" dirty="0"/>
              <a:t> не </a:t>
            </a:r>
            <a:r>
              <a:rPr lang="ru-RU" sz="2400" dirty="0" err="1"/>
              <a:t>вдається</a:t>
            </a:r>
            <a:r>
              <a:rPr lang="ru-RU" sz="2400" dirty="0"/>
              <a:t>». </a:t>
            </a:r>
            <a:r>
              <a:rPr lang="ru-RU" sz="2400" dirty="0" err="1"/>
              <a:t>Кожен</a:t>
            </a:r>
            <a:r>
              <a:rPr lang="ru-RU" sz="2400" dirty="0"/>
              <a:t> </a:t>
            </a:r>
            <a:r>
              <a:rPr lang="ru-RU" sz="2400" dirty="0" err="1"/>
              <a:t>учень</a:t>
            </a:r>
            <a:r>
              <a:rPr lang="ru-RU" sz="2400" dirty="0"/>
              <a:t> </a:t>
            </a:r>
            <a:r>
              <a:rPr lang="ru-RU" sz="2400" dirty="0" err="1"/>
              <a:t>зацікавлений</a:t>
            </a:r>
            <a:r>
              <a:rPr lang="ru-RU" sz="2400" dirty="0"/>
              <a:t> у </a:t>
            </a:r>
            <a:r>
              <a:rPr lang="ru-RU" sz="2400" dirty="0" err="1"/>
              <a:t>правильності</a:t>
            </a:r>
            <a:r>
              <a:rPr lang="ru-RU" sz="2400" dirty="0"/>
              <a:t> </a:t>
            </a:r>
            <a:r>
              <a:rPr lang="ru-RU" sz="2400" dirty="0" err="1"/>
              <a:t>своєї</a:t>
            </a:r>
            <a:r>
              <a:rPr lang="ru-RU" sz="2400" dirty="0"/>
              <a:t> думки. </a:t>
            </a:r>
            <a:r>
              <a:rPr lang="ru-RU" sz="2400" dirty="0" err="1"/>
              <a:t>Продуктивність</a:t>
            </a:r>
            <a:r>
              <a:rPr lang="ru-RU" sz="2400" dirty="0"/>
              <a:t> </a:t>
            </a:r>
            <a:r>
              <a:rPr lang="ru-RU" sz="2400" dirty="0" err="1"/>
              <a:t>уроків</a:t>
            </a:r>
            <a:r>
              <a:rPr lang="ru-RU" sz="2400" dirty="0"/>
              <a:t> </a:t>
            </a:r>
            <a:r>
              <a:rPr lang="ru-RU" sz="2400" dirty="0" err="1"/>
              <a:t>підвищується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pPr algn="ctr"/>
            <a:r>
              <a:rPr lang="ru-RU" sz="2400" dirty="0" smtClean="0"/>
              <a:t>Те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подобається</a:t>
            </a:r>
            <a:r>
              <a:rPr lang="ru-RU" sz="2400" dirty="0"/>
              <a:t>, </a:t>
            </a:r>
            <a:r>
              <a:rPr lang="ru-RU" sz="2400" dirty="0" err="1"/>
              <a:t>дитина</a:t>
            </a:r>
            <a:r>
              <a:rPr lang="ru-RU" sz="2400" dirty="0"/>
              <a:t> </a:t>
            </a:r>
            <a:r>
              <a:rPr lang="ru-RU" sz="2400" dirty="0" err="1"/>
              <a:t>робить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задоволенням</a:t>
            </a:r>
            <a:r>
              <a:rPr lang="ru-RU" sz="2400" dirty="0"/>
              <a:t> і </a:t>
            </a:r>
            <a:r>
              <a:rPr lang="ru-RU" sz="2400" dirty="0" err="1"/>
              <a:t>натхненням</a:t>
            </a:r>
            <a:r>
              <a:rPr lang="ru-RU" sz="2400" dirty="0"/>
              <a:t>, а значить – </a:t>
            </a:r>
            <a:r>
              <a:rPr lang="ru-RU" sz="2400" dirty="0" err="1" smtClean="0"/>
              <a:t>навчається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err="1" smtClean="0">
                <a:solidFill>
                  <a:srgbClr val="C00000"/>
                </a:solidFill>
              </a:rPr>
              <a:t>Дякую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за </a:t>
            </a:r>
            <a:r>
              <a:rPr lang="ru-RU" sz="2400" dirty="0" err="1">
                <a:solidFill>
                  <a:srgbClr val="C00000"/>
                </a:solidFill>
              </a:rPr>
              <a:t>увагу</a:t>
            </a:r>
            <a:r>
              <a:rPr lang="ru-RU" sz="2400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20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764704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Сучасний урок – це твір мистецтва, </a:t>
            </a:r>
          </a:p>
          <a:p>
            <a:r>
              <a:rPr lang="uk-UA" sz="2800" dirty="0" smtClean="0"/>
              <a:t>де педагог уміло використовує всі</a:t>
            </a:r>
          </a:p>
          <a:p>
            <a:r>
              <a:rPr lang="uk-UA" sz="2800" dirty="0" smtClean="0"/>
              <a:t> можливості для розвитку особистості учня</a:t>
            </a:r>
          </a:p>
          <a:p>
            <a:r>
              <a:rPr lang="uk-UA" sz="2800" dirty="0" smtClean="0"/>
              <a:t>                                               М.Ебнер-Ешенбах</a:t>
            </a:r>
            <a:endParaRPr lang="uk-U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83216" y="278092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Інтерактивне навчання </a:t>
            </a:r>
            <a:r>
              <a:rPr lang="uk-UA" sz="2800" dirty="0" smtClean="0"/>
              <a:t>– це навчання діалогу, під час якого відбувається взаємодія учасників педагогічного процесу з метою взаєморозуміння, спільного розв’язання навчальних завдань, розвитку особистісних якостей учнів.</a:t>
            </a:r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88" y="4842272"/>
            <a:ext cx="3203848" cy="201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73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2"/>
            <a:ext cx="74523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Мета інтерактивного навчання </a:t>
            </a:r>
            <a:r>
              <a:rPr lang="ru-RU" sz="2400" dirty="0"/>
              <a:t>– </a:t>
            </a:r>
            <a:r>
              <a:rPr lang="ru-RU" sz="2400" dirty="0" smtClean="0"/>
              <a:t>створення    комфортних </a:t>
            </a:r>
            <a:r>
              <a:rPr lang="ru-RU" sz="2400" dirty="0"/>
              <a:t>умов навчання, при яких учень </a:t>
            </a:r>
            <a:endParaRPr lang="ru-RU" sz="2400" dirty="0" smtClean="0"/>
          </a:p>
          <a:p>
            <a:pPr algn="ctr"/>
            <a:r>
              <a:rPr lang="ru-RU" sz="2400" dirty="0" smtClean="0"/>
              <a:t>відчуває </a:t>
            </a:r>
            <a:r>
              <a:rPr lang="ru-RU" sz="2400" dirty="0"/>
              <a:t>свою успішність, свою інтелектуальну досконалість, що робить продуктивним сам освітній процес</a:t>
            </a:r>
            <a:r>
              <a:rPr lang="ru-RU" sz="2400" dirty="0" smtClean="0"/>
              <a:t>.</a:t>
            </a:r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ru-RU" sz="2400" dirty="0"/>
          </a:p>
          <a:p>
            <a:pPr algn="ctr"/>
            <a:r>
              <a:rPr lang="ru-RU" sz="2400" dirty="0"/>
              <a:t> </a:t>
            </a:r>
            <a:r>
              <a:rPr lang="ru-RU" sz="2400" b="1" dirty="0">
                <a:solidFill>
                  <a:srgbClr val="00B050"/>
                </a:solidFill>
              </a:rPr>
              <a:t>Суть інтерактивного навчання </a:t>
            </a:r>
            <a:r>
              <a:rPr lang="ru-RU" sz="2400" dirty="0"/>
              <a:t>полягає в тому, що навчальний процес відбувається за умови постійної активної взаємодії всіх учнів. Це базується на співпраці, взаємонавчанні: Вчитель Учень Учень Вчитель і учні – рівноправні, рівнозначні суб’єкти навчання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76118433"/>
              </p:ext>
            </p:extLst>
          </p:nvPr>
        </p:nvGraphicFramePr>
        <p:xfrm>
          <a:off x="2771800" y="2492896"/>
          <a:ext cx="5184576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8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3948" y="2770272"/>
            <a:ext cx="2037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Інте</a:t>
            </a:r>
            <a:r>
              <a:rPr lang="uk-UA" sz="2400" dirty="0" smtClean="0">
                <a:solidFill>
                  <a:srgbClr val="00B050"/>
                </a:solidFill>
              </a:rPr>
              <a:t>рактивне </a:t>
            </a:r>
          </a:p>
          <a:p>
            <a:pPr algn="ctr"/>
            <a:r>
              <a:rPr lang="uk-UA" sz="2400" dirty="0" smtClean="0">
                <a:solidFill>
                  <a:srgbClr val="00B050"/>
                </a:solidFill>
              </a:rPr>
              <a:t>навчання </a:t>
            </a:r>
          </a:p>
          <a:p>
            <a:pPr algn="ctr"/>
            <a:r>
              <a:rPr lang="uk-UA" sz="2400" dirty="0" smtClean="0">
                <a:solidFill>
                  <a:srgbClr val="00B050"/>
                </a:solidFill>
              </a:rPr>
              <a:t>сприяє:</a:t>
            </a:r>
            <a:endParaRPr lang="uk-UA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332656"/>
            <a:ext cx="24482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формуванню </a:t>
            </a:r>
            <a:r>
              <a:rPr lang="uk-UA" dirty="0" err="1" smtClean="0"/>
              <a:t>загальнонавчальних</a:t>
            </a:r>
            <a:r>
              <a:rPr lang="uk-UA" dirty="0" smtClean="0"/>
              <a:t> та предметних навичок 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50064" y="4437112"/>
            <a:ext cx="24482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виробленню життєвих цінностей</a:t>
            </a:r>
            <a:r>
              <a:rPr lang="ru-RU" dirty="0"/>
              <a:t> 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8224" y="3068960"/>
            <a:ext cx="24482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формуванню доброзичливого ставлення до інших</a:t>
            </a:r>
            <a:r>
              <a:rPr lang="ru-RU" dirty="0"/>
              <a:t> 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00" y="1709192"/>
            <a:ext cx="24482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розвитку комунікативних якостей</a:t>
            </a:r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375948"/>
            <a:ext cx="24482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можливості відстоювати та пропонувати свою думку</a:t>
            </a:r>
            <a:r>
              <a:rPr lang="ru-RU" dirty="0"/>
              <a:t> 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60048" y="5562016"/>
            <a:ext cx="24482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максимальному використанню своїх здібностей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39904" y="4442048"/>
            <a:ext cx="24482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творчому підходу до розв’язання проблеми 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3068960"/>
            <a:ext cx="24482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створенню атмосфери співробітництва 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3648" y="1709192"/>
            <a:ext cx="24482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формуванню навичок толерантного спілкування </a:t>
            </a:r>
          </a:p>
        </p:txBody>
      </p:sp>
    </p:spTree>
    <p:extLst>
      <p:ext uri="{BB962C8B-B14F-4D97-AF65-F5344CB8AC3E}">
        <p14:creationId xmlns:p14="http://schemas.microsoft.com/office/powerpoint/2010/main" val="39915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68760"/>
            <a:ext cx="7416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  "</a:t>
            </a:r>
            <a:r>
              <a:rPr lang="ru-RU" sz="2800" b="1" dirty="0">
                <a:solidFill>
                  <a:srgbClr val="FFFF00"/>
                </a:solidFill>
              </a:rPr>
              <a:t>Карусель"                                                                                                   </a:t>
            </a:r>
            <a:r>
              <a:rPr lang="ru-RU" sz="2000" dirty="0" err="1" smtClean="0"/>
              <a:t>Ця</a:t>
            </a:r>
            <a:r>
              <a:rPr lang="ru-RU" sz="2000" dirty="0" smtClean="0"/>
              <a:t> </a:t>
            </a:r>
            <a:r>
              <a:rPr lang="ru-RU" sz="2000" dirty="0"/>
              <a:t>модель </a:t>
            </a:r>
            <a:r>
              <a:rPr lang="ru-RU" sz="2000" dirty="0" err="1"/>
              <a:t>сприяє</a:t>
            </a:r>
            <a:r>
              <a:rPr lang="ru-RU" sz="2000" dirty="0"/>
              <a:t> </a:t>
            </a:r>
            <a:r>
              <a:rPr lang="ru-RU" sz="2000" dirty="0" err="1"/>
              <a:t>одночасному</a:t>
            </a:r>
            <a:r>
              <a:rPr lang="ru-RU" sz="2000" dirty="0"/>
              <a:t> </a:t>
            </a:r>
            <a:r>
              <a:rPr lang="ru-RU" sz="2000" dirty="0" err="1"/>
              <a:t>включенню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</a:t>
            </a:r>
            <a:r>
              <a:rPr lang="ru-RU" sz="2000" dirty="0" err="1"/>
              <a:t>класу</a:t>
            </a:r>
            <a:r>
              <a:rPr lang="ru-RU" sz="2000" dirty="0"/>
              <a:t> в </a:t>
            </a:r>
            <a:r>
              <a:rPr lang="ru-RU" sz="2000" dirty="0" err="1"/>
              <a:t>активну</a:t>
            </a:r>
            <a:r>
              <a:rPr lang="ru-RU" sz="2000" dirty="0"/>
              <a:t> роботу, </a:t>
            </a:r>
            <a:r>
              <a:rPr lang="ru-RU" sz="2000" dirty="0" err="1"/>
              <a:t>наприклад</a:t>
            </a:r>
            <a:r>
              <a:rPr lang="ru-RU" sz="2000" dirty="0"/>
              <a:t>, для </a:t>
            </a:r>
            <a:r>
              <a:rPr lang="ru-RU" sz="2000" dirty="0" err="1"/>
              <a:t>інтенсивної</a:t>
            </a:r>
            <a:r>
              <a:rPr lang="ru-RU" sz="2000" dirty="0"/>
              <a:t> </a:t>
            </a:r>
            <a:r>
              <a:rPr lang="ru-RU" sz="2000" dirty="0" err="1"/>
              <a:t>перевірки</a:t>
            </a:r>
            <a:r>
              <a:rPr lang="ru-RU" sz="2000" dirty="0"/>
              <a:t> </a:t>
            </a:r>
            <a:r>
              <a:rPr lang="ru-RU" sz="2000" dirty="0" err="1"/>
              <a:t>обсягу</a:t>
            </a:r>
            <a:r>
              <a:rPr lang="ru-RU" sz="2000" dirty="0"/>
              <a:t> і </a:t>
            </a:r>
            <a:r>
              <a:rPr lang="ru-RU" sz="2000" dirty="0" err="1"/>
              <a:t>глибини</a:t>
            </a:r>
            <a:r>
              <a:rPr lang="ru-RU" sz="2000" dirty="0"/>
              <a:t> </a:t>
            </a:r>
            <a:r>
              <a:rPr lang="ru-RU" sz="2000" dirty="0" err="1"/>
              <a:t>наявних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40466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</a:rPr>
              <a:t>Розглянемо</a:t>
            </a:r>
            <a:r>
              <a:rPr lang="ru-RU" sz="2000" dirty="0">
                <a:solidFill>
                  <a:schemeClr val="bg1"/>
                </a:solidFill>
              </a:rPr>
              <a:t>, як </a:t>
            </a:r>
            <a:r>
              <a:rPr lang="ru-RU" sz="2000" dirty="0" err="1">
                <a:solidFill>
                  <a:schemeClr val="bg1"/>
                </a:solidFill>
              </a:rPr>
              <a:t>діють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інтерактивні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технології</a:t>
            </a:r>
            <a:r>
              <a:rPr lang="ru-RU" sz="2000" dirty="0">
                <a:solidFill>
                  <a:schemeClr val="bg1"/>
                </a:solidFill>
              </a:rPr>
              <a:t> при </a:t>
            </a:r>
            <a:r>
              <a:rPr lang="ru-RU" sz="2000" dirty="0" err="1">
                <a:solidFill>
                  <a:schemeClr val="bg1"/>
                </a:solidFill>
              </a:rPr>
              <a:t>вивченні</a:t>
            </a:r>
            <a:r>
              <a:rPr lang="ru-RU" sz="2000" dirty="0">
                <a:solidFill>
                  <a:schemeClr val="bg1"/>
                </a:solidFill>
              </a:rPr>
              <a:t> математики </a:t>
            </a:r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 err="1" smtClean="0">
                <a:solidFill>
                  <a:schemeClr val="bg1"/>
                </a:solidFill>
              </a:rPr>
              <a:t>початкових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класах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90" y="2564904"/>
            <a:ext cx="7950910" cy="354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0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7156" y="404664"/>
            <a:ext cx="65527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Метод </a:t>
            </a:r>
            <a:r>
              <a:rPr lang="uk-UA" sz="2800" b="1" dirty="0" err="1" smtClean="0">
                <a:solidFill>
                  <a:srgbClr val="FFFF00"/>
                </a:solidFill>
              </a:rPr>
              <a:t>„Прес</a:t>
            </a:r>
            <a:r>
              <a:rPr lang="uk-UA" sz="2800" b="1" dirty="0" smtClean="0">
                <a:solidFill>
                  <a:srgbClr val="FFFF00"/>
                </a:solidFill>
              </a:rPr>
              <a:t>”</a:t>
            </a:r>
          </a:p>
          <a:p>
            <a:pPr algn="ctr"/>
            <a:endParaRPr lang="uk-UA" sz="2800" dirty="0" smtClean="0">
              <a:solidFill>
                <a:srgbClr val="FFFF00"/>
              </a:solidFill>
            </a:endParaRPr>
          </a:p>
          <a:p>
            <a:pPr algn="ctr"/>
            <a:r>
              <a:rPr lang="uk-UA" sz="2000" dirty="0" smtClean="0"/>
              <a:t>Дана технологія відкриває можливості доводити, висловлювати свої думки, обґрунтовувати свої міркування за певним алгоритмом: „Я вважаю, що...”, </a:t>
            </a:r>
            <a:r>
              <a:rPr lang="uk-UA" sz="2000" dirty="0" err="1" smtClean="0"/>
              <a:t>„тому</a:t>
            </a:r>
            <a:r>
              <a:rPr lang="uk-UA" sz="2000" dirty="0" smtClean="0"/>
              <a:t> що...”, </a:t>
            </a:r>
            <a:r>
              <a:rPr lang="uk-UA" sz="2000" dirty="0" err="1" smtClean="0"/>
              <a:t>„наприклад</a:t>
            </a:r>
            <a:r>
              <a:rPr lang="uk-UA" sz="2000" dirty="0" smtClean="0"/>
              <a:t>..”, </a:t>
            </a:r>
            <a:r>
              <a:rPr lang="uk-UA" sz="2000" dirty="0" err="1" smtClean="0"/>
              <a:t>„отже</a:t>
            </a:r>
            <a:r>
              <a:rPr lang="uk-UA" sz="2000" dirty="0" smtClean="0"/>
              <a:t>, я вважаю...”</a:t>
            </a:r>
            <a:endParaRPr lang="uk-UA" sz="2000" dirty="0"/>
          </a:p>
        </p:txBody>
      </p:sp>
      <p:pic>
        <p:nvPicPr>
          <p:cNvPr id="3074" name="Picture 2" descr="C:\Users\1\Downloads\Пакина\Пакина фото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2" b="1"/>
          <a:stretch/>
        </p:blipFill>
        <p:spPr bwMode="auto">
          <a:xfrm>
            <a:off x="1835696" y="2852936"/>
            <a:ext cx="6858000" cy="3413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0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66967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FFFF00"/>
                </a:solidFill>
              </a:rPr>
              <a:t>„Займи</a:t>
            </a:r>
            <a:r>
              <a:rPr lang="uk-UA" sz="2800" b="1" dirty="0" smtClean="0">
                <a:solidFill>
                  <a:srgbClr val="FFFF00"/>
                </a:solidFill>
              </a:rPr>
              <a:t> позицію”</a:t>
            </a:r>
            <a:endParaRPr lang="uk-UA" sz="2800" dirty="0" smtClean="0">
              <a:solidFill>
                <a:srgbClr val="FFFF00"/>
              </a:solidFill>
            </a:endParaRPr>
          </a:p>
          <a:p>
            <a:pPr algn="ctr"/>
            <a:r>
              <a:rPr lang="uk-UA" sz="2000" dirty="0" smtClean="0"/>
              <a:t>Дана технологія дає можливість кожному учневі продемонструвати різні думки, обґрунтувати свою позицію</a:t>
            </a:r>
            <a:r>
              <a:rPr lang="ru-RU" sz="2000" dirty="0" smtClean="0"/>
              <a:t>.</a:t>
            </a:r>
            <a:r>
              <a:rPr lang="uk-UA" sz="2000" dirty="0" smtClean="0"/>
              <a:t> 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4812"/>
          <a:stretch/>
        </p:blipFill>
        <p:spPr>
          <a:xfrm>
            <a:off x="2203768" y="2597388"/>
            <a:ext cx="5789464" cy="27788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62196" y="5453776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ІІ позиція</a:t>
            </a:r>
            <a:r>
              <a:rPr lang="uk-UA" dirty="0"/>
              <a:t>. Обґрунтую міркування: 16 –13 = 3 (арк.)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03768" y="2228056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І </a:t>
            </a:r>
            <a:r>
              <a:rPr lang="uk-UA" b="1" dirty="0"/>
              <a:t>позиція</a:t>
            </a:r>
            <a:r>
              <a:rPr lang="uk-UA" dirty="0"/>
              <a:t>.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яжу</a:t>
            </a:r>
            <a:r>
              <a:rPr lang="uk-UA" dirty="0" smtClean="0"/>
              <a:t> задачу за схемами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844824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Наприклад,при </a:t>
            </a:r>
            <a:r>
              <a:rPr lang="uk-UA" b="1" dirty="0" err="1" smtClean="0"/>
              <a:t>розв</a:t>
            </a:r>
            <a:r>
              <a:rPr lang="en-US" b="1" dirty="0" smtClean="0"/>
              <a:t>’</a:t>
            </a:r>
            <a:r>
              <a:rPr lang="uk-UA" b="1" dirty="0" err="1" smtClean="0"/>
              <a:t>язуванні</a:t>
            </a:r>
            <a:r>
              <a:rPr lang="uk-UA" b="1" dirty="0" smtClean="0"/>
              <a:t> задачі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66967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FFFF00"/>
                </a:solidFill>
              </a:rPr>
              <a:t>„Робота</a:t>
            </a:r>
            <a:r>
              <a:rPr lang="uk-UA" sz="2800" b="1" dirty="0" smtClean="0">
                <a:solidFill>
                  <a:srgbClr val="FFFF00"/>
                </a:solidFill>
              </a:rPr>
              <a:t> в групах”</a:t>
            </a:r>
            <a:endParaRPr lang="uk-UA" sz="2800" dirty="0" smtClean="0">
              <a:solidFill>
                <a:srgbClr val="FFFF00"/>
              </a:solidFill>
            </a:endParaRPr>
          </a:p>
          <a:p>
            <a:pPr algn="ctr"/>
            <a:r>
              <a:rPr lang="uk-UA" sz="2000" dirty="0" smtClean="0"/>
              <a:t>Інтерактивну частину уроку доцільно проводити у процесі роботи над задачами, опрацювання яких потребує застосування колективної творчості. Пропонуємо об’єднати учнів у групи за певними ознаками (дні тижня, пори року, нотний ряд, кольори, назви квітів і т.п.) Всі групи отримують однакове завдання</a:t>
            </a:r>
            <a:endParaRPr lang="uk-UA" sz="2000" dirty="0"/>
          </a:p>
        </p:txBody>
      </p:sp>
      <p:pic>
        <p:nvPicPr>
          <p:cNvPr id="5122" name="Picture 2" descr="C:\Users\1\Downloads\Пакина\Пакина фото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44"/>
          <a:stretch/>
        </p:blipFill>
        <p:spPr bwMode="auto">
          <a:xfrm>
            <a:off x="1907704" y="2708920"/>
            <a:ext cx="6858000" cy="3398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3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60648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Інтерактивні технології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у </a:t>
            </a:r>
            <a:r>
              <a:rPr lang="ru-RU" sz="2800" b="1" dirty="0">
                <a:solidFill>
                  <a:srgbClr val="FFFF00"/>
                </a:solidFill>
              </a:rPr>
              <a:t>проведенні виховних годин</a:t>
            </a:r>
            <a:endParaRPr lang="ru-RU" sz="2800" dirty="0">
              <a:solidFill>
                <a:srgbClr val="FFFF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78992231"/>
              </p:ext>
            </p:extLst>
          </p:nvPr>
        </p:nvGraphicFramePr>
        <p:xfrm>
          <a:off x="1524000" y="1397000"/>
          <a:ext cx="722446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53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ія до статті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до статті</Template>
  <TotalTime>154</TotalTime>
  <Words>458</Words>
  <Application>Microsoft Office PowerPoint</Application>
  <PresentationFormat>Экран (4:3)</PresentationFormat>
  <Paragraphs>72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Презентація до статті</vt:lpstr>
      <vt:lpstr>Використання інтерактивних технологій на уроках математики в початкових класах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інтерактивних технологій на уроках математики в початкових класах</dc:title>
  <dc:creator>Егор</dc:creator>
  <cp:lastModifiedBy>Егор</cp:lastModifiedBy>
  <cp:revision>17</cp:revision>
  <dcterms:created xsi:type="dcterms:W3CDTF">2019-02-13T19:48:24Z</dcterms:created>
  <dcterms:modified xsi:type="dcterms:W3CDTF">2019-03-03T03:19:29Z</dcterms:modified>
</cp:coreProperties>
</file>