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3" r:id="rId1"/>
    <p:sldMasterId id="2147484919" r:id="rId2"/>
  </p:sldMasterIdLst>
  <p:notesMasterIdLst>
    <p:notesMasterId r:id="rId17"/>
  </p:notesMasterIdLst>
  <p:sldIdLst>
    <p:sldId id="314" r:id="rId3"/>
    <p:sldId id="339" r:id="rId4"/>
    <p:sldId id="340" r:id="rId5"/>
    <p:sldId id="350" r:id="rId6"/>
    <p:sldId id="349" r:id="rId7"/>
    <p:sldId id="348" r:id="rId8"/>
    <p:sldId id="347" r:id="rId9"/>
    <p:sldId id="346" r:id="rId10"/>
    <p:sldId id="345" r:id="rId11"/>
    <p:sldId id="344" r:id="rId12"/>
    <p:sldId id="343" r:id="rId13"/>
    <p:sldId id="342" r:id="rId14"/>
    <p:sldId id="341" r:id="rId15"/>
    <p:sldId id="33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53" d="100"/>
          <a:sy n="53" d="100"/>
        </p:scale>
        <p:origin x="-1770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awr\Desktop\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2"/>
            <a:ext cx="822684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490008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Фізичний  диктант</a:t>
            </a:r>
            <a:endParaRPr lang="uk-UA" sz="800" kern="0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800" kern="0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800" kern="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</a:t>
            </a:r>
            <a:r>
              <a:rPr lang="uk-UA" sz="4400" b="1" kern="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Пароутвор</a:t>
            </a:r>
            <a:r>
              <a:rPr lang="uk-UA" sz="4400" b="1" kern="0" noProof="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ення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5373216"/>
            <a:ext cx="6840760" cy="860901"/>
          </a:xfrm>
        </p:spPr>
        <p:txBody>
          <a:bodyPr/>
          <a:lstStyle/>
          <a:p>
            <a:pPr marL="0" indent="0">
              <a:buNone/>
            </a:pP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   Якщо  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Ви  готові - натисніть  ліву  </a:t>
            </a: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кнопку  миші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.</a:t>
            </a:r>
            <a:br>
              <a:rPr lang="uk-UA" sz="2000" b="1" dirty="0">
                <a:effectLst/>
                <a:latin typeface="Tahoma"/>
                <a:ea typeface="+mj-ea"/>
                <a:cs typeface="+mj-cs"/>
              </a:rPr>
            </a:b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успіху !!!</a:t>
            </a:r>
            <a:endParaRPr lang="ru-RU" b="1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  <p:sndAc>
          <p:stSnd>
            <p:snd r:embed="rId2" name="voltage.wav"/>
          </p:stSnd>
        </p:sndAc>
      </p:transition>
    </mc:Choice>
    <mc:Fallback xmlns="">
      <p:transition spd="slow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9. Чим відрізняються кипіння і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випаровування?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5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20000">
        <p:sndAc>
          <p:stSnd>
            <p:snd r:embed="rId2" name="voltage.wav"/>
          </p:stSnd>
        </p:sndAc>
      </p:transition>
    </mc:Choice>
    <mc:Fallback>
      <p:transition advTm="1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10. Прикладом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якого явища є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випадання роси?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6684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11. Як змінюється температура рідини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при її кипінні?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30835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12. Від чого залежить швидкість випаровування?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09717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0000">
        <p:sndAc>
          <p:stSnd>
            <p:snd r:embed="rId2" name="voltage.wav"/>
          </p:stSnd>
        </p:sndAc>
      </p:transition>
    </mc:Choice>
    <mc:Fallback>
      <p:transition advTm="9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00B0F0"/>
                </a:solidFill>
              </a:rPr>
              <a:t>Вітаємо  Вас!!!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00B0F0"/>
                </a:solidFill>
              </a:rPr>
              <a:t>до  контрольної  роботи.</a:t>
            </a:r>
            <a:endParaRPr lang="ru-RU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>
    <p:circl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1. Що таке пароутворення?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637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0">
        <p:sndAc>
          <p:stSnd>
            <p:snd r:embed="rId2" name="voltage.wav"/>
          </p:stSnd>
        </p:sndAc>
      </p:transition>
    </mc:Choice>
    <mc:Fallback>
      <p:transition advTm="6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2. Як змінюється температура рідини,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що випаровується?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690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3. Запишіть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формулу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теплоти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пароутворення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8529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4. Запишіть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види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пароутворення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428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0000">
        <p:sndAc>
          <p:stSnd>
            <p:snd r:embed="rId2" name="voltage.wav"/>
          </p:stSnd>
        </p:sndAc>
      </p:transition>
    </mc:Choice>
    <mc:Fallback>
      <p:transition advTm="4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5. Як змінюється внутрішня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енергія рідини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при її кипінні?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4006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6. Що називають конденсацією?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9945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0">
        <p:sndAc>
          <p:stSnd>
            <p:snd r:embed="rId2" name="voltage.wav"/>
          </p:stSnd>
        </p:sndAc>
      </p:transition>
    </mc:Choice>
    <mc:Fallback xmlns="">
      <p:transition advTm="60000"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7. Питома теплота пароутворення позначається…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і показує…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5776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10000">
        <p:sndAc>
          <p:stSnd>
            <p:snd r:embed="rId2" name="voltage.wav"/>
          </p:stSnd>
        </p:sndAc>
      </p:transition>
    </mc:Choice>
    <mc:Fallback>
      <p:transition advTm="11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Tawr\Desktop\Гейзери\446eacf2d4a2a10a1c358e0d5a3045c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7" y="476672"/>
            <a:ext cx="82501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72728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8. Що таке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kern="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</a:t>
            </a:r>
            <a:r>
              <a:rPr lang="uk-UA" sz="4000" b="1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сублімація?</a:t>
            </a:r>
            <a:endParaRPr lang="uk-UA" sz="4000" b="1" kern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3758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0">
        <p:sndAc>
          <p:stSnd>
            <p:snd r:embed="rId2" name="voltage.wav"/>
          </p:stSnd>
        </p:sndAc>
      </p:transition>
    </mc:Choice>
    <mc:Fallback xmlns="">
      <p:transition advTm="60000"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алют">
  <a:themeElements>
    <a:clrScheme name="Салют 4">
      <a:dk1>
        <a:srgbClr val="00603B"/>
      </a:dk1>
      <a:lt1>
        <a:srgbClr val="FFCC00"/>
      </a:lt1>
      <a:dk2>
        <a:srgbClr val="000000"/>
      </a:dk2>
      <a:lt2>
        <a:srgbClr val="FFFFFF"/>
      </a:lt2>
      <a:accent1>
        <a:srgbClr val="39A6DD"/>
      </a:accent1>
      <a:accent2>
        <a:srgbClr val="07FB18"/>
      </a:accent2>
      <a:accent3>
        <a:srgbClr val="AAAAAA"/>
      </a:accent3>
      <a:accent4>
        <a:srgbClr val="DAAE00"/>
      </a:accent4>
      <a:accent5>
        <a:srgbClr val="AED0EB"/>
      </a:accent5>
      <a:accent6>
        <a:srgbClr val="06E315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2982</TotalTime>
  <Words>138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1_Облака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127</cp:revision>
  <dcterms:created xsi:type="dcterms:W3CDTF">2007-01-11T19:51:06Z</dcterms:created>
  <dcterms:modified xsi:type="dcterms:W3CDTF">2019-03-01T22:54:02Z</dcterms:modified>
</cp:coreProperties>
</file>