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2" r:id="rId5"/>
    <p:sldId id="261" r:id="rId6"/>
    <p:sldId id="263" r:id="rId7"/>
    <p:sldId id="265" r:id="rId8"/>
    <p:sldId id="264" r:id="rId9"/>
    <p:sldId id="272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7AE8A-B555-4736-8F79-F8E34084101A}" type="datetimeFigureOut">
              <a:rPr lang="ru-RU" smtClean="0"/>
              <a:pPr/>
              <a:t>24.03.2019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BBB6E-FD58-41E1-B77A-903E52C192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7AE8A-B555-4736-8F79-F8E34084101A}" type="datetimeFigureOut">
              <a:rPr lang="ru-RU" smtClean="0"/>
              <a:pPr/>
              <a:t>24.03.2019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BBB6E-FD58-41E1-B77A-903E52C192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7AE8A-B555-4736-8F79-F8E34084101A}" type="datetimeFigureOut">
              <a:rPr lang="ru-RU" smtClean="0"/>
              <a:pPr/>
              <a:t>24.03.2019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BBB6E-FD58-41E1-B77A-903E52C192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7AE8A-B555-4736-8F79-F8E34084101A}" type="datetimeFigureOut">
              <a:rPr lang="ru-RU" smtClean="0"/>
              <a:pPr/>
              <a:t>24.03.2019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BBB6E-FD58-41E1-B77A-903E52C192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7AE8A-B555-4736-8F79-F8E34084101A}" type="datetimeFigureOut">
              <a:rPr lang="ru-RU" smtClean="0"/>
              <a:pPr/>
              <a:t>24.03.2019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BBB6E-FD58-41E1-B77A-903E52C192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7AE8A-B555-4736-8F79-F8E34084101A}" type="datetimeFigureOut">
              <a:rPr lang="ru-RU" smtClean="0"/>
              <a:pPr/>
              <a:t>24.03.2019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BBB6E-FD58-41E1-B77A-903E52C192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7AE8A-B555-4736-8F79-F8E34084101A}" type="datetimeFigureOut">
              <a:rPr lang="ru-RU" smtClean="0"/>
              <a:pPr/>
              <a:t>24.03.2019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BBB6E-FD58-41E1-B77A-903E52C192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7AE8A-B555-4736-8F79-F8E34084101A}" type="datetimeFigureOut">
              <a:rPr lang="ru-RU" smtClean="0"/>
              <a:pPr/>
              <a:t>24.03.2019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BBB6E-FD58-41E1-B77A-903E52C192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7AE8A-B555-4736-8F79-F8E34084101A}" type="datetimeFigureOut">
              <a:rPr lang="ru-RU" smtClean="0"/>
              <a:pPr/>
              <a:t>24.03.2019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BBB6E-FD58-41E1-B77A-903E52C192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7AE8A-B555-4736-8F79-F8E34084101A}" type="datetimeFigureOut">
              <a:rPr lang="ru-RU" smtClean="0"/>
              <a:pPr/>
              <a:t>24.03.2019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BBB6E-FD58-41E1-B77A-903E52C192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7AE8A-B555-4736-8F79-F8E34084101A}" type="datetimeFigureOut">
              <a:rPr lang="ru-RU" smtClean="0"/>
              <a:pPr/>
              <a:t>24.03.2019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8D3BBB6E-FD58-41E1-B77A-903E52C192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037AE8A-B555-4736-8F79-F8E34084101A}" type="datetimeFigureOut">
              <a:rPr lang="ru-RU" smtClean="0"/>
              <a:pPr/>
              <a:t>24.03.2019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D3BBB6E-FD58-41E1-B77A-903E52C19257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2500306"/>
            <a:ext cx="8072494" cy="1571636"/>
          </a:xfrm>
        </p:spPr>
        <p:txBody>
          <a:bodyPr>
            <a:noAutofit/>
          </a:bodyPr>
          <a:lstStyle/>
          <a:p>
            <a:pPr algn="l"/>
            <a:r>
              <a:rPr lang="en-US" sz="6600" dirty="0" smtClean="0"/>
              <a:t>Weather and clothes</a:t>
            </a:r>
            <a:endParaRPr lang="ru-RU" sz="6600" dirty="0"/>
          </a:p>
        </p:txBody>
      </p:sp>
      <p:pic>
        <p:nvPicPr>
          <p:cNvPr id="1026" name="Picture 2" descr="C:\Users\User\Desktop\карт\images (2).jpg"/>
          <p:cNvPicPr>
            <a:picLocks noChangeAspect="1" noChangeArrowheads="1"/>
          </p:cNvPicPr>
          <p:nvPr/>
        </p:nvPicPr>
        <p:blipFill>
          <a:blip r:embed="rId2"/>
          <a:srcRect t="5195" r="2273"/>
          <a:stretch>
            <a:fillRect/>
          </a:stretch>
        </p:blipFill>
        <p:spPr bwMode="auto">
          <a:xfrm>
            <a:off x="285720" y="428604"/>
            <a:ext cx="3071834" cy="2607487"/>
          </a:xfrm>
          <a:prstGeom prst="rect">
            <a:avLst/>
          </a:prstGeom>
          <a:noFill/>
        </p:spPr>
      </p:pic>
      <p:pic>
        <p:nvPicPr>
          <p:cNvPr id="1027" name="Picture 3" descr="C:\Users\User\Desktop\карт\thumb-1694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4286256"/>
            <a:ext cx="3546971" cy="2147888"/>
          </a:xfrm>
          <a:prstGeom prst="rect">
            <a:avLst/>
          </a:prstGeom>
          <a:noFill/>
        </p:spPr>
      </p:pic>
      <p:pic>
        <p:nvPicPr>
          <p:cNvPr id="1028" name="Picture 4" descr="C:\Users\User\Desktop\карт\leto_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86578" y="285728"/>
            <a:ext cx="1962640" cy="2786082"/>
          </a:xfrm>
          <a:prstGeom prst="rect">
            <a:avLst/>
          </a:prstGeom>
          <a:noFill/>
        </p:spPr>
      </p:pic>
      <p:pic>
        <p:nvPicPr>
          <p:cNvPr id="1029" name="Picture 5" descr="C:\Users\User\Desktop\карт\осенник компл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43650" y="3643314"/>
            <a:ext cx="2635214" cy="3214685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1" descr="C:\Users\User\Desktop\13_bi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5718"/>
            <a:ext cx="9144000" cy="688371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en-US" dirty="0" smtClean="0">
              <a:latin typeface="Comic Sans MS" pitchFamily="66" charset="0"/>
            </a:endParaRPr>
          </a:p>
          <a:p>
            <a:pPr algn="ctr">
              <a:buNone/>
            </a:pPr>
            <a:endParaRPr lang="en-US" dirty="0" smtClean="0">
              <a:latin typeface="Comic Sans MS" pitchFamily="66" charset="0"/>
            </a:endParaRPr>
          </a:p>
          <a:p>
            <a:pPr>
              <a:buNone/>
            </a:pPr>
            <a:r>
              <a:rPr lang="en-US" sz="4400" dirty="0" smtClean="0">
                <a:latin typeface="Comic Sans MS" pitchFamily="66" charset="0"/>
              </a:rPr>
              <a:t>       </a:t>
            </a:r>
            <a:r>
              <a:rPr lang="en-US" sz="5400" dirty="0" smtClean="0">
                <a:latin typeface="Comic Sans MS" pitchFamily="66" charset="0"/>
              </a:rPr>
              <a:t>Because</a:t>
            </a:r>
          </a:p>
          <a:p>
            <a:pPr>
              <a:buNone/>
            </a:pPr>
            <a:r>
              <a:rPr lang="en-US" sz="5400" dirty="0" smtClean="0">
                <a:latin typeface="Comic Sans MS" pitchFamily="66" charset="0"/>
              </a:rPr>
              <a:t>I have…</a:t>
            </a:r>
          </a:p>
          <a:p>
            <a:pPr>
              <a:buNone/>
            </a:pPr>
            <a:r>
              <a:rPr lang="en-US" sz="5400" dirty="0" smtClean="0">
                <a:latin typeface="Comic Sans MS" pitchFamily="66" charset="0"/>
              </a:rPr>
              <a:t>I can…</a:t>
            </a:r>
            <a:endParaRPr lang="ru-RU" sz="54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1" descr="C:\Users\User\Desktop\загружено.png"/>
          <p:cNvPicPr>
            <a:picLocks noChangeAspect="1" noChangeArrowheads="1"/>
          </p:cNvPicPr>
          <p:nvPr/>
        </p:nvPicPr>
        <p:blipFill>
          <a:blip r:embed="rId2"/>
          <a:srcRect t="-289" r="-1078" b="9890"/>
          <a:stretch>
            <a:fillRect/>
          </a:stretch>
        </p:blipFill>
        <p:spPr bwMode="auto">
          <a:xfrm>
            <a:off x="2713258" y="1643050"/>
            <a:ext cx="6430742" cy="521495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071546"/>
            <a:ext cx="8229600" cy="4389120"/>
          </a:xfrm>
        </p:spPr>
        <p:txBody>
          <a:bodyPr/>
          <a:lstStyle/>
          <a:p>
            <a:r>
              <a:rPr lang="en-US" sz="3200" dirty="0" smtClean="0"/>
              <a:t>[t] hot, frost, hat</a:t>
            </a:r>
            <a:endParaRPr lang="ru-RU" sz="3200" dirty="0" smtClean="0"/>
          </a:p>
          <a:p>
            <a:r>
              <a:rPr lang="en-US" sz="3200" dirty="0" smtClean="0"/>
              <a:t>[ɔ:] fall, all, autumn</a:t>
            </a:r>
            <a:endParaRPr lang="ru-RU" sz="3200" dirty="0" smtClean="0"/>
          </a:p>
          <a:p>
            <a:r>
              <a:rPr lang="en-US" sz="3200" dirty="0" smtClean="0"/>
              <a:t>[d] dry, dress, cloud</a:t>
            </a:r>
            <a:endParaRPr lang="ru-RU" sz="3200" dirty="0" smtClean="0"/>
          </a:p>
          <a:p>
            <a:r>
              <a:rPr lang="en-US" sz="3200" dirty="0" smtClean="0"/>
              <a:t>[w] wet, windy, warm</a:t>
            </a:r>
            <a:endParaRPr lang="ru-RU" sz="3200" dirty="0" smtClean="0"/>
          </a:p>
          <a:p>
            <a:r>
              <a:rPr lang="en-US" sz="3200" dirty="0" smtClean="0"/>
              <a:t>[˄] sun, summer, run</a:t>
            </a:r>
            <a:endParaRPr lang="ru-RU" sz="3200" dirty="0" smtClean="0"/>
          </a:p>
          <a:p>
            <a:r>
              <a:rPr lang="en-US" sz="3200" dirty="0" smtClean="0"/>
              <a:t>[ɳ] spring, skating, playing</a:t>
            </a:r>
            <a:endParaRPr lang="ru-RU" sz="32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158162" cy="500042"/>
          </a:xfrm>
        </p:spPr>
        <p:txBody>
          <a:bodyPr>
            <a:noAutofit/>
          </a:bodyPr>
          <a:lstStyle/>
          <a:p>
            <a:pPr algn="ctr"/>
            <a:r>
              <a:rPr lang="en-US" sz="3600" dirty="0" smtClean="0">
                <a:solidFill>
                  <a:schemeClr val="tx1"/>
                </a:solidFill>
              </a:rPr>
              <a:t>It is …….            We can…….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6" name="Picture 2" descr="Картинки по запросу seasons"/>
          <p:cNvPicPr>
            <a:picLocks noChangeAspect="1" noChangeArrowheads="1"/>
          </p:cNvPicPr>
          <p:nvPr/>
        </p:nvPicPr>
        <p:blipFill>
          <a:blip r:embed="rId2"/>
          <a:srcRect l="2682" t="3884" r="3399" b="5494"/>
          <a:stretch>
            <a:fillRect/>
          </a:stretch>
        </p:blipFill>
        <p:spPr bwMode="auto">
          <a:xfrm>
            <a:off x="0" y="571480"/>
            <a:ext cx="9144000" cy="60937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2" name="Picture 2" descr="C:\Users\User\Desktop\IMG_5917.PNG"/>
          <p:cNvPicPr>
            <a:picLocks noChangeAspect="1" noChangeArrowheads="1"/>
          </p:cNvPicPr>
          <p:nvPr/>
        </p:nvPicPr>
        <p:blipFill>
          <a:blip r:embed="rId2"/>
          <a:srcRect t="17047" r="2898" b="10831"/>
          <a:stretch>
            <a:fillRect/>
          </a:stretch>
        </p:blipFill>
        <p:spPr bwMode="auto">
          <a:xfrm>
            <a:off x="357158" y="0"/>
            <a:ext cx="8215306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2774" name="Picture 6" descr="C:\Users\User\Desktop\cartoon-seasons-kids-eps-18857983.jpg"/>
          <p:cNvPicPr>
            <a:picLocks noChangeAspect="1" noChangeArrowheads="1"/>
          </p:cNvPicPr>
          <p:nvPr/>
        </p:nvPicPr>
        <p:blipFill>
          <a:blip r:embed="rId2"/>
          <a:srcRect l="2259" t="1110" r="7379" b="2412"/>
          <a:stretch>
            <a:fillRect/>
          </a:stretch>
        </p:blipFill>
        <p:spPr bwMode="auto">
          <a:xfrm>
            <a:off x="1357290" y="0"/>
            <a:ext cx="6858048" cy="68580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карт\Sea_Summer_Sky_Beach_48789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92751" y="595367"/>
            <a:ext cx="8325667" cy="5548277"/>
          </a:xfrm>
          <a:prstGeom prst="rect">
            <a:avLst/>
          </a:prstGeom>
          <a:noFill/>
        </p:spPr>
      </p:pic>
      <p:pic>
        <p:nvPicPr>
          <p:cNvPr id="1027" name="Picture 3" descr="C:\Users\User\Desktop\карт\otdyh-na-mor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7" y="571480"/>
            <a:ext cx="8501123" cy="5667416"/>
          </a:xfrm>
          <a:prstGeom prst="rect">
            <a:avLst/>
          </a:prstGeom>
          <a:noFill/>
        </p:spPr>
      </p:pic>
      <p:pic>
        <p:nvPicPr>
          <p:cNvPr id="1028" name="Picture 4" descr="C:\Users\User\Desktop\карт\25940283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642918"/>
            <a:ext cx="8501122" cy="5667414"/>
          </a:xfrm>
          <a:prstGeom prst="rect">
            <a:avLst/>
          </a:prstGeom>
          <a:noFill/>
        </p:spPr>
      </p:pic>
      <p:pic>
        <p:nvPicPr>
          <p:cNvPr id="1029" name="Picture 5" descr="C:\Users\User\Desktop\карт\Carpathian_Scenery_Winter_1-650x40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5675" y="571480"/>
            <a:ext cx="8614043" cy="5500726"/>
          </a:xfrm>
          <a:prstGeom prst="rect">
            <a:avLst/>
          </a:prstGeom>
          <a:noFill/>
        </p:spPr>
      </p:pic>
      <p:pic>
        <p:nvPicPr>
          <p:cNvPr id="1030" name="Picture 6" descr="C:\Users\User\Desktop\карт\37_main.jpeg"/>
          <p:cNvPicPr>
            <a:picLocks noChangeAspect="1" noChangeArrowheads="1"/>
          </p:cNvPicPr>
          <p:nvPr/>
        </p:nvPicPr>
        <p:blipFill>
          <a:blip r:embed="rId6"/>
          <a:srcRect r="3709"/>
          <a:stretch>
            <a:fillRect/>
          </a:stretch>
        </p:blipFill>
        <p:spPr bwMode="auto">
          <a:xfrm>
            <a:off x="214281" y="571480"/>
            <a:ext cx="8674024" cy="5072098"/>
          </a:xfrm>
          <a:prstGeom prst="rect">
            <a:avLst/>
          </a:prstGeom>
          <a:noFill/>
        </p:spPr>
      </p:pic>
      <p:pic>
        <p:nvPicPr>
          <p:cNvPr id="1032" name="Picture 8" descr="C:\Users\User\Desktop\images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8596" y="731317"/>
            <a:ext cx="8422579" cy="5483765"/>
          </a:xfrm>
          <a:prstGeom prst="rect">
            <a:avLst/>
          </a:prstGeom>
          <a:noFill/>
        </p:spPr>
      </p:pic>
      <p:pic>
        <p:nvPicPr>
          <p:cNvPr id="1033" name="Picture 9" descr="C:\Users\User\Desktop\a339ebb4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28595" y="654174"/>
            <a:ext cx="8410289" cy="56323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3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8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0" dur="3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3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8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8" dur="3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0"/>
                            </p:stCondLst>
                            <p:childTnLst>
                              <p:par>
                                <p:cTn id="2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25" presetID="8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6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0"/>
                            </p:stCondLst>
                            <p:childTnLst>
                              <p:par>
                                <p:cTn id="2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3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000"/>
                            </p:stCondLst>
                            <p:childTnLst>
                              <p:par>
                                <p:cTn id="33" presetID="8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4" dur="3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4000"/>
                            </p:stCondLst>
                            <p:childTnLst>
                              <p:par>
                                <p:cTn id="3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3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000"/>
                            </p:stCondLst>
                            <p:childTnLst>
                              <p:par>
                                <p:cTn id="41" presetID="8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2" dur="3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0"/>
                            </p:stCondLst>
                            <p:childTnLst>
                              <p:par>
                                <p:cTn id="4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3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3000"/>
                            </p:stCondLst>
                            <p:childTnLst>
                              <p:par>
                                <p:cTn id="49" presetID="8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0" dur="3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6000"/>
                            </p:stCondLst>
                            <p:childTnLst>
                              <p:par>
                                <p:cTn id="5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3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9000"/>
                            </p:stCondLst>
                            <p:childTnLst>
                              <p:par>
                                <p:cTn id="57" presetID="8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8" dur="3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         I am going to take…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3794" name="Picture 2" descr="C:\Users\User\Desktop\thumb-16941.jpg"/>
          <p:cNvPicPr>
            <a:picLocks noChangeAspect="1" noChangeArrowheads="1"/>
          </p:cNvPicPr>
          <p:nvPr/>
        </p:nvPicPr>
        <p:blipFill>
          <a:blip r:embed="rId2"/>
          <a:srcRect l="11714" r="5114"/>
          <a:stretch>
            <a:fillRect/>
          </a:stretch>
        </p:blipFill>
        <p:spPr bwMode="auto">
          <a:xfrm>
            <a:off x="571472" y="1188683"/>
            <a:ext cx="7786742" cy="56693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Картинки по запросу good job"/>
          <p:cNvPicPr>
            <a:picLocks noChangeAspect="1" noChangeArrowheads="1"/>
          </p:cNvPicPr>
          <p:nvPr/>
        </p:nvPicPr>
        <p:blipFill>
          <a:blip r:embed="rId2"/>
          <a:srcRect t="4938" b="2469"/>
          <a:stretch>
            <a:fillRect/>
          </a:stretch>
        </p:blipFill>
        <p:spPr bwMode="auto">
          <a:xfrm>
            <a:off x="1500166" y="1209130"/>
            <a:ext cx="5715040" cy="52917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384</TotalTime>
  <Words>72</Words>
  <Application>Microsoft Office PowerPoint</Application>
  <PresentationFormat>Экран (4:3)</PresentationFormat>
  <Paragraphs>14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Поток</vt:lpstr>
      <vt:lpstr>Weather and clothes</vt:lpstr>
      <vt:lpstr>Слайд 2</vt:lpstr>
      <vt:lpstr>Слайд 3</vt:lpstr>
      <vt:lpstr>It is …….            We can…….</vt:lpstr>
      <vt:lpstr>Слайд 5</vt:lpstr>
      <vt:lpstr>Слайд 6</vt:lpstr>
      <vt:lpstr>Слайд 7</vt:lpstr>
      <vt:lpstr>         I am going to take…</vt:lpstr>
      <vt:lpstr>Слайд 9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37</cp:revision>
  <dcterms:created xsi:type="dcterms:W3CDTF">2019-03-17T17:26:23Z</dcterms:created>
  <dcterms:modified xsi:type="dcterms:W3CDTF">2019-03-24T17:30:54Z</dcterms:modified>
</cp:coreProperties>
</file>